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2E25A-8FE7-4108-9707-47D57EC74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D3BFB-2EEE-4ACF-87C3-97F9291B5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6C481-6BF4-4C6B-B119-8853530E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86707-379D-45F0-AF33-E2F902B4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5EAA0-3791-438E-8D76-A7A87B55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1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D8000-A3A4-4C3A-B570-DBF7D1C1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2AE08-8DD2-4359-A009-04C62954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0738D-4023-47F8-81E4-F7E6CEDD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80C02-3894-453A-8DB4-2BAC4498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4B48E-DA79-41F5-98CF-B32B3B00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6D7B67-50D4-4187-9FB5-A22162F28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07259-48AD-4D66-9D78-C9E190FE3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5350A-F351-41E6-8C36-6C53C8E7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721F9-6D58-4A1D-87B9-7F90D03E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D06D5-EDDF-4AA3-9DE1-6508E88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DBE9-106F-43B1-B42E-9844E47C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6103F-B7A4-4DD2-AC55-6C41C241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9CCD1-C452-4EEF-B30B-991E4F0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2F589-4185-4ADE-B88B-78D50724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16C2-753B-4D77-B6F8-E36DF32F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DB4D9-24A5-4148-A61B-D1EE64CD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52DE0-36F5-4E4A-BEF3-C52AE16B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9F9A8-737E-4D63-A6A4-7724CA41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5C76C-AF45-49B1-BA7C-AF504E3F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E5629-C709-4E5C-81C3-B5EC2F2D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896B-706A-4415-A140-D1C380D3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53F93-89C9-4C0E-9CD2-1419857D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F0AE3-2AEB-406B-9F09-DB83BB071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32CB9-87BC-4058-9506-F841755D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3EF9B-0C82-4BCA-A339-E9B8B3C7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EC61C-D103-48E4-B532-6557200F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8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F4EC3-5B52-4D6A-92B2-868B9E12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755D5-3B56-4916-AF4D-978039D1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1EF79-4122-41CE-B640-D0C1FF8F4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043828-8B6F-4ED2-8449-696843C9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53DCF-328C-4FAB-88C6-BCE9DC4B1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F94D1-FE16-4CE9-9823-79AA6BA1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96C9CD-1DF2-4AF8-8F46-61B22AE0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E244EB-2D98-4BC0-B892-CDEC8107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5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567D-EAD1-46B1-97DB-9CC3D74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FF741-E979-424D-ABAA-40CCC0CA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775A7-1577-4F07-B154-A130D48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DFB429-7637-4EBD-9975-B8707B2E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0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63CC7-7E5A-4E58-A2AD-5DDD2CE8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262A1-E1C4-482E-BA6D-B3D8A9FB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06BF4-6B7E-429C-9EAF-A64C003E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8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9519-3D9E-447C-9028-98611ADC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6594E-76DD-4064-80E4-64A20E83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90C73-E8CF-4E3E-B8F5-BCDBE99B9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BA128-D186-4506-A789-14B8C0BD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C70DA-7968-4EC1-853E-829CFB5E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63FFF-5E2D-4177-9AB1-3AD37B8C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CA330-D61B-4894-ABC3-B550AC6A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128854-7CFE-4732-87D9-25E5CEC89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14FCD-AA34-4A53-A0D1-67AE15C3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4E2C7-DFC5-4EFE-8347-71115F8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72AED-983A-4952-BDBF-E3B0095B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127E9-07DD-4738-8A6F-F71FF898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8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5B871-F457-4C0D-B3F6-4A110075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A4824-74CB-40F1-8B7D-ED0529EB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3D433-566A-4F2A-BE37-435BC761A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29B7-BC79-4443-A31E-496D5C0E481F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738D2-D52B-4583-ACD2-B89D1AC2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C4BAB-C64B-4F23-8378-D5C7925F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FCFC-14F9-4BAE-BC56-09655AF9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4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03BE0-0649-4ACE-BC8D-2D650C9F7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2565"/>
          </a:xfrm>
        </p:spPr>
        <p:txBody>
          <a:bodyPr/>
          <a:lstStyle/>
          <a:p>
            <a:r>
              <a:rPr lang="zh-CN" altLang="en-US" dirty="0"/>
              <a:t>可自动开关台灯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1DD9D5-18D2-44B0-A99D-8A341284F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The lamp can be turned on and off automatically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023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7052A-10EB-4D52-A066-D92D3827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0848975" cy="6207125"/>
          </a:xfrm>
        </p:spPr>
        <p:txBody>
          <a:bodyPr/>
          <a:lstStyle/>
          <a:p>
            <a:r>
              <a:rPr lang="zh-CN" altLang="en-US" dirty="0"/>
              <a:t>关键词：光感台灯  光敏电阻  </a:t>
            </a:r>
            <a:r>
              <a:rPr lang="en-US" altLang="zh-CN" dirty="0"/>
              <a:t>SSD1306</a:t>
            </a:r>
            <a:r>
              <a:rPr lang="zh-CN" altLang="en-US" dirty="0"/>
              <a:t>显示屏  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5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37E6C-4204-4B31-B974-9A210ED1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2397125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介绍：</a:t>
            </a:r>
            <a:br>
              <a:rPr lang="en-US" altLang="zh-CN" dirty="0"/>
            </a:br>
            <a:r>
              <a:rPr lang="zh-CN" altLang="en-US" dirty="0"/>
              <a:t>光感台灯是在普通的台灯上加一个光敏电阻和一个</a:t>
            </a:r>
            <a:r>
              <a:rPr lang="en-US" altLang="zh-CN" dirty="0"/>
              <a:t>SSD1306</a:t>
            </a:r>
            <a:r>
              <a:rPr lang="zh-CN" altLang="en-US" dirty="0"/>
              <a:t>显示屏，使其能够根据周围的光照强度自动开关，其会有一分钟的检测时间，当环境中的亮度较弱时，自动打开，环境亮度较强时熄灭。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F2C798-3DD8-4CA9-9AF2-B80CF497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3571876"/>
            <a:ext cx="6602308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4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46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F313D-A2B4-42F6-87A4-316E18AE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altLang="zh-CN" dirty="0"/>
              <a:t>SSD1306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08116-17D1-4070-8701-DE6C6623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55721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SSD1306</a:t>
            </a:r>
            <a:r>
              <a:rPr lang="zh-CN" altLang="en-US" dirty="0"/>
              <a:t>是一款单片</a:t>
            </a:r>
            <a:r>
              <a:rPr lang="en-US" altLang="zh-CN" dirty="0"/>
              <a:t>CMOS OLED/PLED</a:t>
            </a:r>
            <a:r>
              <a:rPr lang="zh-CN" altLang="en-US" dirty="0"/>
              <a:t>驱动器，具有有机</a:t>
            </a:r>
            <a:r>
              <a:rPr lang="en-US" altLang="zh-CN" dirty="0"/>
              <a:t>/</a:t>
            </a:r>
            <a:r>
              <a:rPr lang="zh-CN" altLang="en-US" dirty="0"/>
              <a:t>聚合物发光控制器二极管点阵图形显示系统。它由</a:t>
            </a:r>
            <a:r>
              <a:rPr lang="en-US" altLang="zh-CN" dirty="0"/>
              <a:t>128</a:t>
            </a:r>
            <a:r>
              <a:rPr lang="zh-CN" altLang="en-US" dirty="0"/>
              <a:t>个段和</a:t>
            </a:r>
            <a:r>
              <a:rPr lang="en-US" altLang="zh-CN" dirty="0"/>
              <a:t>64</a:t>
            </a:r>
            <a:r>
              <a:rPr lang="zh-CN" altLang="en-US" dirty="0"/>
              <a:t>个公共部分组成。这个</a:t>
            </a:r>
            <a:r>
              <a:rPr lang="en-US" altLang="zh-CN" dirty="0"/>
              <a:t>IC</a:t>
            </a:r>
            <a:r>
              <a:rPr lang="zh-CN" altLang="en-US" dirty="0"/>
              <a:t>是为普通阴极型</a:t>
            </a:r>
            <a:r>
              <a:rPr lang="en-US" altLang="zh-CN" dirty="0"/>
              <a:t>OLED</a:t>
            </a:r>
            <a:r>
              <a:rPr lang="zh-CN" altLang="en-US" dirty="0"/>
              <a:t>面板设计。</a:t>
            </a:r>
            <a:br>
              <a:rPr lang="zh-CN" altLang="en-US" dirty="0"/>
            </a:br>
            <a:r>
              <a:rPr lang="en-US" altLang="zh-CN" dirty="0"/>
              <a:t>SSD1306</a:t>
            </a:r>
            <a:r>
              <a:rPr lang="zh-CN" altLang="en-US" dirty="0"/>
              <a:t>内置对比度控制、显示</a:t>
            </a:r>
            <a:r>
              <a:rPr lang="en-US" altLang="zh-CN" dirty="0"/>
              <a:t>RAM</a:t>
            </a:r>
            <a:r>
              <a:rPr lang="zh-CN" altLang="en-US" dirty="0"/>
              <a:t>和振荡器，减少了外部组件和功耗。它有</a:t>
            </a:r>
            <a:r>
              <a:rPr lang="en-US" altLang="zh-CN" dirty="0"/>
              <a:t>256</a:t>
            </a:r>
            <a:r>
              <a:rPr lang="zh-CN" altLang="en-US" dirty="0"/>
              <a:t>级亮度控制。数据</a:t>
            </a:r>
            <a:r>
              <a:rPr lang="en-US" altLang="zh-CN" dirty="0"/>
              <a:t>/</a:t>
            </a:r>
            <a:r>
              <a:rPr lang="zh-CN" altLang="en-US" dirty="0"/>
              <a:t>命令是从通用单片机通过硬件可选的</a:t>
            </a:r>
            <a:r>
              <a:rPr lang="en-US" altLang="zh-CN" dirty="0"/>
              <a:t>6800/8000</a:t>
            </a:r>
            <a:r>
              <a:rPr lang="zh-CN" altLang="en-US" dirty="0"/>
              <a:t>系列兼容并行接口发送，</a:t>
            </a:r>
            <a:r>
              <a:rPr lang="en-US" altLang="zh-CN" dirty="0"/>
              <a:t>I2C</a:t>
            </a:r>
            <a:r>
              <a:rPr lang="zh-CN" altLang="en-US" dirty="0"/>
              <a:t>接口或串行外围接口。它适用于许多紧凑型便携式应用程序，例如手机副显示屏、</a:t>
            </a:r>
            <a:r>
              <a:rPr lang="en-US" altLang="zh-CN" dirty="0"/>
              <a:t>MP3</a:t>
            </a:r>
            <a:r>
              <a:rPr lang="zh-CN" altLang="en-US" dirty="0"/>
              <a:t>播放器、计算器等。</a:t>
            </a:r>
            <a:r>
              <a:rPr lang="en-US" altLang="zh-CN" dirty="0"/>
              <a:t>SSD1306</a:t>
            </a:r>
            <a:r>
              <a:rPr lang="zh-CN" altLang="en-US" dirty="0"/>
              <a:t>是一款单片</a:t>
            </a:r>
            <a:r>
              <a:rPr lang="en-US" altLang="zh-CN" dirty="0"/>
              <a:t>CMOS OLED/PLED</a:t>
            </a:r>
            <a:r>
              <a:rPr lang="zh-CN" altLang="en-US" dirty="0"/>
              <a:t>驱动器，具有有机</a:t>
            </a:r>
            <a:r>
              <a:rPr lang="en-US" altLang="zh-CN" dirty="0"/>
              <a:t>/</a:t>
            </a:r>
            <a:r>
              <a:rPr lang="zh-CN" altLang="en-US" dirty="0"/>
              <a:t>聚合物发光控制器二极管点阵图形显示系统。它由</a:t>
            </a:r>
            <a:r>
              <a:rPr lang="en-US" altLang="zh-CN" dirty="0"/>
              <a:t>128</a:t>
            </a:r>
            <a:r>
              <a:rPr lang="zh-CN" altLang="en-US" dirty="0"/>
              <a:t>个段和</a:t>
            </a:r>
            <a:r>
              <a:rPr lang="en-US" altLang="zh-CN" dirty="0"/>
              <a:t>64</a:t>
            </a:r>
            <a:r>
              <a:rPr lang="zh-CN" altLang="en-US" dirty="0"/>
              <a:t>个公共部分组成。这个</a:t>
            </a:r>
            <a:r>
              <a:rPr lang="en-US" altLang="zh-CN" dirty="0"/>
              <a:t>IC</a:t>
            </a:r>
            <a:r>
              <a:rPr lang="zh-CN" altLang="en-US" dirty="0"/>
              <a:t>是为普通阴极型</a:t>
            </a:r>
            <a:r>
              <a:rPr lang="en-US" altLang="zh-CN" dirty="0"/>
              <a:t>OLED</a:t>
            </a:r>
            <a:r>
              <a:rPr lang="zh-CN" altLang="en-US" dirty="0"/>
              <a:t>面板设计。</a:t>
            </a:r>
            <a:br>
              <a:rPr lang="zh-CN" altLang="en-US" dirty="0"/>
            </a:br>
            <a:r>
              <a:rPr lang="en-US" altLang="zh-CN" dirty="0"/>
              <a:t>SSD1306</a:t>
            </a:r>
            <a:r>
              <a:rPr lang="zh-CN" altLang="en-US" dirty="0"/>
              <a:t>内置对比度控制、显示</a:t>
            </a:r>
            <a:r>
              <a:rPr lang="en-US" altLang="zh-CN" dirty="0"/>
              <a:t>RAM</a:t>
            </a:r>
            <a:r>
              <a:rPr lang="zh-CN" altLang="en-US" dirty="0"/>
              <a:t>和振荡器，减少了外部组件和功耗。它有</a:t>
            </a:r>
            <a:r>
              <a:rPr lang="en-US" altLang="zh-CN" dirty="0"/>
              <a:t>256</a:t>
            </a:r>
            <a:r>
              <a:rPr lang="zh-CN" altLang="en-US" dirty="0"/>
              <a:t>级亮度控制。数据</a:t>
            </a:r>
            <a:r>
              <a:rPr lang="en-US" altLang="zh-CN" dirty="0"/>
              <a:t>/</a:t>
            </a:r>
            <a:r>
              <a:rPr lang="zh-CN" altLang="en-US" dirty="0"/>
              <a:t>命令是从通用单片机通过硬件可选的</a:t>
            </a:r>
            <a:r>
              <a:rPr lang="en-US" altLang="zh-CN" dirty="0"/>
              <a:t>6800/8000</a:t>
            </a:r>
            <a:r>
              <a:rPr lang="zh-CN" altLang="en-US" dirty="0"/>
              <a:t>系列兼容并行接口发送，</a:t>
            </a:r>
            <a:r>
              <a:rPr lang="en-US" altLang="zh-CN" dirty="0"/>
              <a:t>I2C</a:t>
            </a:r>
            <a:r>
              <a:rPr lang="zh-CN" altLang="en-US" dirty="0"/>
              <a:t>接口或串行外围接口。它适用于许多紧凑型便携式应用程序，例如手机副显示屏、</a:t>
            </a:r>
            <a:r>
              <a:rPr lang="en-US" altLang="zh-CN" dirty="0"/>
              <a:t>MP3</a:t>
            </a:r>
            <a:r>
              <a:rPr lang="zh-CN" altLang="en-US" dirty="0"/>
              <a:t>播放器、计算器等。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88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94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CC1B2-AED2-4E7B-BDDC-4413654B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81EC0-5381-48B2-A5A8-DF06F945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925"/>
            <a:ext cx="10515600" cy="3900488"/>
          </a:xfrm>
        </p:spPr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，发光二极管，是一种能够将电能转化为可见光的固态的半导体器件，它可以直接把电转化为光。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84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5FF89-7F47-4AA2-8C86-70450628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C478B-A453-4129-AD52-56727ADE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供电电源：</a:t>
            </a:r>
            <a:r>
              <a:rPr lang="en-US" altLang="zh-CN" dirty="0"/>
              <a:t>USB</a:t>
            </a:r>
            <a:r>
              <a:rPr lang="zh-CN" altLang="en-US" dirty="0"/>
              <a:t>接口提供电源，接通电源即可工作。</a:t>
            </a:r>
            <a:endParaRPr lang="en-US" altLang="zh-CN" dirty="0"/>
          </a:p>
          <a:p>
            <a:r>
              <a:rPr lang="en-US" altLang="zh-CN" dirty="0"/>
              <a:t>LED</a:t>
            </a:r>
            <a:r>
              <a:rPr lang="zh-CN" altLang="en-US" dirty="0"/>
              <a:t>灯：使用时不要把灯直射眼睛，以免伤害眼睛。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8A874-C64A-4891-A997-76BFD1770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00488" y="376237"/>
            <a:ext cx="2876550" cy="83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902A5-8AC8-41E2-A6A8-E5B7367EA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D74C6-BB3D-4F03-9C73-3B82342A0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演讲结束，谢谢观赏</a:t>
            </a:r>
          </a:p>
        </p:txBody>
      </p:sp>
    </p:spTree>
    <p:extLst>
      <p:ext uri="{BB962C8B-B14F-4D97-AF65-F5344CB8AC3E}">
        <p14:creationId xmlns:p14="http://schemas.microsoft.com/office/powerpoint/2010/main" val="144591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378</Words>
  <Application>Microsoft Office PowerPoint</Application>
  <PresentationFormat>宽屏</PresentationFormat>
  <Paragraphs>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可自动开关台灯</vt:lpstr>
      <vt:lpstr>关键词：光感台灯  光敏电阻  SSD1306显示屏  LED灯 </vt:lpstr>
      <vt:lpstr> 介绍： 光感台灯是在普通的台灯上加一个光敏电阻和一个SSD1306显示屏，使其能够根据周围的光照强度自动开关，其会有一分钟的检测时间，当环境中的亮度较弱时，自动打开，环境亮度较强时熄灭。</vt:lpstr>
      <vt:lpstr>PowerPoint 演示文稿</vt:lpstr>
      <vt:lpstr>SSD1306</vt:lpstr>
      <vt:lpstr>PowerPoint 演示文稿</vt:lpstr>
      <vt:lpstr>LED灯</vt:lpstr>
      <vt:lpstr>作品使用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可自动开关台灯</dc:title>
  <dc:creator>左 皓成</dc:creator>
  <cp:lastModifiedBy>左 皓成</cp:lastModifiedBy>
  <cp:revision>1</cp:revision>
  <dcterms:created xsi:type="dcterms:W3CDTF">2022-01-09T01:46:09Z</dcterms:created>
  <dcterms:modified xsi:type="dcterms:W3CDTF">2022-01-09T02:17:27Z</dcterms:modified>
</cp:coreProperties>
</file>