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60" r:id="rId3"/>
    <p:sldId id="258" r:id="rId4"/>
    <p:sldId id="262" r:id="rId5"/>
    <p:sldId id="263" r:id="rId6"/>
    <p:sldId id="257" r:id="rId7"/>
    <p:sldId id="265" r:id="rId8"/>
    <p:sldId id="266"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B5A73-68AC-4B2B-AA41-746F07765C05}" type="doc">
      <dgm:prSet loTypeId="urn:microsoft.com/office/officeart/2005/8/layout/radial1" loCatId="cycle" qsTypeId="urn:microsoft.com/office/officeart/2005/8/quickstyle/3d9" qsCatId="3D" csTypeId="urn:microsoft.com/office/officeart/2005/8/colors/accent6_3" csCatId="accent6" phldr="1"/>
      <dgm:spPr/>
      <dgm:t>
        <a:bodyPr/>
        <a:lstStyle/>
        <a:p>
          <a:endParaRPr lang="zh-CN" altLang="en-US"/>
        </a:p>
      </dgm:t>
    </dgm:pt>
    <dgm:pt modelId="{D4BCDB5B-2352-4801-87EB-6C1FBA4E8F03}">
      <dgm:prSet phldrT="[文本]"/>
      <dgm:spPr/>
      <dgm:t>
        <a:bodyPr/>
        <a:lstStyle/>
        <a:p>
          <a:r>
            <a:rPr lang="en-US" altLang="zh-CN" dirty="0" smtClean="0"/>
            <a:t>Arduino UNO</a:t>
          </a:r>
          <a:endParaRPr lang="zh-CN" altLang="en-US" dirty="0"/>
        </a:p>
      </dgm:t>
    </dgm:pt>
    <dgm:pt modelId="{59127E6C-3754-4889-B9BF-359026492667}" type="parTrans" cxnId="{BBC04153-CC6A-468B-8C72-C8A7EADA8AA8}">
      <dgm:prSet/>
      <dgm:spPr/>
      <dgm:t>
        <a:bodyPr/>
        <a:lstStyle/>
        <a:p>
          <a:endParaRPr lang="zh-CN" altLang="en-US"/>
        </a:p>
      </dgm:t>
    </dgm:pt>
    <dgm:pt modelId="{FBC17074-37CB-4A5D-BFAC-E2CA24918278}" type="sibTrans" cxnId="{BBC04153-CC6A-468B-8C72-C8A7EADA8AA8}">
      <dgm:prSet/>
      <dgm:spPr/>
      <dgm:t>
        <a:bodyPr/>
        <a:lstStyle/>
        <a:p>
          <a:endParaRPr lang="zh-CN" altLang="en-US"/>
        </a:p>
      </dgm:t>
    </dgm:pt>
    <dgm:pt modelId="{63768330-ACA6-4B64-A30A-CFDAE31AAA97}">
      <dgm:prSet phldrT="[文本]"/>
      <dgm:spPr/>
      <dgm:t>
        <a:bodyPr/>
        <a:lstStyle/>
        <a:p>
          <a:r>
            <a:rPr lang="en-US" altLang="zh-CN" dirty="0" smtClean="0"/>
            <a:t>Heart rate sensor</a:t>
          </a:r>
          <a:endParaRPr lang="zh-CN" altLang="en-US" dirty="0"/>
        </a:p>
      </dgm:t>
    </dgm:pt>
    <dgm:pt modelId="{81342AB7-A257-446C-9265-113DEEEA5B57}" type="parTrans" cxnId="{26A2BA04-F72E-49BE-85C8-C53C6DEEA6A7}">
      <dgm:prSet/>
      <dgm:spPr/>
      <dgm:t>
        <a:bodyPr/>
        <a:lstStyle/>
        <a:p>
          <a:endParaRPr lang="zh-CN" altLang="en-US"/>
        </a:p>
      </dgm:t>
    </dgm:pt>
    <dgm:pt modelId="{94EC9E7E-E356-420D-9B1B-08DD949B90FD}" type="sibTrans" cxnId="{26A2BA04-F72E-49BE-85C8-C53C6DEEA6A7}">
      <dgm:prSet/>
      <dgm:spPr/>
      <dgm:t>
        <a:bodyPr/>
        <a:lstStyle/>
        <a:p>
          <a:endParaRPr lang="zh-CN" altLang="en-US"/>
        </a:p>
      </dgm:t>
    </dgm:pt>
    <dgm:pt modelId="{F62882C3-3746-4C4E-B290-0E5E2CA6EE09}">
      <dgm:prSet phldrT="[文本]"/>
      <dgm:spPr/>
      <dgm:t>
        <a:bodyPr/>
        <a:lstStyle/>
        <a:p>
          <a:r>
            <a:rPr lang="en-US" altLang="zh-CN" dirty="0" smtClean="0"/>
            <a:t>Several wires</a:t>
          </a:r>
          <a:endParaRPr lang="zh-CN" altLang="en-US" dirty="0"/>
        </a:p>
      </dgm:t>
    </dgm:pt>
    <dgm:pt modelId="{8A7C6DA7-3ED1-4AB0-9D48-F36D866E82AC}" type="parTrans" cxnId="{87B809D2-36FE-4A26-931A-9DE309EBFAC1}">
      <dgm:prSet/>
      <dgm:spPr/>
      <dgm:t>
        <a:bodyPr/>
        <a:lstStyle/>
        <a:p>
          <a:endParaRPr lang="zh-CN" altLang="en-US"/>
        </a:p>
      </dgm:t>
    </dgm:pt>
    <dgm:pt modelId="{9DFE7184-EDD1-4734-B2A6-483F9235BFCA}" type="sibTrans" cxnId="{87B809D2-36FE-4A26-931A-9DE309EBFAC1}">
      <dgm:prSet/>
      <dgm:spPr/>
      <dgm:t>
        <a:bodyPr/>
        <a:lstStyle/>
        <a:p>
          <a:endParaRPr lang="zh-CN" altLang="en-US"/>
        </a:p>
      </dgm:t>
    </dgm:pt>
    <dgm:pt modelId="{77F00F63-5C2B-4028-AD75-F1FAE9BA59E5}">
      <dgm:prSet phldrT="[文本]"/>
      <dgm:spPr/>
      <dgm:t>
        <a:bodyPr/>
        <a:lstStyle/>
        <a:p>
          <a:r>
            <a:rPr lang="en-US" altLang="zh-CN" dirty="0" smtClean="0"/>
            <a:t>Rotary potentiometer</a:t>
          </a:r>
          <a:endParaRPr lang="zh-CN" altLang="en-US" dirty="0"/>
        </a:p>
      </dgm:t>
    </dgm:pt>
    <dgm:pt modelId="{3B6992B4-8F46-4A2A-8E3B-EB6F15D7601E}" type="parTrans" cxnId="{0FABB29B-D5BD-412B-81EF-0382F53246B4}">
      <dgm:prSet/>
      <dgm:spPr/>
      <dgm:t>
        <a:bodyPr/>
        <a:lstStyle/>
        <a:p>
          <a:endParaRPr lang="zh-CN" altLang="en-US"/>
        </a:p>
      </dgm:t>
    </dgm:pt>
    <dgm:pt modelId="{A42A7BF9-EA7A-4556-B94F-6038D47AA05D}" type="sibTrans" cxnId="{0FABB29B-D5BD-412B-81EF-0382F53246B4}">
      <dgm:prSet/>
      <dgm:spPr/>
      <dgm:t>
        <a:bodyPr/>
        <a:lstStyle/>
        <a:p>
          <a:endParaRPr lang="zh-CN" altLang="en-US"/>
        </a:p>
      </dgm:t>
    </dgm:pt>
    <dgm:pt modelId="{31E15B25-7630-4403-9F79-5634B52D075F}">
      <dgm:prSet/>
      <dgm:spPr/>
      <dgm:t>
        <a:bodyPr/>
        <a:lstStyle/>
        <a:p>
          <a:r>
            <a:rPr lang="en-US" b="0" i="0" dirty="0" smtClean="0"/>
            <a:t>LCD1602A Sheild x1 </a:t>
          </a:r>
          <a:endParaRPr lang="en-US" altLang="zh-CN" dirty="0"/>
        </a:p>
      </dgm:t>
    </dgm:pt>
    <dgm:pt modelId="{1B99A9A0-66FA-4157-8644-B6A73D5D457C}" type="parTrans" cxnId="{481563E5-7FEF-43E8-9F05-45ECBCEFE84A}">
      <dgm:prSet/>
      <dgm:spPr/>
      <dgm:t>
        <a:bodyPr/>
        <a:lstStyle/>
        <a:p>
          <a:endParaRPr lang="zh-CN" altLang="en-US"/>
        </a:p>
      </dgm:t>
    </dgm:pt>
    <dgm:pt modelId="{7D1EDB4B-1139-4F19-A94A-0DC585C16C57}" type="sibTrans" cxnId="{481563E5-7FEF-43E8-9F05-45ECBCEFE84A}">
      <dgm:prSet/>
      <dgm:spPr/>
      <dgm:t>
        <a:bodyPr/>
        <a:lstStyle/>
        <a:p>
          <a:endParaRPr lang="zh-CN" altLang="en-US"/>
        </a:p>
      </dgm:t>
    </dgm:pt>
    <dgm:pt modelId="{703F516E-AF5F-42D3-8B69-661F0D6D0A97}">
      <dgm:prSet/>
      <dgm:spPr/>
      <dgm:t>
        <a:bodyPr/>
        <a:lstStyle/>
        <a:p>
          <a:r>
            <a:rPr lang="en-US" b="0" i="0" dirty="0" smtClean="0"/>
            <a:t> Bread board </a:t>
          </a:r>
          <a:endParaRPr lang="en-US" altLang="zh-CN" dirty="0"/>
        </a:p>
      </dgm:t>
    </dgm:pt>
    <dgm:pt modelId="{2B41C77A-0CAF-4742-82A1-897CD107E786}" type="parTrans" cxnId="{8E07C9EF-E79B-4C4E-9EE9-E62901707B74}">
      <dgm:prSet/>
      <dgm:spPr/>
      <dgm:t>
        <a:bodyPr/>
        <a:lstStyle/>
        <a:p>
          <a:endParaRPr lang="zh-CN" altLang="en-US"/>
        </a:p>
      </dgm:t>
    </dgm:pt>
    <dgm:pt modelId="{7E718A42-BA78-4235-8682-530EA1CA562D}" type="sibTrans" cxnId="{8E07C9EF-E79B-4C4E-9EE9-E62901707B74}">
      <dgm:prSet/>
      <dgm:spPr/>
      <dgm:t>
        <a:bodyPr/>
        <a:lstStyle/>
        <a:p>
          <a:endParaRPr lang="zh-CN" altLang="en-US"/>
        </a:p>
      </dgm:t>
    </dgm:pt>
    <dgm:pt modelId="{87F3D85F-A364-4B53-B353-CBAC4BD19017}" type="pres">
      <dgm:prSet presAssocID="{E30B5A73-68AC-4B2B-AA41-746F07765C05}" presName="cycle" presStyleCnt="0">
        <dgm:presLayoutVars>
          <dgm:chMax val="1"/>
          <dgm:dir/>
          <dgm:animLvl val="ctr"/>
          <dgm:resizeHandles val="exact"/>
        </dgm:presLayoutVars>
      </dgm:prSet>
      <dgm:spPr/>
    </dgm:pt>
    <dgm:pt modelId="{7287B7D4-86BB-425B-BC2E-9D774ED81ED6}" type="pres">
      <dgm:prSet presAssocID="{D4BCDB5B-2352-4801-87EB-6C1FBA4E8F03}" presName="centerShape" presStyleLbl="node0" presStyleIdx="0" presStyleCnt="1"/>
      <dgm:spPr/>
    </dgm:pt>
    <dgm:pt modelId="{EB861893-9244-4913-A004-E2DA3B89E68D}" type="pres">
      <dgm:prSet presAssocID="{1B99A9A0-66FA-4157-8644-B6A73D5D457C}" presName="Name9" presStyleLbl="parChTrans1D2" presStyleIdx="0" presStyleCnt="5"/>
      <dgm:spPr/>
    </dgm:pt>
    <dgm:pt modelId="{7F648CF0-B79E-4C5A-ABF7-B356D0E3B56D}" type="pres">
      <dgm:prSet presAssocID="{1B99A9A0-66FA-4157-8644-B6A73D5D457C}" presName="connTx" presStyleLbl="parChTrans1D2" presStyleIdx="0" presStyleCnt="5"/>
      <dgm:spPr/>
    </dgm:pt>
    <dgm:pt modelId="{5B16B3A2-5649-48A1-8E5C-7C28BD62DB42}" type="pres">
      <dgm:prSet presAssocID="{31E15B25-7630-4403-9F79-5634B52D075F}" presName="node" presStyleLbl="node1" presStyleIdx="0" presStyleCnt="5" custScaleX="123418" custScaleY="56022">
        <dgm:presLayoutVars>
          <dgm:bulletEnabled val="1"/>
        </dgm:presLayoutVars>
      </dgm:prSet>
      <dgm:spPr/>
      <dgm:t>
        <a:bodyPr/>
        <a:lstStyle/>
        <a:p>
          <a:endParaRPr lang="zh-CN" altLang="en-US"/>
        </a:p>
      </dgm:t>
    </dgm:pt>
    <dgm:pt modelId="{8CFA6106-3414-417F-A736-E5B3A2BE51BE}" type="pres">
      <dgm:prSet presAssocID="{2B41C77A-0CAF-4742-82A1-897CD107E786}" presName="Name9" presStyleLbl="parChTrans1D2" presStyleIdx="1" presStyleCnt="5"/>
      <dgm:spPr/>
    </dgm:pt>
    <dgm:pt modelId="{9B6F6CE3-AE6B-4D0C-B094-BD6B57740C9B}" type="pres">
      <dgm:prSet presAssocID="{2B41C77A-0CAF-4742-82A1-897CD107E786}" presName="connTx" presStyleLbl="parChTrans1D2" presStyleIdx="1" presStyleCnt="5"/>
      <dgm:spPr/>
    </dgm:pt>
    <dgm:pt modelId="{AF68F423-D308-455B-939C-5612D0874226}" type="pres">
      <dgm:prSet presAssocID="{703F516E-AF5F-42D3-8B69-661F0D6D0A97}" presName="node" presStyleLbl="node1" presStyleIdx="1" presStyleCnt="5" custScaleX="110636" custScaleY="64911">
        <dgm:presLayoutVars>
          <dgm:bulletEnabled val="1"/>
        </dgm:presLayoutVars>
      </dgm:prSet>
      <dgm:spPr/>
      <dgm:t>
        <a:bodyPr/>
        <a:lstStyle/>
        <a:p>
          <a:endParaRPr lang="zh-CN" altLang="en-US"/>
        </a:p>
      </dgm:t>
    </dgm:pt>
    <dgm:pt modelId="{2E206597-EC33-4F05-82DC-EF816CC813C7}" type="pres">
      <dgm:prSet presAssocID="{81342AB7-A257-446C-9265-113DEEEA5B57}" presName="Name9" presStyleLbl="parChTrans1D2" presStyleIdx="2" presStyleCnt="5"/>
      <dgm:spPr/>
    </dgm:pt>
    <dgm:pt modelId="{885727F5-63C3-46DA-9F13-5D1FABEFA25B}" type="pres">
      <dgm:prSet presAssocID="{81342AB7-A257-446C-9265-113DEEEA5B57}" presName="connTx" presStyleLbl="parChTrans1D2" presStyleIdx="2" presStyleCnt="5"/>
      <dgm:spPr/>
    </dgm:pt>
    <dgm:pt modelId="{643CCA35-A27D-4916-AFEB-4641731AFBBA}" type="pres">
      <dgm:prSet presAssocID="{63768330-ACA6-4B64-A30A-CFDAE31AAA97}" presName="node" presStyleLbl="node1" presStyleIdx="2" presStyleCnt="5" custScaleX="126577" custScaleY="65075">
        <dgm:presLayoutVars>
          <dgm:bulletEnabled val="1"/>
        </dgm:presLayoutVars>
      </dgm:prSet>
      <dgm:spPr/>
    </dgm:pt>
    <dgm:pt modelId="{1AF8D240-D016-48ED-AB25-6AE02B0D1120}" type="pres">
      <dgm:prSet presAssocID="{8A7C6DA7-3ED1-4AB0-9D48-F36D866E82AC}" presName="Name9" presStyleLbl="parChTrans1D2" presStyleIdx="3" presStyleCnt="5"/>
      <dgm:spPr/>
    </dgm:pt>
    <dgm:pt modelId="{D2A9359D-A0F2-4CA4-9C63-2E9D35A94BAF}" type="pres">
      <dgm:prSet presAssocID="{8A7C6DA7-3ED1-4AB0-9D48-F36D866E82AC}" presName="connTx" presStyleLbl="parChTrans1D2" presStyleIdx="3" presStyleCnt="5"/>
      <dgm:spPr/>
    </dgm:pt>
    <dgm:pt modelId="{93C32014-B7D9-41F3-AC32-48C31CAA4A93}" type="pres">
      <dgm:prSet presAssocID="{F62882C3-3746-4C4E-B290-0E5E2CA6EE09}" presName="node" presStyleLbl="node1" presStyleIdx="3" presStyleCnt="5" custScaleX="114958" custScaleY="68449">
        <dgm:presLayoutVars>
          <dgm:bulletEnabled val="1"/>
        </dgm:presLayoutVars>
      </dgm:prSet>
      <dgm:spPr/>
    </dgm:pt>
    <dgm:pt modelId="{2289C534-E81E-41E3-9A1D-95E79DABC575}" type="pres">
      <dgm:prSet presAssocID="{3B6992B4-8F46-4A2A-8E3B-EB6F15D7601E}" presName="Name9" presStyleLbl="parChTrans1D2" presStyleIdx="4" presStyleCnt="5"/>
      <dgm:spPr/>
    </dgm:pt>
    <dgm:pt modelId="{886D4B5E-8AB7-468F-964E-6E0B7F5E31D8}" type="pres">
      <dgm:prSet presAssocID="{3B6992B4-8F46-4A2A-8E3B-EB6F15D7601E}" presName="connTx" presStyleLbl="parChTrans1D2" presStyleIdx="4" presStyleCnt="5"/>
      <dgm:spPr/>
    </dgm:pt>
    <dgm:pt modelId="{1574F70D-2968-4812-8469-204630AD2C71}" type="pres">
      <dgm:prSet presAssocID="{77F00F63-5C2B-4028-AD75-F1FAE9BA59E5}" presName="node" presStyleLbl="node1" presStyleIdx="4" presStyleCnt="5" custScaleX="121959" custScaleY="66835">
        <dgm:presLayoutVars>
          <dgm:bulletEnabled val="1"/>
        </dgm:presLayoutVars>
      </dgm:prSet>
      <dgm:spPr/>
    </dgm:pt>
  </dgm:ptLst>
  <dgm:cxnLst>
    <dgm:cxn modelId="{4AA63018-7192-4959-B5BD-07516F9C4538}" type="presOf" srcId="{1B99A9A0-66FA-4157-8644-B6A73D5D457C}" destId="{EB861893-9244-4913-A004-E2DA3B89E68D}" srcOrd="0" destOrd="0" presId="urn:microsoft.com/office/officeart/2005/8/layout/radial1"/>
    <dgm:cxn modelId="{22C167B8-417C-4A80-93E8-33B1F53678FC}" type="presOf" srcId="{3B6992B4-8F46-4A2A-8E3B-EB6F15D7601E}" destId="{886D4B5E-8AB7-468F-964E-6E0B7F5E31D8}" srcOrd="1" destOrd="0" presId="urn:microsoft.com/office/officeart/2005/8/layout/radial1"/>
    <dgm:cxn modelId="{F136468C-4F24-409A-BC34-F899C1A98412}" type="presOf" srcId="{1B99A9A0-66FA-4157-8644-B6A73D5D457C}" destId="{7F648CF0-B79E-4C5A-ABF7-B356D0E3B56D}" srcOrd="1" destOrd="0" presId="urn:microsoft.com/office/officeart/2005/8/layout/radial1"/>
    <dgm:cxn modelId="{D70D26A2-38D7-4257-819D-17DA0233EEDD}" type="presOf" srcId="{F62882C3-3746-4C4E-B290-0E5E2CA6EE09}" destId="{93C32014-B7D9-41F3-AC32-48C31CAA4A93}" srcOrd="0" destOrd="0" presId="urn:microsoft.com/office/officeart/2005/8/layout/radial1"/>
    <dgm:cxn modelId="{17896C4D-50B8-4883-89EA-672EB5C8D30A}" type="presOf" srcId="{81342AB7-A257-446C-9265-113DEEEA5B57}" destId="{885727F5-63C3-46DA-9F13-5D1FABEFA25B}" srcOrd="1" destOrd="0" presId="urn:microsoft.com/office/officeart/2005/8/layout/radial1"/>
    <dgm:cxn modelId="{8EA310B6-8141-4CD9-926D-DEE94571A3BA}" type="presOf" srcId="{8A7C6DA7-3ED1-4AB0-9D48-F36D866E82AC}" destId="{1AF8D240-D016-48ED-AB25-6AE02B0D1120}" srcOrd="0" destOrd="0" presId="urn:microsoft.com/office/officeart/2005/8/layout/radial1"/>
    <dgm:cxn modelId="{EAFBE733-3541-41D6-98A4-4C0DAA1CB5CB}" type="presOf" srcId="{8A7C6DA7-3ED1-4AB0-9D48-F36D866E82AC}" destId="{D2A9359D-A0F2-4CA4-9C63-2E9D35A94BAF}" srcOrd="1" destOrd="0" presId="urn:microsoft.com/office/officeart/2005/8/layout/radial1"/>
    <dgm:cxn modelId="{481563E5-7FEF-43E8-9F05-45ECBCEFE84A}" srcId="{D4BCDB5B-2352-4801-87EB-6C1FBA4E8F03}" destId="{31E15B25-7630-4403-9F79-5634B52D075F}" srcOrd="0" destOrd="0" parTransId="{1B99A9A0-66FA-4157-8644-B6A73D5D457C}" sibTransId="{7D1EDB4B-1139-4F19-A94A-0DC585C16C57}"/>
    <dgm:cxn modelId="{BF9B3653-78F1-40D9-907C-49118A7BCFEE}" type="presOf" srcId="{E30B5A73-68AC-4B2B-AA41-746F07765C05}" destId="{87F3D85F-A364-4B53-B353-CBAC4BD19017}" srcOrd="0" destOrd="0" presId="urn:microsoft.com/office/officeart/2005/8/layout/radial1"/>
    <dgm:cxn modelId="{30E08419-4953-4B1A-8879-18EE5C1421B9}" type="presOf" srcId="{2B41C77A-0CAF-4742-82A1-897CD107E786}" destId="{9B6F6CE3-AE6B-4D0C-B094-BD6B57740C9B}" srcOrd="1" destOrd="0" presId="urn:microsoft.com/office/officeart/2005/8/layout/radial1"/>
    <dgm:cxn modelId="{AC896A44-E41F-4D35-97AC-8A14996B1B37}" type="presOf" srcId="{31E15B25-7630-4403-9F79-5634B52D075F}" destId="{5B16B3A2-5649-48A1-8E5C-7C28BD62DB42}" srcOrd="0" destOrd="0" presId="urn:microsoft.com/office/officeart/2005/8/layout/radial1"/>
    <dgm:cxn modelId="{0FABB29B-D5BD-412B-81EF-0382F53246B4}" srcId="{D4BCDB5B-2352-4801-87EB-6C1FBA4E8F03}" destId="{77F00F63-5C2B-4028-AD75-F1FAE9BA59E5}" srcOrd="4" destOrd="0" parTransId="{3B6992B4-8F46-4A2A-8E3B-EB6F15D7601E}" sibTransId="{A42A7BF9-EA7A-4556-B94F-6038D47AA05D}"/>
    <dgm:cxn modelId="{8E07C9EF-E79B-4C4E-9EE9-E62901707B74}" srcId="{D4BCDB5B-2352-4801-87EB-6C1FBA4E8F03}" destId="{703F516E-AF5F-42D3-8B69-661F0D6D0A97}" srcOrd="1" destOrd="0" parTransId="{2B41C77A-0CAF-4742-82A1-897CD107E786}" sibTransId="{7E718A42-BA78-4235-8682-530EA1CA562D}"/>
    <dgm:cxn modelId="{26A2BA04-F72E-49BE-85C8-C53C6DEEA6A7}" srcId="{D4BCDB5B-2352-4801-87EB-6C1FBA4E8F03}" destId="{63768330-ACA6-4B64-A30A-CFDAE31AAA97}" srcOrd="2" destOrd="0" parTransId="{81342AB7-A257-446C-9265-113DEEEA5B57}" sibTransId="{94EC9E7E-E356-420D-9B1B-08DD949B90FD}"/>
    <dgm:cxn modelId="{87B809D2-36FE-4A26-931A-9DE309EBFAC1}" srcId="{D4BCDB5B-2352-4801-87EB-6C1FBA4E8F03}" destId="{F62882C3-3746-4C4E-B290-0E5E2CA6EE09}" srcOrd="3" destOrd="0" parTransId="{8A7C6DA7-3ED1-4AB0-9D48-F36D866E82AC}" sibTransId="{9DFE7184-EDD1-4734-B2A6-483F9235BFCA}"/>
    <dgm:cxn modelId="{11E5BDB1-E3E9-4FCF-A0F4-5659F5D0CE7C}" type="presOf" srcId="{63768330-ACA6-4B64-A30A-CFDAE31AAA97}" destId="{643CCA35-A27D-4916-AFEB-4641731AFBBA}" srcOrd="0" destOrd="0" presId="urn:microsoft.com/office/officeart/2005/8/layout/radial1"/>
    <dgm:cxn modelId="{8E47BC07-CD42-4A62-9C12-A23A3B23F429}" type="presOf" srcId="{D4BCDB5B-2352-4801-87EB-6C1FBA4E8F03}" destId="{7287B7D4-86BB-425B-BC2E-9D774ED81ED6}" srcOrd="0" destOrd="0" presId="urn:microsoft.com/office/officeart/2005/8/layout/radial1"/>
    <dgm:cxn modelId="{E1DB2D0A-900D-47C5-A250-F64E81E1536C}" type="presOf" srcId="{77F00F63-5C2B-4028-AD75-F1FAE9BA59E5}" destId="{1574F70D-2968-4812-8469-204630AD2C71}" srcOrd="0" destOrd="0" presId="urn:microsoft.com/office/officeart/2005/8/layout/radial1"/>
    <dgm:cxn modelId="{43632241-9F4E-4BE1-B5D6-8ECCED184C9B}" type="presOf" srcId="{2B41C77A-0CAF-4742-82A1-897CD107E786}" destId="{8CFA6106-3414-417F-A736-E5B3A2BE51BE}" srcOrd="0" destOrd="0" presId="urn:microsoft.com/office/officeart/2005/8/layout/radial1"/>
    <dgm:cxn modelId="{C5AE9739-F77D-40E3-80AF-205A1D0E29C8}" type="presOf" srcId="{3B6992B4-8F46-4A2A-8E3B-EB6F15D7601E}" destId="{2289C534-E81E-41E3-9A1D-95E79DABC575}" srcOrd="0" destOrd="0" presId="urn:microsoft.com/office/officeart/2005/8/layout/radial1"/>
    <dgm:cxn modelId="{CFDF12C3-A326-41C2-9A70-DF82A2966406}" type="presOf" srcId="{703F516E-AF5F-42D3-8B69-661F0D6D0A97}" destId="{AF68F423-D308-455B-939C-5612D0874226}" srcOrd="0" destOrd="0" presId="urn:microsoft.com/office/officeart/2005/8/layout/radial1"/>
    <dgm:cxn modelId="{BBC04153-CC6A-468B-8C72-C8A7EADA8AA8}" srcId="{E30B5A73-68AC-4B2B-AA41-746F07765C05}" destId="{D4BCDB5B-2352-4801-87EB-6C1FBA4E8F03}" srcOrd="0" destOrd="0" parTransId="{59127E6C-3754-4889-B9BF-359026492667}" sibTransId="{FBC17074-37CB-4A5D-BFAC-E2CA24918278}"/>
    <dgm:cxn modelId="{95F8B7B2-811D-440A-8C32-550758EEB4DA}" type="presOf" srcId="{81342AB7-A257-446C-9265-113DEEEA5B57}" destId="{2E206597-EC33-4F05-82DC-EF816CC813C7}" srcOrd="0" destOrd="0" presId="urn:microsoft.com/office/officeart/2005/8/layout/radial1"/>
    <dgm:cxn modelId="{F8324733-9F33-4690-80EC-B8A3E80944A8}" type="presParOf" srcId="{87F3D85F-A364-4B53-B353-CBAC4BD19017}" destId="{7287B7D4-86BB-425B-BC2E-9D774ED81ED6}" srcOrd="0" destOrd="0" presId="urn:microsoft.com/office/officeart/2005/8/layout/radial1"/>
    <dgm:cxn modelId="{C40C8798-AE86-49E9-A129-80627D3C6834}" type="presParOf" srcId="{87F3D85F-A364-4B53-B353-CBAC4BD19017}" destId="{EB861893-9244-4913-A004-E2DA3B89E68D}" srcOrd="1" destOrd="0" presId="urn:microsoft.com/office/officeart/2005/8/layout/radial1"/>
    <dgm:cxn modelId="{FDC43B6B-0D36-40B3-8DEE-E59CBBE9A573}" type="presParOf" srcId="{EB861893-9244-4913-A004-E2DA3B89E68D}" destId="{7F648CF0-B79E-4C5A-ABF7-B356D0E3B56D}" srcOrd="0" destOrd="0" presId="urn:microsoft.com/office/officeart/2005/8/layout/radial1"/>
    <dgm:cxn modelId="{F9654190-AEB9-4BF8-9B13-DCB3FF5E82E1}" type="presParOf" srcId="{87F3D85F-A364-4B53-B353-CBAC4BD19017}" destId="{5B16B3A2-5649-48A1-8E5C-7C28BD62DB42}" srcOrd="2" destOrd="0" presId="urn:microsoft.com/office/officeart/2005/8/layout/radial1"/>
    <dgm:cxn modelId="{8A081FE6-729D-4B44-8546-FB6FE1C9EE6B}" type="presParOf" srcId="{87F3D85F-A364-4B53-B353-CBAC4BD19017}" destId="{8CFA6106-3414-417F-A736-E5B3A2BE51BE}" srcOrd="3" destOrd="0" presId="urn:microsoft.com/office/officeart/2005/8/layout/radial1"/>
    <dgm:cxn modelId="{779B37C0-A89F-4E98-8044-2C669C5B8E08}" type="presParOf" srcId="{8CFA6106-3414-417F-A736-E5B3A2BE51BE}" destId="{9B6F6CE3-AE6B-4D0C-B094-BD6B57740C9B}" srcOrd="0" destOrd="0" presId="urn:microsoft.com/office/officeart/2005/8/layout/radial1"/>
    <dgm:cxn modelId="{1C19402E-F782-469D-9838-2E5F8E75C714}" type="presParOf" srcId="{87F3D85F-A364-4B53-B353-CBAC4BD19017}" destId="{AF68F423-D308-455B-939C-5612D0874226}" srcOrd="4" destOrd="0" presId="urn:microsoft.com/office/officeart/2005/8/layout/radial1"/>
    <dgm:cxn modelId="{F45821A3-8599-40C1-A0A2-818852CF99E8}" type="presParOf" srcId="{87F3D85F-A364-4B53-B353-CBAC4BD19017}" destId="{2E206597-EC33-4F05-82DC-EF816CC813C7}" srcOrd="5" destOrd="0" presId="urn:microsoft.com/office/officeart/2005/8/layout/radial1"/>
    <dgm:cxn modelId="{9435F822-6446-466A-81D9-1E3415DB9F29}" type="presParOf" srcId="{2E206597-EC33-4F05-82DC-EF816CC813C7}" destId="{885727F5-63C3-46DA-9F13-5D1FABEFA25B}" srcOrd="0" destOrd="0" presId="urn:microsoft.com/office/officeart/2005/8/layout/radial1"/>
    <dgm:cxn modelId="{6CCE2D2A-A48B-4DC1-9943-B8A4F5A4B502}" type="presParOf" srcId="{87F3D85F-A364-4B53-B353-CBAC4BD19017}" destId="{643CCA35-A27D-4916-AFEB-4641731AFBBA}" srcOrd="6" destOrd="0" presId="urn:microsoft.com/office/officeart/2005/8/layout/radial1"/>
    <dgm:cxn modelId="{F8C4ACC0-830B-4148-A850-338408D4C969}" type="presParOf" srcId="{87F3D85F-A364-4B53-B353-CBAC4BD19017}" destId="{1AF8D240-D016-48ED-AB25-6AE02B0D1120}" srcOrd="7" destOrd="0" presId="urn:microsoft.com/office/officeart/2005/8/layout/radial1"/>
    <dgm:cxn modelId="{B3483F2C-1464-48FE-9C24-BEE91BE8D0F8}" type="presParOf" srcId="{1AF8D240-D016-48ED-AB25-6AE02B0D1120}" destId="{D2A9359D-A0F2-4CA4-9C63-2E9D35A94BAF}" srcOrd="0" destOrd="0" presId="urn:microsoft.com/office/officeart/2005/8/layout/radial1"/>
    <dgm:cxn modelId="{7447A2A8-BA2E-4253-AA87-D41E9F6F4CE9}" type="presParOf" srcId="{87F3D85F-A364-4B53-B353-CBAC4BD19017}" destId="{93C32014-B7D9-41F3-AC32-48C31CAA4A93}" srcOrd="8" destOrd="0" presId="urn:microsoft.com/office/officeart/2005/8/layout/radial1"/>
    <dgm:cxn modelId="{079A2EBB-2D17-4FF1-8C60-883F580E66E1}" type="presParOf" srcId="{87F3D85F-A364-4B53-B353-CBAC4BD19017}" destId="{2289C534-E81E-41E3-9A1D-95E79DABC575}" srcOrd="9" destOrd="0" presId="urn:microsoft.com/office/officeart/2005/8/layout/radial1"/>
    <dgm:cxn modelId="{DF86D958-6330-487D-A70C-72EE9984A96D}" type="presParOf" srcId="{2289C534-E81E-41E3-9A1D-95E79DABC575}" destId="{886D4B5E-8AB7-468F-964E-6E0B7F5E31D8}" srcOrd="0" destOrd="0" presId="urn:microsoft.com/office/officeart/2005/8/layout/radial1"/>
    <dgm:cxn modelId="{43A12E61-CAA3-45BD-A3F7-BD5392FA1051}" type="presParOf" srcId="{87F3D85F-A364-4B53-B353-CBAC4BD19017}" destId="{1574F70D-2968-4812-8469-204630AD2C71}"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4C72B-5A79-4FE4-889E-FC80170F9553}" type="doc">
      <dgm:prSet loTypeId="urn:microsoft.com/office/officeart/2005/8/layout/bProcess2" loCatId="process" qsTypeId="urn:microsoft.com/office/officeart/2005/8/quickstyle/simple1" qsCatId="simple" csTypeId="urn:microsoft.com/office/officeart/2005/8/colors/colorful1" csCatId="colorful" phldr="1"/>
      <dgm:spPr/>
      <dgm:t>
        <a:bodyPr/>
        <a:lstStyle/>
        <a:p>
          <a:endParaRPr lang="zh-CN" altLang="en-US"/>
        </a:p>
      </dgm:t>
    </dgm:pt>
    <dgm:pt modelId="{8A26B236-9D1D-4BF2-9A25-B399FB878917}">
      <dgm:prSet phldrT="[文本]"/>
      <dgm:spPr/>
      <dgm:t>
        <a:bodyPr/>
        <a:lstStyle/>
        <a:p>
          <a:pPr algn="ctr"/>
          <a:r>
            <a:rPr lang="en-US" altLang="zh-CN" dirty="0" smtClean="0"/>
            <a:t>Start</a:t>
          </a:r>
          <a:endParaRPr lang="zh-CN" altLang="en-US" dirty="0"/>
        </a:p>
      </dgm:t>
    </dgm:pt>
    <dgm:pt modelId="{4C5339CD-FADD-4DA4-887A-FBE0E3C5B11B}" type="parTrans" cxnId="{9EB7A625-D70B-46C0-AD64-44BCBE41CBA4}">
      <dgm:prSet/>
      <dgm:spPr/>
      <dgm:t>
        <a:bodyPr/>
        <a:lstStyle/>
        <a:p>
          <a:pPr algn="ctr"/>
          <a:endParaRPr lang="zh-CN" altLang="en-US"/>
        </a:p>
      </dgm:t>
    </dgm:pt>
    <dgm:pt modelId="{67F23E29-20AC-471E-BC0E-490271DEB2B5}" type="sibTrans" cxnId="{9EB7A625-D70B-46C0-AD64-44BCBE41CBA4}">
      <dgm:prSet/>
      <dgm:spPr/>
      <dgm:t>
        <a:bodyPr/>
        <a:lstStyle/>
        <a:p>
          <a:pPr algn="ctr"/>
          <a:endParaRPr lang="zh-CN" altLang="en-US"/>
        </a:p>
      </dgm:t>
    </dgm:pt>
    <dgm:pt modelId="{CB4F01DE-BD5D-4C45-8FE7-AC38DF43205A}">
      <dgm:prSet phldrT="[文本]"/>
      <dgm:spPr/>
      <dgm:t>
        <a:bodyPr/>
        <a:lstStyle/>
        <a:p>
          <a:pPr algn="ctr"/>
          <a:r>
            <a:rPr lang="en-US" altLang="zh-CN" dirty="0" smtClean="0"/>
            <a:t>Handling related events</a:t>
          </a:r>
          <a:endParaRPr lang="zh-CN" altLang="en-US" dirty="0"/>
        </a:p>
      </dgm:t>
    </dgm:pt>
    <dgm:pt modelId="{C5329FA5-0455-4122-8481-13FF72A0CC0A}" type="parTrans" cxnId="{2D5EDC5A-240B-4D3F-B08F-84E0EA1C6EAC}">
      <dgm:prSet/>
      <dgm:spPr/>
      <dgm:t>
        <a:bodyPr/>
        <a:lstStyle/>
        <a:p>
          <a:pPr algn="ctr"/>
          <a:endParaRPr lang="zh-CN" altLang="en-US"/>
        </a:p>
      </dgm:t>
    </dgm:pt>
    <dgm:pt modelId="{D16B52AF-7BD1-4EA6-8376-60C2F63094E4}" type="sibTrans" cxnId="{2D5EDC5A-240B-4D3F-B08F-84E0EA1C6EAC}">
      <dgm:prSet/>
      <dgm:spPr/>
      <dgm:t>
        <a:bodyPr/>
        <a:lstStyle/>
        <a:p>
          <a:pPr algn="ctr"/>
          <a:endParaRPr lang="zh-CN" altLang="en-US"/>
        </a:p>
      </dgm:t>
    </dgm:pt>
    <dgm:pt modelId="{1A01285D-6673-4053-889D-AD732A8F281A}">
      <dgm:prSet phldrT="[文本]"/>
      <dgm:spPr/>
      <dgm:t>
        <a:bodyPr/>
        <a:lstStyle/>
        <a:p>
          <a:pPr algn="ctr"/>
          <a:r>
            <a:rPr lang="en-US" altLang="zh-CN" dirty="0" smtClean="0"/>
            <a:t>Data acquisition</a:t>
          </a:r>
          <a:endParaRPr lang="zh-CN" altLang="en-US" dirty="0"/>
        </a:p>
      </dgm:t>
    </dgm:pt>
    <dgm:pt modelId="{0F738142-66BC-482C-9B63-0242A19ECEEC}" type="parTrans" cxnId="{99D5332B-B96F-440F-B954-1323EB0C6B2F}">
      <dgm:prSet/>
      <dgm:spPr/>
      <dgm:t>
        <a:bodyPr/>
        <a:lstStyle/>
        <a:p>
          <a:pPr algn="ctr"/>
          <a:endParaRPr lang="zh-CN" altLang="en-US"/>
        </a:p>
      </dgm:t>
    </dgm:pt>
    <dgm:pt modelId="{61257ED5-92F2-412F-B185-4C93481533A6}" type="sibTrans" cxnId="{99D5332B-B96F-440F-B954-1323EB0C6B2F}">
      <dgm:prSet/>
      <dgm:spPr/>
      <dgm:t>
        <a:bodyPr/>
        <a:lstStyle/>
        <a:p>
          <a:pPr algn="ctr"/>
          <a:endParaRPr lang="zh-CN" altLang="en-US"/>
        </a:p>
      </dgm:t>
    </dgm:pt>
    <dgm:pt modelId="{50685845-B19C-4EDB-9B13-88E74150F6E2}">
      <dgm:prSet/>
      <dgm:spPr/>
      <dgm:t>
        <a:bodyPr/>
        <a:lstStyle/>
        <a:p>
          <a:pPr algn="ctr"/>
          <a:r>
            <a:rPr lang="en-US" altLang="zh-CN" dirty="0" smtClean="0"/>
            <a:t>Signal processing and heart rate calulation</a:t>
          </a:r>
          <a:endParaRPr lang="zh-CN" altLang="en-US" dirty="0"/>
        </a:p>
      </dgm:t>
    </dgm:pt>
    <dgm:pt modelId="{EC05C94C-C47F-47F6-9CAB-97E0EAC15A11}" type="parTrans" cxnId="{8E504EC9-07C9-49BF-90B6-F4150C339294}">
      <dgm:prSet/>
      <dgm:spPr/>
      <dgm:t>
        <a:bodyPr/>
        <a:lstStyle/>
        <a:p>
          <a:pPr algn="ctr"/>
          <a:endParaRPr lang="zh-CN" altLang="en-US"/>
        </a:p>
      </dgm:t>
    </dgm:pt>
    <dgm:pt modelId="{A27D46CC-5A66-4FF5-8332-C6E2531D0201}" type="sibTrans" cxnId="{8E504EC9-07C9-49BF-90B6-F4150C339294}">
      <dgm:prSet/>
      <dgm:spPr/>
      <dgm:t>
        <a:bodyPr/>
        <a:lstStyle/>
        <a:p>
          <a:pPr algn="ctr"/>
          <a:endParaRPr lang="zh-CN" altLang="en-US"/>
        </a:p>
      </dgm:t>
    </dgm:pt>
    <dgm:pt modelId="{C8C0CD7E-02B1-4DA1-93D9-3A53C989B87E}">
      <dgm:prSet/>
      <dgm:spPr/>
      <dgm:t>
        <a:bodyPr/>
        <a:lstStyle/>
        <a:p>
          <a:pPr algn="ctr"/>
          <a:r>
            <a:rPr lang="en-US" altLang="zh-CN" dirty="0" smtClean="0"/>
            <a:t>Store date</a:t>
          </a:r>
          <a:endParaRPr lang="zh-CN" altLang="en-US" dirty="0"/>
        </a:p>
      </dgm:t>
    </dgm:pt>
    <dgm:pt modelId="{DDA8B6F1-72B9-4A44-A785-08C77EAD0342}" type="parTrans" cxnId="{D4B00416-7F28-4131-910E-1F89EFEE5067}">
      <dgm:prSet/>
      <dgm:spPr/>
      <dgm:t>
        <a:bodyPr/>
        <a:lstStyle/>
        <a:p>
          <a:pPr algn="ctr"/>
          <a:endParaRPr lang="zh-CN" altLang="en-US"/>
        </a:p>
      </dgm:t>
    </dgm:pt>
    <dgm:pt modelId="{8A601971-11AF-4D9E-96ED-F79BA1948164}" type="sibTrans" cxnId="{D4B00416-7F28-4131-910E-1F89EFEE5067}">
      <dgm:prSet/>
      <dgm:spPr/>
      <dgm:t>
        <a:bodyPr/>
        <a:lstStyle/>
        <a:p>
          <a:pPr algn="ctr"/>
          <a:endParaRPr lang="zh-CN" altLang="en-US"/>
        </a:p>
      </dgm:t>
    </dgm:pt>
    <dgm:pt modelId="{963F49F8-C720-4F27-BBCF-A5F8BD7EEA24}">
      <dgm:prSet/>
      <dgm:spPr/>
      <dgm:t>
        <a:bodyPr/>
        <a:lstStyle/>
        <a:p>
          <a:pPr algn="ctr"/>
          <a:r>
            <a:rPr lang="en-US" altLang="zh-CN" dirty="0" smtClean="0"/>
            <a:t>LCD </a:t>
          </a:r>
          <a:r>
            <a:rPr lang="en-US" altLang="zh-CN" dirty="0" err="1" smtClean="0"/>
            <a:t>dispiay</a:t>
          </a:r>
          <a:endParaRPr lang="zh-CN" altLang="en-US" dirty="0"/>
        </a:p>
      </dgm:t>
    </dgm:pt>
    <dgm:pt modelId="{8290DE74-3C20-41A9-984D-41457A7F2865}" type="parTrans" cxnId="{72BFC64F-971A-48F9-8744-C0B6A35CB962}">
      <dgm:prSet/>
      <dgm:spPr/>
      <dgm:t>
        <a:bodyPr/>
        <a:lstStyle/>
        <a:p>
          <a:pPr algn="ctr"/>
          <a:endParaRPr lang="zh-CN" altLang="en-US"/>
        </a:p>
      </dgm:t>
    </dgm:pt>
    <dgm:pt modelId="{99DDC416-681C-4251-AB55-D531A61AF1B1}" type="sibTrans" cxnId="{72BFC64F-971A-48F9-8744-C0B6A35CB962}">
      <dgm:prSet/>
      <dgm:spPr/>
      <dgm:t>
        <a:bodyPr/>
        <a:lstStyle/>
        <a:p>
          <a:pPr algn="ctr"/>
          <a:endParaRPr lang="zh-CN" altLang="en-US"/>
        </a:p>
      </dgm:t>
    </dgm:pt>
    <dgm:pt modelId="{71E19183-7B72-4290-BCAD-BD2E94791C25}">
      <dgm:prSet/>
      <dgm:spPr/>
      <dgm:t>
        <a:bodyPr/>
        <a:lstStyle/>
        <a:p>
          <a:pPr algn="ctr"/>
          <a:r>
            <a:rPr lang="en-US" altLang="zh-CN" dirty="0" smtClean="0"/>
            <a:t>Data differential operation and filtering</a:t>
          </a:r>
          <a:endParaRPr lang="zh-CN" altLang="en-US" dirty="0"/>
        </a:p>
      </dgm:t>
    </dgm:pt>
    <dgm:pt modelId="{CA00F03D-801E-4C5D-AF04-39E57862E107}" type="parTrans" cxnId="{257F9E63-BCC8-484B-A6DB-013E83761D0A}">
      <dgm:prSet/>
      <dgm:spPr/>
      <dgm:t>
        <a:bodyPr/>
        <a:lstStyle/>
        <a:p>
          <a:pPr algn="ctr"/>
          <a:endParaRPr lang="zh-CN" altLang="en-US"/>
        </a:p>
      </dgm:t>
    </dgm:pt>
    <dgm:pt modelId="{60A56E46-D72B-46AC-9B1D-5560837C945E}" type="sibTrans" cxnId="{257F9E63-BCC8-484B-A6DB-013E83761D0A}">
      <dgm:prSet/>
      <dgm:spPr/>
      <dgm:t>
        <a:bodyPr/>
        <a:lstStyle/>
        <a:p>
          <a:pPr algn="ctr"/>
          <a:endParaRPr lang="zh-CN" altLang="en-US"/>
        </a:p>
      </dgm:t>
    </dgm:pt>
    <dgm:pt modelId="{39096ED4-B92B-4DFC-BCB0-AB50DD955BE1}">
      <dgm:prSet/>
      <dgm:spPr/>
      <dgm:t>
        <a:bodyPr/>
        <a:lstStyle/>
        <a:p>
          <a:pPr algn="ctr"/>
          <a:r>
            <a:rPr lang="en-US" altLang="zh-CN" dirty="0" smtClean="0"/>
            <a:t>Heart rate calculated by median algorithm</a:t>
          </a:r>
          <a:endParaRPr lang="zh-CN" altLang="en-US" dirty="0"/>
        </a:p>
      </dgm:t>
    </dgm:pt>
    <dgm:pt modelId="{EE888E1E-FD7A-4ADE-85C4-06E29B8B2724}" type="parTrans" cxnId="{9B948B04-6667-42C0-B264-4B619949FA71}">
      <dgm:prSet/>
      <dgm:spPr/>
      <dgm:t>
        <a:bodyPr/>
        <a:lstStyle/>
        <a:p>
          <a:pPr algn="ctr"/>
          <a:endParaRPr lang="zh-CN" altLang="en-US"/>
        </a:p>
      </dgm:t>
    </dgm:pt>
    <dgm:pt modelId="{146FE83C-B968-4553-A9F5-A18F81CE7C90}" type="sibTrans" cxnId="{9B948B04-6667-42C0-B264-4B619949FA71}">
      <dgm:prSet/>
      <dgm:spPr/>
      <dgm:t>
        <a:bodyPr/>
        <a:lstStyle/>
        <a:p>
          <a:pPr algn="ctr"/>
          <a:endParaRPr lang="zh-CN" altLang="en-US"/>
        </a:p>
      </dgm:t>
    </dgm:pt>
    <dgm:pt modelId="{F7511F93-8058-44C5-9811-7E8E9228FB5D}">
      <dgm:prSet/>
      <dgm:spPr/>
      <dgm:t>
        <a:bodyPr/>
        <a:lstStyle/>
        <a:p>
          <a:pPr algn="ctr"/>
          <a:r>
            <a:rPr lang="en-US" altLang="zh-CN" dirty="0" smtClean="0"/>
            <a:t>End</a:t>
          </a:r>
          <a:endParaRPr lang="zh-CN" altLang="en-US" dirty="0"/>
        </a:p>
      </dgm:t>
    </dgm:pt>
    <dgm:pt modelId="{85CABE8D-5152-4999-B71E-11603DC6DC4E}" type="parTrans" cxnId="{437758D3-48E7-4861-97D2-9280D736DF8A}">
      <dgm:prSet/>
      <dgm:spPr/>
      <dgm:t>
        <a:bodyPr/>
        <a:lstStyle/>
        <a:p>
          <a:pPr algn="ctr"/>
          <a:endParaRPr lang="zh-CN" altLang="en-US"/>
        </a:p>
      </dgm:t>
    </dgm:pt>
    <dgm:pt modelId="{6973CB2F-585C-4D46-8B87-E8699B78EE1F}" type="sibTrans" cxnId="{437758D3-48E7-4861-97D2-9280D736DF8A}">
      <dgm:prSet/>
      <dgm:spPr/>
      <dgm:t>
        <a:bodyPr/>
        <a:lstStyle/>
        <a:p>
          <a:pPr algn="ctr"/>
          <a:endParaRPr lang="zh-CN" altLang="en-US"/>
        </a:p>
      </dgm:t>
    </dgm:pt>
    <dgm:pt modelId="{F5C1A0F6-B246-43F5-AEAC-32C8E694A298}" type="pres">
      <dgm:prSet presAssocID="{B0D4C72B-5A79-4FE4-889E-FC80170F9553}" presName="diagram" presStyleCnt="0">
        <dgm:presLayoutVars>
          <dgm:dir/>
          <dgm:resizeHandles/>
        </dgm:presLayoutVars>
      </dgm:prSet>
      <dgm:spPr/>
    </dgm:pt>
    <dgm:pt modelId="{CD250A7D-56AE-44D5-B729-68109B52E133}" type="pres">
      <dgm:prSet presAssocID="{8A26B236-9D1D-4BF2-9A25-B399FB878917}" presName="firstNode" presStyleLbl="node1" presStyleIdx="0" presStyleCnt="9">
        <dgm:presLayoutVars>
          <dgm:bulletEnabled val="1"/>
        </dgm:presLayoutVars>
      </dgm:prSet>
      <dgm:spPr/>
    </dgm:pt>
    <dgm:pt modelId="{B58F7160-139B-47E7-BC87-FF18222E68B6}" type="pres">
      <dgm:prSet presAssocID="{67F23E29-20AC-471E-BC0E-490271DEB2B5}" presName="sibTrans" presStyleLbl="sibTrans2D1" presStyleIdx="0" presStyleCnt="8"/>
      <dgm:spPr/>
    </dgm:pt>
    <dgm:pt modelId="{94F07D47-B2DE-488E-B8ED-DA3CED91C728}" type="pres">
      <dgm:prSet presAssocID="{CB4F01DE-BD5D-4C45-8FE7-AC38DF43205A}" presName="middleNode" presStyleCnt="0"/>
      <dgm:spPr/>
    </dgm:pt>
    <dgm:pt modelId="{0905EC44-3A46-4A46-8B12-5EF75DA3A731}" type="pres">
      <dgm:prSet presAssocID="{CB4F01DE-BD5D-4C45-8FE7-AC38DF43205A}" presName="padding" presStyleLbl="node1" presStyleIdx="0" presStyleCnt="9"/>
      <dgm:spPr/>
    </dgm:pt>
    <dgm:pt modelId="{B4BC1127-4045-4296-B7EA-077DE108E26B}" type="pres">
      <dgm:prSet presAssocID="{CB4F01DE-BD5D-4C45-8FE7-AC38DF43205A}" presName="shape" presStyleLbl="node1" presStyleIdx="1" presStyleCnt="9">
        <dgm:presLayoutVars>
          <dgm:bulletEnabled val="1"/>
        </dgm:presLayoutVars>
      </dgm:prSet>
      <dgm:spPr/>
    </dgm:pt>
    <dgm:pt modelId="{8F538695-0E39-4291-A4FC-FB5B503CD74E}" type="pres">
      <dgm:prSet presAssocID="{D16B52AF-7BD1-4EA6-8376-60C2F63094E4}" presName="sibTrans" presStyleLbl="sibTrans2D1" presStyleIdx="1" presStyleCnt="8"/>
      <dgm:spPr/>
    </dgm:pt>
    <dgm:pt modelId="{F204BB9C-F0CF-41A6-B058-87BE6B57C75F}" type="pres">
      <dgm:prSet presAssocID="{1A01285D-6673-4053-889D-AD732A8F281A}" presName="middleNode" presStyleCnt="0"/>
      <dgm:spPr/>
    </dgm:pt>
    <dgm:pt modelId="{76F91837-F216-42D0-918F-77F79D50C638}" type="pres">
      <dgm:prSet presAssocID="{1A01285D-6673-4053-889D-AD732A8F281A}" presName="padding" presStyleLbl="node1" presStyleIdx="1" presStyleCnt="9"/>
      <dgm:spPr/>
    </dgm:pt>
    <dgm:pt modelId="{F2EBCD26-26B3-47D3-A740-1207BA90CF04}" type="pres">
      <dgm:prSet presAssocID="{1A01285D-6673-4053-889D-AD732A8F281A}" presName="shape" presStyleLbl="node1" presStyleIdx="2" presStyleCnt="9">
        <dgm:presLayoutVars>
          <dgm:bulletEnabled val="1"/>
        </dgm:presLayoutVars>
      </dgm:prSet>
      <dgm:spPr/>
    </dgm:pt>
    <dgm:pt modelId="{57B43680-011C-4E35-9608-C951FFAF9895}" type="pres">
      <dgm:prSet presAssocID="{61257ED5-92F2-412F-B185-4C93481533A6}" presName="sibTrans" presStyleLbl="sibTrans2D1" presStyleIdx="2" presStyleCnt="8"/>
      <dgm:spPr/>
    </dgm:pt>
    <dgm:pt modelId="{802908D4-5324-4D50-811B-6615A4F7051C}" type="pres">
      <dgm:prSet presAssocID="{50685845-B19C-4EDB-9B13-88E74150F6E2}" presName="middleNode" presStyleCnt="0"/>
      <dgm:spPr/>
    </dgm:pt>
    <dgm:pt modelId="{4167C761-9A32-494E-BD7D-391915C57E90}" type="pres">
      <dgm:prSet presAssocID="{50685845-B19C-4EDB-9B13-88E74150F6E2}" presName="padding" presStyleLbl="node1" presStyleIdx="2" presStyleCnt="9"/>
      <dgm:spPr/>
    </dgm:pt>
    <dgm:pt modelId="{CE96BD76-A0F0-4D26-A4FD-E21298150EA1}" type="pres">
      <dgm:prSet presAssocID="{50685845-B19C-4EDB-9B13-88E74150F6E2}" presName="shape" presStyleLbl="node1" presStyleIdx="3" presStyleCnt="9">
        <dgm:presLayoutVars>
          <dgm:bulletEnabled val="1"/>
        </dgm:presLayoutVars>
      </dgm:prSet>
      <dgm:spPr/>
    </dgm:pt>
    <dgm:pt modelId="{5DC5E4C6-4A7F-4076-9957-AFDCEF4B4DC7}" type="pres">
      <dgm:prSet presAssocID="{A27D46CC-5A66-4FF5-8332-C6E2531D0201}" presName="sibTrans" presStyleLbl="sibTrans2D1" presStyleIdx="3" presStyleCnt="8"/>
      <dgm:spPr/>
    </dgm:pt>
    <dgm:pt modelId="{3C8B1312-D08D-4BA1-B0C9-407A7BF56F3F}" type="pres">
      <dgm:prSet presAssocID="{C8C0CD7E-02B1-4DA1-93D9-3A53C989B87E}" presName="middleNode" presStyleCnt="0"/>
      <dgm:spPr/>
    </dgm:pt>
    <dgm:pt modelId="{8471BC87-A317-4CEC-95ED-989136ED3886}" type="pres">
      <dgm:prSet presAssocID="{C8C0CD7E-02B1-4DA1-93D9-3A53C989B87E}" presName="padding" presStyleLbl="node1" presStyleIdx="3" presStyleCnt="9"/>
      <dgm:spPr/>
    </dgm:pt>
    <dgm:pt modelId="{95C4F30F-5980-4CF7-8A23-051B47BE3F49}" type="pres">
      <dgm:prSet presAssocID="{C8C0CD7E-02B1-4DA1-93D9-3A53C989B87E}" presName="shape" presStyleLbl="node1" presStyleIdx="4" presStyleCnt="9">
        <dgm:presLayoutVars>
          <dgm:bulletEnabled val="1"/>
        </dgm:presLayoutVars>
      </dgm:prSet>
      <dgm:spPr/>
    </dgm:pt>
    <dgm:pt modelId="{9D6518E0-9960-4961-ABC9-2328FDB08657}" type="pres">
      <dgm:prSet presAssocID="{8A601971-11AF-4D9E-96ED-F79BA1948164}" presName="sibTrans" presStyleLbl="sibTrans2D1" presStyleIdx="4" presStyleCnt="8"/>
      <dgm:spPr/>
    </dgm:pt>
    <dgm:pt modelId="{32B70634-9B02-41AD-891E-B80EBE1B7CDB}" type="pres">
      <dgm:prSet presAssocID="{963F49F8-C720-4F27-BBCF-A5F8BD7EEA24}" presName="middleNode" presStyleCnt="0"/>
      <dgm:spPr/>
    </dgm:pt>
    <dgm:pt modelId="{9F9E6958-E2AB-487B-A181-FEA900C8E419}" type="pres">
      <dgm:prSet presAssocID="{963F49F8-C720-4F27-BBCF-A5F8BD7EEA24}" presName="padding" presStyleLbl="node1" presStyleIdx="4" presStyleCnt="9"/>
      <dgm:spPr/>
    </dgm:pt>
    <dgm:pt modelId="{F8874365-7337-4AE4-9C2D-AB876C636A5E}" type="pres">
      <dgm:prSet presAssocID="{963F49F8-C720-4F27-BBCF-A5F8BD7EEA24}" presName="shape" presStyleLbl="node1" presStyleIdx="5" presStyleCnt="9">
        <dgm:presLayoutVars>
          <dgm:bulletEnabled val="1"/>
        </dgm:presLayoutVars>
      </dgm:prSet>
      <dgm:spPr/>
    </dgm:pt>
    <dgm:pt modelId="{396D2B58-DDEA-4DEF-BFE6-A6CC541958CD}" type="pres">
      <dgm:prSet presAssocID="{99DDC416-681C-4251-AB55-D531A61AF1B1}" presName="sibTrans" presStyleLbl="sibTrans2D1" presStyleIdx="5" presStyleCnt="8"/>
      <dgm:spPr/>
    </dgm:pt>
    <dgm:pt modelId="{256F7C59-F659-473B-AB87-8CB4C6FF1CA6}" type="pres">
      <dgm:prSet presAssocID="{71E19183-7B72-4290-BCAD-BD2E94791C25}" presName="middleNode" presStyleCnt="0"/>
      <dgm:spPr/>
    </dgm:pt>
    <dgm:pt modelId="{A2B5A06D-F9E0-41CB-8C55-C9D72A9C544C}" type="pres">
      <dgm:prSet presAssocID="{71E19183-7B72-4290-BCAD-BD2E94791C25}" presName="padding" presStyleLbl="node1" presStyleIdx="5" presStyleCnt="9"/>
      <dgm:spPr/>
    </dgm:pt>
    <dgm:pt modelId="{AB2B30F2-FBC4-4779-8B7D-36D3C7FE2589}" type="pres">
      <dgm:prSet presAssocID="{71E19183-7B72-4290-BCAD-BD2E94791C25}" presName="shape" presStyleLbl="node1" presStyleIdx="6" presStyleCnt="9">
        <dgm:presLayoutVars>
          <dgm:bulletEnabled val="1"/>
        </dgm:presLayoutVars>
      </dgm:prSet>
      <dgm:spPr/>
    </dgm:pt>
    <dgm:pt modelId="{F6F74FF9-3008-4310-9828-59CEE08A0044}" type="pres">
      <dgm:prSet presAssocID="{60A56E46-D72B-46AC-9B1D-5560837C945E}" presName="sibTrans" presStyleLbl="sibTrans2D1" presStyleIdx="6" presStyleCnt="8"/>
      <dgm:spPr/>
    </dgm:pt>
    <dgm:pt modelId="{A3C31931-3309-4CA0-9C47-186BC8ECD73D}" type="pres">
      <dgm:prSet presAssocID="{39096ED4-B92B-4DFC-BCB0-AB50DD955BE1}" presName="middleNode" presStyleCnt="0"/>
      <dgm:spPr/>
    </dgm:pt>
    <dgm:pt modelId="{545CC72E-2E01-4DC1-A0D3-14DDA863E560}" type="pres">
      <dgm:prSet presAssocID="{39096ED4-B92B-4DFC-BCB0-AB50DD955BE1}" presName="padding" presStyleLbl="node1" presStyleIdx="6" presStyleCnt="9"/>
      <dgm:spPr/>
    </dgm:pt>
    <dgm:pt modelId="{898E0077-CAE5-4645-ABB2-4F4687D33145}" type="pres">
      <dgm:prSet presAssocID="{39096ED4-B92B-4DFC-BCB0-AB50DD955BE1}" presName="shape" presStyleLbl="node1" presStyleIdx="7" presStyleCnt="9">
        <dgm:presLayoutVars>
          <dgm:bulletEnabled val="1"/>
        </dgm:presLayoutVars>
      </dgm:prSet>
      <dgm:spPr/>
    </dgm:pt>
    <dgm:pt modelId="{2FFCC028-2D33-4A86-B73C-734C4D126AE5}" type="pres">
      <dgm:prSet presAssocID="{146FE83C-B968-4553-A9F5-A18F81CE7C90}" presName="sibTrans" presStyleLbl="sibTrans2D1" presStyleIdx="7" presStyleCnt="8"/>
      <dgm:spPr/>
    </dgm:pt>
    <dgm:pt modelId="{95FDE123-EB3F-4496-BED2-4AFB7260650D}" type="pres">
      <dgm:prSet presAssocID="{F7511F93-8058-44C5-9811-7E8E9228FB5D}" presName="lastNode" presStyleLbl="node1" presStyleIdx="8" presStyleCnt="9">
        <dgm:presLayoutVars>
          <dgm:bulletEnabled val="1"/>
        </dgm:presLayoutVars>
      </dgm:prSet>
      <dgm:spPr/>
    </dgm:pt>
  </dgm:ptLst>
  <dgm:cxnLst>
    <dgm:cxn modelId="{A9DA7505-F2C0-4247-8720-5A2267D6A5C5}" type="presOf" srcId="{D16B52AF-7BD1-4EA6-8376-60C2F63094E4}" destId="{8F538695-0E39-4291-A4FC-FB5B503CD74E}" srcOrd="0" destOrd="0" presId="urn:microsoft.com/office/officeart/2005/8/layout/bProcess2"/>
    <dgm:cxn modelId="{E5EEC8C0-F9F1-459C-A371-59F4C24CA29F}" type="presOf" srcId="{39096ED4-B92B-4DFC-BCB0-AB50DD955BE1}" destId="{898E0077-CAE5-4645-ABB2-4F4687D33145}" srcOrd="0" destOrd="0" presId="urn:microsoft.com/office/officeart/2005/8/layout/bProcess2"/>
    <dgm:cxn modelId="{8E504EC9-07C9-49BF-90B6-F4150C339294}" srcId="{B0D4C72B-5A79-4FE4-889E-FC80170F9553}" destId="{50685845-B19C-4EDB-9B13-88E74150F6E2}" srcOrd="3" destOrd="0" parTransId="{EC05C94C-C47F-47F6-9CAB-97E0EAC15A11}" sibTransId="{A27D46CC-5A66-4FF5-8332-C6E2531D0201}"/>
    <dgm:cxn modelId="{94972CD7-7B2D-47FA-A0A6-B29AFCAC5D13}" type="presOf" srcId="{B0D4C72B-5A79-4FE4-889E-FC80170F9553}" destId="{F5C1A0F6-B246-43F5-AEAC-32C8E694A298}" srcOrd="0" destOrd="0" presId="urn:microsoft.com/office/officeart/2005/8/layout/bProcess2"/>
    <dgm:cxn modelId="{080DA61C-567B-4140-8A24-4B1675AB105C}" type="presOf" srcId="{F7511F93-8058-44C5-9811-7E8E9228FB5D}" destId="{95FDE123-EB3F-4496-BED2-4AFB7260650D}" srcOrd="0" destOrd="0" presId="urn:microsoft.com/office/officeart/2005/8/layout/bProcess2"/>
    <dgm:cxn modelId="{2D5EDC5A-240B-4D3F-B08F-84E0EA1C6EAC}" srcId="{B0D4C72B-5A79-4FE4-889E-FC80170F9553}" destId="{CB4F01DE-BD5D-4C45-8FE7-AC38DF43205A}" srcOrd="1" destOrd="0" parTransId="{C5329FA5-0455-4122-8481-13FF72A0CC0A}" sibTransId="{D16B52AF-7BD1-4EA6-8376-60C2F63094E4}"/>
    <dgm:cxn modelId="{437758D3-48E7-4861-97D2-9280D736DF8A}" srcId="{B0D4C72B-5A79-4FE4-889E-FC80170F9553}" destId="{F7511F93-8058-44C5-9811-7E8E9228FB5D}" srcOrd="8" destOrd="0" parTransId="{85CABE8D-5152-4999-B71E-11603DC6DC4E}" sibTransId="{6973CB2F-585C-4D46-8B87-E8699B78EE1F}"/>
    <dgm:cxn modelId="{CDACF639-B17C-49C1-9491-9F57DF752B1C}" type="presOf" srcId="{146FE83C-B968-4553-A9F5-A18F81CE7C90}" destId="{2FFCC028-2D33-4A86-B73C-734C4D126AE5}" srcOrd="0" destOrd="0" presId="urn:microsoft.com/office/officeart/2005/8/layout/bProcess2"/>
    <dgm:cxn modelId="{76DFC230-E1D2-458A-9E26-CEF28A0A58E1}" type="presOf" srcId="{50685845-B19C-4EDB-9B13-88E74150F6E2}" destId="{CE96BD76-A0F0-4D26-A4FD-E21298150EA1}" srcOrd="0" destOrd="0" presId="urn:microsoft.com/office/officeart/2005/8/layout/bProcess2"/>
    <dgm:cxn modelId="{F9594C71-4573-4EE8-B694-1DFA09F5D17D}" type="presOf" srcId="{C8C0CD7E-02B1-4DA1-93D9-3A53C989B87E}" destId="{95C4F30F-5980-4CF7-8A23-051B47BE3F49}" srcOrd="0" destOrd="0" presId="urn:microsoft.com/office/officeart/2005/8/layout/bProcess2"/>
    <dgm:cxn modelId="{F3CC59B4-BE61-458A-80A6-109CF73AB9EB}" type="presOf" srcId="{61257ED5-92F2-412F-B185-4C93481533A6}" destId="{57B43680-011C-4E35-9608-C951FFAF9895}" srcOrd="0" destOrd="0" presId="urn:microsoft.com/office/officeart/2005/8/layout/bProcess2"/>
    <dgm:cxn modelId="{96DF10CE-5681-4FD5-A9B4-B874F1242FD0}" type="presOf" srcId="{963F49F8-C720-4F27-BBCF-A5F8BD7EEA24}" destId="{F8874365-7337-4AE4-9C2D-AB876C636A5E}" srcOrd="0" destOrd="0" presId="urn:microsoft.com/office/officeart/2005/8/layout/bProcess2"/>
    <dgm:cxn modelId="{1DC9DF05-B583-4389-8BDC-71648CCA07A2}" type="presOf" srcId="{71E19183-7B72-4290-BCAD-BD2E94791C25}" destId="{AB2B30F2-FBC4-4779-8B7D-36D3C7FE2589}" srcOrd="0" destOrd="0" presId="urn:microsoft.com/office/officeart/2005/8/layout/bProcess2"/>
    <dgm:cxn modelId="{257F9E63-BCC8-484B-A6DB-013E83761D0A}" srcId="{B0D4C72B-5A79-4FE4-889E-FC80170F9553}" destId="{71E19183-7B72-4290-BCAD-BD2E94791C25}" srcOrd="6" destOrd="0" parTransId="{CA00F03D-801E-4C5D-AF04-39E57862E107}" sibTransId="{60A56E46-D72B-46AC-9B1D-5560837C945E}"/>
    <dgm:cxn modelId="{9EB7A625-D70B-46C0-AD64-44BCBE41CBA4}" srcId="{B0D4C72B-5A79-4FE4-889E-FC80170F9553}" destId="{8A26B236-9D1D-4BF2-9A25-B399FB878917}" srcOrd="0" destOrd="0" parTransId="{4C5339CD-FADD-4DA4-887A-FBE0E3C5B11B}" sibTransId="{67F23E29-20AC-471E-BC0E-490271DEB2B5}"/>
    <dgm:cxn modelId="{85F7B6DC-4DF9-442E-90C8-C7033F7D3DCE}" type="presOf" srcId="{99DDC416-681C-4251-AB55-D531A61AF1B1}" destId="{396D2B58-DDEA-4DEF-BFE6-A6CC541958CD}" srcOrd="0" destOrd="0" presId="urn:microsoft.com/office/officeart/2005/8/layout/bProcess2"/>
    <dgm:cxn modelId="{929CE440-4424-4609-AFB7-BF5B132EF71F}" type="presOf" srcId="{8A601971-11AF-4D9E-96ED-F79BA1948164}" destId="{9D6518E0-9960-4961-ABC9-2328FDB08657}" srcOrd="0" destOrd="0" presId="urn:microsoft.com/office/officeart/2005/8/layout/bProcess2"/>
    <dgm:cxn modelId="{72BFC64F-971A-48F9-8744-C0B6A35CB962}" srcId="{B0D4C72B-5A79-4FE4-889E-FC80170F9553}" destId="{963F49F8-C720-4F27-BBCF-A5F8BD7EEA24}" srcOrd="5" destOrd="0" parTransId="{8290DE74-3C20-41A9-984D-41457A7F2865}" sibTransId="{99DDC416-681C-4251-AB55-D531A61AF1B1}"/>
    <dgm:cxn modelId="{E49BD3AA-B4D4-40AD-82EF-EAEED410AA26}" type="presOf" srcId="{60A56E46-D72B-46AC-9B1D-5560837C945E}" destId="{F6F74FF9-3008-4310-9828-59CEE08A0044}" srcOrd="0" destOrd="0" presId="urn:microsoft.com/office/officeart/2005/8/layout/bProcess2"/>
    <dgm:cxn modelId="{4EE59622-B063-407D-BF7F-81D035CE52B8}" type="presOf" srcId="{CB4F01DE-BD5D-4C45-8FE7-AC38DF43205A}" destId="{B4BC1127-4045-4296-B7EA-077DE108E26B}" srcOrd="0" destOrd="0" presId="urn:microsoft.com/office/officeart/2005/8/layout/bProcess2"/>
    <dgm:cxn modelId="{D4B00416-7F28-4131-910E-1F89EFEE5067}" srcId="{B0D4C72B-5A79-4FE4-889E-FC80170F9553}" destId="{C8C0CD7E-02B1-4DA1-93D9-3A53C989B87E}" srcOrd="4" destOrd="0" parTransId="{DDA8B6F1-72B9-4A44-A785-08C77EAD0342}" sibTransId="{8A601971-11AF-4D9E-96ED-F79BA1948164}"/>
    <dgm:cxn modelId="{9B948B04-6667-42C0-B264-4B619949FA71}" srcId="{B0D4C72B-5A79-4FE4-889E-FC80170F9553}" destId="{39096ED4-B92B-4DFC-BCB0-AB50DD955BE1}" srcOrd="7" destOrd="0" parTransId="{EE888E1E-FD7A-4ADE-85C4-06E29B8B2724}" sibTransId="{146FE83C-B968-4553-A9F5-A18F81CE7C90}"/>
    <dgm:cxn modelId="{83F02A0D-4E2A-431A-87E5-B9DC401E3A96}" type="presOf" srcId="{A27D46CC-5A66-4FF5-8332-C6E2531D0201}" destId="{5DC5E4C6-4A7F-4076-9957-AFDCEF4B4DC7}" srcOrd="0" destOrd="0" presId="urn:microsoft.com/office/officeart/2005/8/layout/bProcess2"/>
    <dgm:cxn modelId="{8645D56C-A231-45AD-A9FF-1DB449C3F1E3}" type="presOf" srcId="{8A26B236-9D1D-4BF2-9A25-B399FB878917}" destId="{CD250A7D-56AE-44D5-B729-68109B52E133}" srcOrd="0" destOrd="0" presId="urn:microsoft.com/office/officeart/2005/8/layout/bProcess2"/>
    <dgm:cxn modelId="{99D5332B-B96F-440F-B954-1323EB0C6B2F}" srcId="{B0D4C72B-5A79-4FE4-889E-FC80170F9553}" destId="{1A01285D-6673-4053-889D-AD732A8F281A}" srcOrd="2" destOrd="0" parTransId="{0F738142-66BC-482C-9B63-0242A19ECEEC}" sibTransId="{61257ED5-92F2-412F-B185-4C93481533A6}"/>
    <dgm:cxn modelId="{2EC1174F-082F-4DF5-9391-7616C07E534E}" type="presOf" srcId="{67F23E29-20AC-471E-BC0E-490271DEB2B5}" destId="{B58F7160-139B-47E7-BC87-FF18222E68B6}" srcOrd="0" destOrd="0" presId="urn:microsoft.com/office/officeart/2005/8/layout/bProcess2"/>
    <dgm:cxn modelId="{99685C80-F488-4BF4-A244-02F8F1307A5A}" type="presOf" srcId="{1A01285D-6673-4053-889D-AD732A8F281A}" destId="{F2EBCD26-26B3-47D3-A740-1207BA90CF04}" srcOrd="0" destOrd="0" presId="urn:microsoft.com/office/officeart/2005/8/layout/bProcess2"/>
    <dgm:cxn modelId="{0DBFE906-F22B-4A6E-BE58-88315F73D342}" type="presParOf" srcId="{F5C1A0F6-B246-43F5-AEAC-32C8E694A298}" destId="{CD250A7D-56AE-44D5-B729-68109B52E133}" srcOrd="0" destOrd="0" presId="urn:microsoft.com/office/officeart/2005/8/layout/bProcess2"/>
    <dgm:cxn modelId="{DD7E651D-0819-4F94-B9BA-E5C1EAB39BB0}" type="presParOf" srcId="{F5C1A0F6-B246-43F5-AEAC-32C8E694A298}" destId="{B58F7160-139B-47E7-BC87-FF18222E68B6}" srcOrd="1" destOrd="0" presId="urn:microsoft.com/office/officeart/2005/8/layout/bProcess2"/>
    <dgm:cxn modelId="{17A1AE6D-23AA-42DC-8E7B-6FA140DF8877}" type="presParOf" srcId="{F5C1A0F6-B246-43F5-AEAC-32C8E694A298}" destId="{94F07D47-B2DE-488E-B8ED-DA3CED91C728}" srcOrd="2" destOrd="0" presId="urn:microsoft.com/office/officeart/2005/8/layout/bProcess2"/>
    <dgm:cxn modelId="{22C69A78-1EFB-4DE5-855F-68D5729C275D}" type="presParOf" srcId="{94F07D47-B2DE-488E-B8ED-DA3CED91C728}" destId="{0905EC44-3A46-4A46-8B12-5EF75DA3A731}" srcOrd="0" destOrd="0" presId="urn:microsoft.com/office/officeart/2005/8/layout/bProcess2"/>
    <dgm:cxn modelId="{82602953-430F-4440-8A6F-E4AC5ECE0594}" type="presParOf" srcId="{94F07D47-B2DE-488E-B8ED-DA3CED91C728}" destId="{B4BC1127-4045-4296-B7EA-077DE108E26B}" srcOrd="1" destOrd="0" presId="urn:microsoft.com/office/officeart/2005/8/layout/bProcess2"/>
    <dgm:cxn modelId="{FB27669A-392E-43A3-9937-845AC54983CD}" type="presParOf" srcId="{F5C1A0F6-B246-43F5-AEAC-32C8E694A298}" destId="{8F538695-0E39-4291-A4FC-FB5B503CD74E}" srcOrd="3" destOrd="0" presId="urn:microsoft.com/office/officeart/2005/8/layout/bProcess2"/>
    <dgm:cxn modelId="{E98A73D9-68B1-4102-A4F7-71231F315E65}" type="presParOf" srcId="{F5C1A0F6-B246-43F5-AEAC-32C8E694A298}" destId="{F204BB9C-F0CF-41A6-B058-87BE6B57C75F}" srcOrd="4" destOrd="0" presId="urn:microsoft.com/office/officeart/2005/8/layout/bProcess2"/>
    <dgm:cxn modelId="{D8D309E5-B2E0-4786-B8CE-07DD9DA8781B}" type="presParOf" srcId="{F204BB9C-F0CF-41A6-B058-87BE6B57C75F}" destId="{76F91837-F216-42D0-918F-77F79D50C638}" srcOrd="0" destOrd="0" presId="urn:microsoft.com/office/officeart/2005/8/layout/bProcess2"/>
    <dgm:cxn modelId="{D664C871-A551-42D3-9BF9-F6C1E1E929E9}" type="presParOf" srcId="{F204BB9C-F0CF-41A6-B058-87BE6B57C75F}" destId="{F2EBCD26-26B3-47D3-A740-1207BA90CF04}" srcOrd="1" destOrd="0" presId="urn:microsoft.com/office/officeart/2005/8/layout/bProcess2"/>
    <dgm:cxn modelId="{4E5158C4-767E-4CD2-84B6-4B06FBCDDFC8}" type="presParOf" srcId="{F5C1A0F6-B246-43F5-AEAC-32C8E694A298}" destId="{57B43680-011C-4E35-9608-C951FFAF9895}" srcOrd="5" destOrd="0" presId="urn:microsoft.com/office/officeart/2005/8/layout/bProcess2"/>
    <dgm:cxn modelId="{E6C9EB66-0F05-41D6-84C0-5201D27865C4}" type="presParOf" srcId="{F5C1A0F6-B246-43F5-AEAC-32C8E694A298}" destId="{802908D4-5324-4D50-811B-6615A4F7051C}" srcOrd="6" destOrd="0" presId="urn:microsoft.com/office/officeart/2005/8/layout/bProcess2"/>
    <dgm:cxn modelId="{FF1C5D0C-1211-4644-A0E6-DCA90BF335A6}" type="presParOf" srcId="{802908D4-5324-4D50-811B-6615A4F7051C}" destId="{4167C761-9A32-494E-BD7D-391915C57E90}" srcOrd="0" destOrd="0" presId="urn:microsoft.com/office/officeart/2005/8/layout/bProcess2"/>
    <dgm:cxn modelId="{D57F118E-D357-4224-8BC4-FD0F4F2F6C80}" type="presParOf" srcId="{802908D4-5324-4D50-811B-6615A4F7051C}" destId="{CE96BD76-A0F0-4D26-A4FD-E21298150EA1}" srcOrd="1" destOrd="0" presId="urn:microsoft.com/office/officeart/2005/8/layout/bProcess2"/>
    <dgm:cxn modelId="{DC840A30-1B26-4503-B596-522A0197CDDC}" type="presParOf" srcId="{F5C1A0F6-B246-43F5-AEAC-32C8E694A298}" destId="{5DC5E4C6-4A7F-4076-9957-AFDCEF4B4DC7}" srcOrd="7" destOrd="0" presId="urn:microsoft.com/office/officeart/2005/8/layout/bProcess2"/>
    <dgm:cxn modelId="{39E28E02-92E6-4752-A33F-44770AA517B6}" type="presParOf" srcId="{F5C1A0F6-B246-43F5-AEAC-32C8E694A298}" destId="{3C8B1312-D08D-4BA1-B0C9-407A7BF56F3F}" srcOrd="8" destOrd="0" presId="urn:microsoft.com/office/officeart/2005/8/layout/bProcess2"/>
    <dgm:cxn modelId="{09B47EDB-671A-4F69-A21D-29D345B465D7}" type="presParOf" srcId="{3C8B1312-D08D-4BA1-B0C9-407A7BF56F3F}" destId="{8471BC87-A317-4CEC-95ED-989136ED3886}" srcOrd="0" destOrd="0" presId="urn:microsoft.com/office/officeart/2005/8/layout/bProcess2"/>
    <dgm:cxn modelId="{761762D0-0A94-438A-8D52-CA88E782E930}" type="presParOf" srcId="{3C8B1312-D08D-4BA1-B0C9-407A7BF56F3F}" destId="{95C4F30F-5980-4CF7-8A23-051B47BE3F49}" srcOrd="1" destOrd="0" presId="urn:microsoft.com/office/officeart/2005/8/layout/bProcess2"/>
    <dgm:cxn modelId="{3C8E0ABC-9931-406C-ABD4-9885A0EE29D1}" type="presParOf" srcId="{F5C1A0F6-B246-43F5-AEAC-32C8E694A298}" destId="{9D6518E0-9960-4961-ABC9-2328FDB08657}" srcOrd="9" destOrd="0" presId="urn:microsoft.com/office/officeart/2005/8/layout/bProcess2"/>
    <dgm:cxn modelId="{8963B5E4-773D-4B0F-8063-3DD88A92BB75}" type="presParOf" srcId="{F5C1A0F6-B246-43F5-AEAC-32C8E694A298}" destId="{32B70634-9B02-41AD-891E-B80EBE1B7CDB}" srcOrd="10" destOrd="0" presId="urn:microsoft.com/office/officeart/2005/8/layout/bProcess2"/>
    <dgm:cxn modelId="{4DAE9664-C03E-4166-9CB3-60F537FB88EC}" type="presParOf" srcId="{32B70634-9B02-41AD-891E-B80EBE1B7CDB}" destId="{9F9E6958-E2AB-487B-A181-FEA900C8E419}" srcOrd="0" destOrd="0" presId="urn:microsoft.com/office/officeart/2005/8/layout/bProcess2"/>
    <dgm:cxn modelId="{3F13114C-7D01-4981-ADFB-A49327D4BE9D}" type="presParOf" srcId="{32B70634-9B02-41AD-891E-B80EBE1B7CDB}" destId="{F8874365-7337-4AE4-9C2D-AB876C636A5E}" srcOrd="1" destOrd="0" presId="urn:microsoft.com/office/officeart/2005/8/layout/bProcess2"/>
    <dgm:cxn modelId="{1D896FAD-F60B-4CD1-9E02-8E7D708073C6}" type="presParOf" srcId="{F5C1A0F6-B246-43F5-AEAC-32C8E694A298}" destId="{396D2B58-DDEA-4DEF-BFE6-A6CC541958CD}" srcOrd="11" destOrd="0" presId="urn:microsoft.com/office/officeart/2005/8/layout/bProcess2"/>
    <dgm:cxn modelId="{186A83B3-5E33-49A2-B909-4FF5400F9266}" type="presParOf" srcId="{F5C1A0F6-B246-43F5-AEAC-32C8E694A298}" destId="{256F7C59-F659-473B-AB87-8CB4C6FF1CA6}" srcOrd="12" destOrd="0" presId="urn:microsoft.com/office/officeart/2005/8/layout/bProcess2"/>
    <dgm:cxn modelId="{C897FA82-2BBE-4B76-AA23-8EA7626EDE8B}" type="presParOf" srcId="{256F7C59-F659-473B-AB87-8CB4C6FF1CA6}" destId="{A2B5A06D-F9E0-41CB-8C55-C9D72A9C544C}" srcOrd="0" destOrd="0" presId="urn:microsoft.com/office/officeart/2005/8/layout/bProcess2"/>
    <dgm:cxn modelId="{B95D888A-2A29-4D78-BAE0-BB17BD9C0A88}" type="presParOf" srcId="{256F7C59-F659-473B-AB87-8CB4C6FF1CA6}" destId="{AB2B30F2-FBC4-4779-8B7D-36D3C7FE2589}" srcOrd="1" destOrd="0" presId="urn:microsoft.com/office/officeart/2005/8/layout/bProcess2"/>
    <dgm:cxn modelId="{CE9CE5F6-340F-4BB5-A000-A2609E70663C}" type="presParOf" srcId="{F5C1A0F6-B246-43F5-AEAC-32C8E694A298}" destId="{F6F74FF9-3008-4310-9828-59CEE08A0044}" srcOrd="13" destOrd="0" presId="urn:microsoft.com/office/officeart/2005/8/layout/bProcess2"/>
    <dgm:cxn modelId="{BAFED06E-960B-4F54-8142-33DE52DA292A}" type="presParOf" srcId="{F5C1A0F6-B246-43F5-AEAC-32C8E694A298}" destId="{A3C31931-3309-4CA0-9C47-186BC8ECD73D}" srcOrd="14" destOrd="0" presId="urn:microsoft.com/office/officeart/2005/8/layout/bProcess2"/>
    <dgm:cxn modelId="{32825B3A-1291-411F-A07E-F2124801CF73}" type="presParOf" srcId="{A3C31931-3309-4CA0-9C47-186BC8ECD73D}" destId="{545CC72E-2E01-4DC1-A0D3-14DDA863E560}" srcOrd="0" destOrd="0" presId="urn:microsoft.com/office/officeart/2005/8/layout/bProcess2"/>
    <dgm:cxn modelId="{B94712EE-E48F-4D33-ACF2-9E1DE1A4C6BD}" type="presParOf" srcId="{A3C31931-3309-4CA0-9C47-186BC8ECD73D}" destId="{898E0077-CAE5-4645-ABB2-4F4687D33145}" srcOrd="1" destOrd="0" presId="urn:microsoft.com/office/officeart/2005/8/layout/bProcess2"/>
    <dgm:cxn modelId="{55176391-EAD9-4130-991B-22F2101D2F90}" type="presParOf" srcId="{F5C1A0F6-B246-43F5-AEAC-32C8E694A298}" destId="{2FFCC028-2D33-4A86-B73C-734C4D126AE5}" srcOrd="15" destOrd="0" presId="urn:microsoft.com/office/officeart/2005/8/layout/bProcess2"/>
    <dgm:cxn modelId="{FFDF8D10-D063-4D51-89EB-97077C612253}" type="presParOf" srcId="{F5C1A0F6-B246-43F5-AEAC-32C8E694A298}" destId="{95FDE123-EB3F-4496-BED2-4AFB7260650D}" srcOrd="16" destOrd="0" presId="urn:microsoft.com/office/officeart/2005/8/layout/bProcess2"/>
  </dgm:cxnLst>
  <dgm:bg/>
  <dgm:whole>
    <a:ln>
      <a:solidFill>
        <a:schemeClr val="accent4">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7B7D4-86BB-425B-BC2E-9D774ED81ED6}">
      <dsp:nvSpPr>
        <dsp:cNvPr id="0" name=""/>
        <dsp:cNvSpPr/>
      </dsp:nvSpPr>
      <dsp:spPr>
        <a:xfrm>
          <a:off x="4350082" y="2201879"/>
          <a:ext cx="1730528" cy="1730528"/>
        </a:xfrm>
        <a:prstGeom prst="ellipse">
          <a:avLst/>
        </a:prstGeom>
        <a:solidFill>
          <a:schemeClr val="accent6">
            <a:shade val="80000"/>
            <a:hueOff val="0"/>
            <a:satOff val="0"/>
            <a:lumOff val="0"/>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1066800">
            <a:lnSpc>
              <a:spcPct val="90000"/>
            </a:lnSpc>
            <a:spcBef>
              <a:spcPct val="0"/>
            </a:spcBef>
            <a:spcAft>
              <a:spcPct val="35000"/>
            </a:spcAft>
          </a:pPr>
          <a:r>
            <a:rPr lang="en-US" altLang="zh-CN" sz="2400" kern="1200" dirty="0" smtClean="0"/>
            <a:t>Arduino UNO</a:t>
          </a:r>
          <a:endParaRPr lang="zh-CN" altLang="en-US" sz="2400" kern="1200" dirty="0"/>
        </a:p>
      </dsp:txBody>
      <dsp:txXfrm>
        <a:off x="4603512" y="2455309"/>
        <a:ext cx="1223668" cy="1223668"/>
      </dsp:txXfrm>
    </dsp:sp>
    <dsp:sp modelId="{EB861893-9244-4913-A004-E2DA3B89E68D}">
      <dsp:nvSpPr>
        <dsp:cNvPr id="0" name=""/>
        <dsp:cNvSpPr/>
      </dsp:nvSpPr>
      <dsp:spPr>
        <a:xfrm rot="16200000">
          <a:off x="4764456" y="1735915"/>
          <a:ext cx="901780" cy="30146"/>
        </a:xfrm>
        <a:custGeom>
          <a:avLst/>
          <a:gdLst/>
          <a:ahLst/>
          <a:cxnLst/>
          <a:rect l="0" t="0" r="0" b="0"/>
          <a:pathLst>
            <a:path>
              <a:moveTo>
                <a:pt x="0" y="15073"/>
              </a:moveTo>
              <a:lnTo>
                <a:pt x="901780" y="15073"/>
              </a:lnTo>
            </a:path>
          </a:pathLst>
        </a:custGeom>
        <a:noFill/>
        <a:ln w="12700" cap="flat" cmpd="sng" algn="ctr">
          <a:solidFill>
            <a:schemeClr val="accent6">
              <a:tint val="99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192802" y="1728444"/>
        <a:ext cx="45089" cy="45089"/>
      </dsp:txXfrm>
    </dsp:sp>
    <dsp:sp modelId="{5B16B3A2-5649-48A1-8E5C-7C28BD62DB42}">
      <dsp:nvSpPr>
        <dsp:cNvPr id="0" name=""/>
        <dsp:cNvSpPr/>
      </dsp:nvSpPr>
      <dsp:spPr>
        <a:xfrm>
          <a:off x="4147454" y="330622"/>
          <a:ext cx="2135784" cy="969476"/>
        </a:xfrm>
        <a:prstGeom prst="ellipse">
          <a:avLst/>
        </a:prstGeom>
        <a:solidFill>
          <a:schemeClr val="accent6">
            <a:shade val="80000"/>
            <a:hueOff val="0"/>
            <a:satOff val="0"/>
            <a:lumOff val="0"/>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sp3d extrusionH="28000" prstMaterial="matte"/>
        </a:bodyPr>
        <a:lstStyle/>
        <a:p>
          <a:pPr lvl="0" algn="ctr" defTabSz="666750">
            <a:lnSpc>
              <a:spcPct val="90000"/>
            </a:lnSpc>
            <a:spcBef>
              <a:spcPct val="0"/>
            </a:spcBef>
            <a:spcAft>
              <a:spcPct val="35000"/>
            </a:spcAft>
          </a:pPr>
          <a:r>
            <a:rPr lang="en-US" sz="1500" b="0" i="0" kern="1200" dirty="0" smtClean="0"/>
            <a:t>LCD1602A Sheild x1 </a:t>
          </a:r>
          <a:endParaRPr lang="en-US" altLang="zh-CN" sz="1500" kern="1200" dirty="0"/>
        </a:p>
      </dsp:txBody>
      <dsp:txXfrm>
        <a:off x="4460232" y="472598"/>
        <a:ext cx="1510228" cy="685524"/>
      </dsp:txXfrm>
    </dsp:sp>
    <dsp:sp modelId="{8CFA6106-3414-417F-A736-E5B3A2BE51BE}">
      <dsp:nvSpPr>
        <dsp:cNvPr id="0" name=""/>
        <dsp:cNvSpPr/>
      </dsp:nvSpPr>
      <dsp:spPr>
        <a:xfrm rot="20520000">
          <a:off x="6025880" y="2706512"/>
          <a:ext cx="505973" cy="30146"/>
        </a:xfrm>
        <a:custGeom>
          <a:avLst/>
          <a:gdLst/>
          <a:ahLst/>
          <a:cxnLst/>
          <a:rect l="0" t="0" r="0" b="0"/>
          <a:pathLst>
            <a:path>
              <a:moveTo>
                <a:pt x="0" y="15073"/>
              </a:moveTo>
              <a:lnTo>
                <a:pt x="505973" y="15073"/>
              </a:lnTo>
            </a:path>
          </a:pathLst>
        </a:custGeom>
        <a:noFill/>
        <a:ln w="12700" cap="flat" cmpd="sng" algn="ctr">
          <a:solidFill>
            <a:schemeClr val="accent6">
              <a:tint val="99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266217" y="2708935"/>
        <a:ext cx="25298" cy="25298"/>
      </dsp:txXfrm>
    </dsp:sp>
    <dsp:sp modelId="{AF68F423-D308-455B-939C-5612D0874226}">
      <dsp:nvSpPr>
        <dsp:cNvPr id="0" name=""/>
        <dsp:cNvSpPr/>
      </dsp:nvSpPr>
      <dsp:spPr>
        <a:xfrm>
          <a:off x="6399626" y="1809652"/>
          <a:ext cx="1914587" cy="1123303"/>
        </a:xfrm>
        <a:prstGeom prst="ellipse">
          <a:avLst/>
        </a:prstGeom>
        <a:solidFill>
          <a:schemeClr val="accent6">
            <a:shade val="80000"/>
            <a:hueOff val="85182"/>
            <a:satOff val="1461"/>
            <a:lumOff val="6132"/>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sp3d extrusionH="28000" prstMaterial="matte"/>
        </a:bodyPr>
        <a:lstStyle/>
        <a:p>
          <a:pPr lvl="0" algn="ctr" defTabSz="666750">
            <a:lnSpc>
              <a:spcPct val="90000"/>
            </a:lnSpc>
            <a:spcBef>
              <a:spcPct val="0"/>
            </a:spcBef>
            <a:spcAft>
              <a:spcPct val="35000"/>
            </a:spcAft>
          </a:pPr>
          <a:r>
            <a:rPr lang="en-US" sz="1500" b="0" i="0" kern="1200" dirty="0" smtClean="0"/>
            <a:t> Bread board </a:t>
          </a:r>
          <a:endParaRPr lang="en-US" altLang="zh-CN" sz="1500" kern="1200" dirty="0"/>
        </a:p>
      </dsp:txBody>
      <dsp:txXfrm>
        <a:off x="6680011" y="1974156"/>
        <a:ext cx="1353817" cy="794295"/>
      </dsp:txXfrm>
    </dsp:sp>
    <dsp:sp modelId="{2E206597-EC33-4F05-82DC-EF816CC813C7}">
      <dsp:nvSpPr>
        <dsp:cNvPr id="0" name=""/>
        <dsp:cNvSpPr/>
      </dsp:nvSpPr>
      <dsp:spPr>
        <a:xfrm rot="3240000">
          <a:off x="5572545" y="4049205"/>
          <a:ext cx="734524" cy="30146"/>
        </a:xfrm>
        <a:custGeom>
          <a:avLst/>
          <a:gdLst/>
          <a:ahLst/>
          <a:cxnLst/>
          <a:rect l="0" t="0" r="0" b="0"/>
          <a:pathLst>
            <a:path>
              <a:moveTo>
                <a:pt x="0" y="15073"/>
              </a:moveTo>
              <a:lnTo>
                <a:pt x="734524" y="15073"/>
              </a:lnTo>
            </a:path>
          </a:pathLst>
        </a:custGeom>
        <a:noFill/>
        <a:ln w="12700" cap="flat" cmpd="sng" algn="ctr">
          <a:solidFill>
            <a:schemeClr val="accent6">
              <a:tint val="99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921444" y="4045915"/>
        <a:ext cx="36726" cy="36726"/>
      </dsp:txXfrm>
    </dsp:sp>
    <dsp:sp modelId="{643CCA35-A27D-4916-AFEB-4641731AFBBA}">
      <dsp:nvSpPr>
        <dsp:cNvPr id="0" name=""/>
        <dsp:cNvSpPr/>
      </dsp:nvSpPr>
      <dsp:spPr>
        <a:xfrm>
          <a:off x="5443686" y="4325804"/>
          <a:ext cx="2190451" cy="1126141"/>
        </a:xfrm>
        <a:prstGeom prst="ellipse">
          <a:avLst/>
        </a:prstGeom>
        <a:solidFill>
          <a:schemeClr val="accent6">
            <a:shade val="80000"/>
            <a:hueOff val="170365"/>
            <a:satOff val="2922"/>
            <a:lumOff val="12264"/>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sp3d extrusionH="28000" prstMaterial="matte"/>
        </a:bodyPr>
        <a:lstStyle/>
        <a:p>
          <a:pPr lvl="0" algn="ctr" defTabSz="666750">
            <a:lnSpc>
              <a:spcPct val="90000"/>
            </a:lnSpc>
            <a:spcBef>
              <a:spcPct val="0"/>
            </a:spcBef>
            <a:spcAft>
              <a:spcPct val="35000"/>
            </a:spcAft>
          </a:pPr>
          <a:r>
            <a:rPr lang="en-US" altLang="zh-CN" sz="1500" kern="1200" dirty="0" smtClean="0"/>
            <a:t>Heart rate sensor</a:t>
          </a:r>
          <a:endParaRPr lang="zh-CN" altLang="en-US" sz="1500" kern="1200" dirty="0"/>
        </a:p>
      </dsp:txBody>
      <dsp:txXfrm>
        <a:off x="5764470" y="4490724"/>
        <a:ext cx="1548883" cy="796301"/>
      </dsp:txXfrm>
    </dsp:sp>
    <dsp:sp modelId="{1AF8D240-D016-48ED-AB25-6AE02B0D1120}">
      <dsp:nvSpPr>
        <dsp:cNvPr id="0" name=""/>
        <dsp:cNvSpPr/>
      </dsp:nvSpPr>
      <dsp:spPr>
        <a:xfrm rot="7560000">
          <a:off x="4139428" y="4041152"/>
          <a:ext cx="714616" cy="30146"/>
        </a:xfrm>
        <a:custGeom>
          <a:avLst/>
          <a:gdLst/>
          <a:ahLst/>
          <a:cxnLst/>
          <a:rect l="0" t="0" r="0" b="0"/>
          <a:pathLst>
            <a:path>
              <a:moveTo>
                <a:pt x="0" y="15073"/>
              </a:moveTo>
              <a:lnTo>
                <a:pt x="714616" y="15073"/>
              </a:lnTo>
            </a:path>
          </a:pathLst>
        </a:custGeom>
        <a:noFill/>
        <a:ln w="12700" cap="flat" cmpd="sng" algn="ctr">
          <a:solidFill>
            <a:schemeClr val="accent6">
              <a:tint val="99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4478871" y="4038360"/>
        <a:ext cx="35730" cy="35730"/>
      </dsp:txXfrm>
    </dsp:sp>
    <dsp:sp modelId="{93C32014-B7D9-41F3-AC32-48C31CAA4A93}">
      <dsp:nvSpPr>
        <dsp:cNvPr id="0" name=""/>
        <dsp:cNvSpPr/>
      </dsp:nvSpPr>
      <dsp:spPr>
        <a:xfrm>
          <a:off x="2897091" y="4296610"/>
          <a:ext cx="1989381" cy="1184529"/>
        </a:xfrm>
        <a:prstGeom prst="ellipse">
          <a:avLst/>
        </a:prstGeom>
        <a:solidFill>
          <a:schemeClr val="accent6">
            <a:shade val="80000"/>
            <a:hueOff val="255547"/>
            <a:satOff val="4383"/>
            <a:lumOff val="18396"/>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sp3d extrusionH="28000" prstMaterial="matte"/>
        </a:bodyPr>
        <a:lstStyle/>
        <a:p>
          <a:pPr lvl="0" algn="ctr" defTabSz="666750">
            <a:lnSpc>
              <a:spcPct val="90000"/>
            </a:lnSpc>
            <a:spcBef>
              <a:spcPct val="0"/>
            </a:spcBef>
            <a:spcAft>
              <a:spcPct val="35000"/>
            </a:spcAft>
          </a:pPr>
          <a:r>
            <a:rPr lang="en-US" altLang="zh-CN" sz="1500" kern="1200" dirty="0" smtClean="0"/>
            <a:t>Several wires</a:t>
          </a:r>
          <a:endParaRPr lang="zh-CN" altLang="en-US" sz="1500" kern="1200" dirty="0"/>
        </a:p>
      </dsp:txBody>
      <dsp:txXfrm>
        <a:off x="3188429" y="4470080"/>
        <a:ext cx="1406705" cy="837589"/>
      </dsp:txXfrm>
    </dsp:sp>
    <dsp:sp modelId="{2289C534-E81E-41E3-9A1D-95E79DABC575}">
      <dsp:nvSpPr>
        <dsp:cNvPr id="0" name=""/>
        <dsp:cNvSpPr/>
      </dsp:nvSpPr>
      <dsp:spPr>
        <a:xfrm rot="11880000">
          <a:off x="3970912" y="2717927"/>
          <a:ext cx="432093" cy="30146"/>
        </a:xfrm>
        <a:custGeom>
          <a:avLst/>
          <a:gdLst/>
          <a:ahLst/>
          <a:cxnLst/>
          <a:rect l="0" t="0" r="0" b="0"/>
          <a:pathLst>
            <a:path>
              <a:moveTo>
                <a:pt x="0" y="15073"/>
              </a:moveTo>
              <a:lnTo>
                <a:pt x="432093" y="15073"/>
              </a:lnTo>
            </a:path>
          </a:pathLst>
        </a:custGeom>
        <a:noFill/>
        <a:ln w="12700" cap="flat" cmpd="sng" algn="ctr">
          <a:solidFill>
            <a:schemeClr val="accent6">
              <a:tint val="99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4176156" y="2722198"/>
        <a:ext cx="21604" cy="21604"/>
      </dsp:txXfrm>
    </dsp:sp>
    <dsp:sp modelId="{1574F70D-2968-4812-8469-204630AD2C71}">
      <dsp:nvSpPr>
        <dsp:cNvPr id="0" name=""/>
        <dsp:cNvSpPr/>
      </dsp:nvSpPr>
      <dsp:spPr>
        <a:xfrm>
          <a:off x="2018505" y="1793005"/>
          <a:ext cx="2110535" cy="1156598"/>
        </a:xfrm>
        <a:prstGeom prst="ellipse">
          <a:avLst/>
        </a:prstGeom>
        <a:solidFill>
          <a:schemeClr val="accent6">
            <a:shade val="80000"/>
            <a:hueOff val="340729"/>
            <a:satOff val="5844"/>
            <a:lumOff val="24528"/>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sp3d extrusionH="28000" prstMaterial="matte"/>
        </a:bodyPr>
        <a:lstStyle/>
        <a:p>
          <a:pPr lvl="0" algn="ctr" defTabSz="666750">
            <a:lnSpc>
              <a:spcPct val="90000"/>
            </a:lnSpc>
            <a:spcBef>
              <a:spcPct val="0"/>
            </a:spcBef>
            <a:spcAft>
              <a:spcPct val="35000"/>
            </a:spcAft>
          </a:pPr>
          <a:r>
            <a:rPr lang="en-US" altLang="zh-CN" sz="1500" kern="1200" dirty="0" smtClean="0"/>
            <a:t>Rotary potentiometer</a:t>
          </a:r>
          <a:endParaRPr lang="zh-CN" altLang="en-US" sz="1500" kern="1200" dirty="0"/>
        </a:p>
      </dsp:txBody>
      <dsp:txXfrm>
        <a:off x="2327586" y="1962385"/>
        <a:ext cx="1492373" cy="817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50A7D-56AE-44D5-B729-68109B52E133}">
      <dsp:nvSpPr>
        <dsp:cNvPr id="0" name=""/>
        <dsp:cNvSpPr/>
      </dsp:nvSpPr>
      <dsp:spPr>
        <a:xfrm>
          <a:off x="0" y="542266"/>
          <a:ext cx="1498600" cy="14986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altLang="zh-CN" sz="3500" kern="1200" dirty="0" smtClean="0"/>
            <a:t>Start</a:t>
          </a:r>
          <a:endParaRPr lang="zh-CN" altLang="en-US" sz="3500" kern="1200" dirty="0"/>
        </a:p>
      </dsp:txBody>
      <dsp:txXfrm>
        <a:off x="219465" y="761731"/>
        <a:ext cx="1059670" cy="1059670"/>
      </dsp:txXfrm>
    </dsp:sp>
    <dsp:sp modelId="{B58F7160-139B-47E7-BC87-FF18222E68B6}">
      <dsp:nvSpPr>
        <dsp:cNvPr id="0" name=""/>
        <dsp:cNvSpPr/>
      </dsp:nvSpPr>
      <dsp:spPr>
        <a:xfrm rot="10800000">
          <a:off x="487044" y="2234373"/>
          <a:ext cx="524510" cy="410234"/>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BC1127-4045-4296-B7EA-077DE108E26B}">
      <dsp:nvSpPr>
        <dsp:cNvPr id="0" name=""/>
        <dsp:cNvSpPr/>
      </dsp:nvSpPr>
      <dsp:spPr>
        <a:xfrm>
          <a:off x="249516" y="2814893"/>
          <a:ext cx="999566" cy="99956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altLang="zh-CN" sz="900" kern="1200" dirty="0" smtClean="0"/>
            <a:t>Handling related events</a:t>
          </a:r>
          <a:endParaRPr lang="zh-CN" altLang="en-US" sz="900" kern="1200" dirty="0"/>
        </a:p>
      </dsp:txBody>
      <dsp:txXfrm>
        <a:off x="395899" y="2961276"/>
        <a:ext cx="706800" cy="706800"/>
      </dsp:txXfrm>
    </dsp:sp>
    <dsp:sp modelId="{8F538695-0E39-4291-A4FC-FB5B503CD74E}">
      <dsp:nvSpPr>
        <dsp:cNvPr id="0" name=""/>
        <dsp:cNvSpPr/>
      </dsp:nvSpPr>
      <dsp:spPr>
        <a:xfrm rot="10800000">
          <a:off x="487044" y="4132725"/>
          <a:ext cx="524510" cy="410234"/>
        </a:xfrm>
        <a:prstGeom prst="triangl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EBCD26-26B3-47D3-A740-1207BA90CF04}">
      <dsp:nvSpPr>
        <dsp:cNvPr id="0" name=""/>
        <dsp:cNvSpPr/>
      </dsp:nvSpPr>
      <dsp:spPr>
        <a:xfrm>
          <a:off x="249516" y="4838003"/>
          <a:ext cx="999566" cy="9995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altLang="zh-CN" sz="900" kern="1200" dirty="0" smtClean="0"/>
            <a:t>Data acquisition</a:t>
          </a:r>
          <a:endParaRPr lang="zh-CN" altLang="en-US" sz="900" kern="1200" dirty="0"/>
        </a:p>
      </dsp:txBody>
      <dsp:txXfrm>
        <a:off x="395899" y="4984386"/>
        <a:ext cx="706800" cy="706800"/>
      </dsp:txXfrm>
    </dsp:sp>
    <dsp:sp modelId="{57B43680-011C-4E35-9608-C951FFAF9895}">
      <dsp:nvSpPr>
        <dsp:cNvPr id="0" name=""/>
        <dsp:cNvSpPr/>
      </dsp:nvSpPr>
      <dsp:spPr>
        <a:xfrm rot="5400000">
          <a:off x="1622605" y="5132669"/>
          <a:ext cx="524510" cy="410234"/>
        </a:xfrm>
        <a:prstGeom prst="triangl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96BD76-A0F0-4D26-A4FD-E21298150EA1}">
      <dsp:nvSpPr>
        <dsp:cNvPr id="0" name=""/>
        <dsp:cNvSpPr/>
      </dsp:nvSpPr>
      <dsp:spPr>
        <a:xfrm>
          <a:off x="2497416" y="4838003"/>
          <a:ext cx="999566" cy="99956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altLang="zh-CN" sz="900" kern="1200" dirty="0" smtClean="0"/>
            <a:t>Signal processing and heart rate calulation</a:t>
          </a:r>
          <a:endParaRPr lang="zh-CN" altLang="en-US" sz="900" kern="1200" dirty="0"/>
        </a:p>
      </dsp:txBody>
      <dsp:txXfrm>
        <a:off x="2643799" y="4984386"/>
        <a:ext cx="706800" cy="706800"/>
      </dsp:txXfrm>
    </dsp:sp>
    <dsp:sp modelId="{5DC5E4C6-4A7F-4076-9957-AFDCEF4B4DC7}">
      <dsp:nvSpPr>
        <dsp:cNvPr id="0" name=""/>
        <dsp:cNvSpPr/>
      </dsp:nvSpPr>
      <dsp:spPr>
        <a:xfrm>
          <a:off x="2734944" y="4109504"/>
          <a:ext cx="524510" cy="410234"/>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C4F30F-5980-4CF7-8A23-051B47BE3F49}">
      <dsp:nvSpPr>
        <dsp:cNvPr id="0" name=""/>
        <dsp:cNvSpPr/>
      </dsp:nvSpPr>
      <dsp:spPr>
        <a:xfrm>
          <a:off x="2497416" y="2814893"/>
          <a:ext cx="999566" cy="99956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altLang="zh-CN" sz="900" kern="1200" dirty="0" smtClean="0"/>
            <a:t>Store date</a:t>
          </a:r>
          <a:endParaRPr lang="zh-CN" altLang="en-US" sz="900" kern="1200" dirty="0"/>
        </a:p>
      </dsp:txBody>
      <dsp:txXfrm>
        <a:off x="2643799" y="2961276"/>
        <a:ext cx="706800" cy="706800"/>
      </dsp:txXfrm>
    </dsp:sp>
    <dsp:sp modelId="{9D6518E0-9960-4961-ABC9-2328FDB08657}">
      <dsp:nvSpPr>
        <dsp:cNvPr id="0" name=""/>
        <dsp:cNvSpPr/>
      </dsp:nvSpPr>
      <dsp:spPr>
        <a:xfrm>
          <a:off x="2734945" y="2086394"/>
          <a:ext cx="524510" cy="410234"/>
        </a:xfrm>
        <a:prstGeom prst="triangl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874365-7337-4AE4-9C2D-AB876C636A5E}">
      <dsp:nvSpPr>
        <dsp:cNvPr id="0" name=""/>
        <dsp:cNvSpPr/>
      </dsp:nvSpPr>
      <dsp:spPr>
        <a:xfrm>
          <a:off x="2497416" y="791783"/>
          <a:ext cx="999566" cy="99956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altLang="zh-CN" sz="900" kern="1200" dirty="0" smtClean="0"/>
            <a:t>LCD </a:t>
          </a:r>
          <a:r>
            <a:rPr lang="en-US" altLang="zh-CN" sz="900" kern="1200" dirty="0" err="1" smtClean="0"/>
            <a:t>dispiay</a:t>
          </a:r>
          <a:endParaRPr lang="zh-CN" altLang="en-US" sz="900" kern="1200" dirty="0"/>
        </a:p>
      </dsp:txBody>
      <dsp:txXfrm>
        <a:off x="2643799" y="938166"/>
        <a:ext cx="706800" cy="706800"/>
      </dsp:txXfrm>
    </dsp:sp>
    <dsp:sp modelId="{396D2B58-DDEA-4DEF-BFE6-A6CC541958CD}">
      <dsp:nvSpPr>
        <dsp:cNvPr id="0" name=""/>
        <dsp:cNvSpPr/>
      </dsp:nvSpPr>
      <dsp:spPr>
        <a:xfrm rot="5400000">
          <a:off x="3870505" y="1086449"/>
          <a:ext cx="524510" cy="410234"/>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B30F2-FBC4-4779-8B7D-36D3C7FE2589}">
      <dsp:nvSpPr>
        <dsp:cNvPr id="0" name=""/>
        <dsp:cNvSpPr/>
      </dsp:nvSpPr>
      <dsp:spPr>
        <a:xfrm>
          <a:off x="4745316" y="791783"/>
          <a:ext cx="999566" cy="99956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altLang="zh-CN" sz="900" kern="1200" dirty="0" smtClean="0"/>
            <a:t>Data differential operation and filtering</a:t>
          </a:r>
          <a:endParaRPr lang="zh-CN" altLang="en-US" sz="900" kern="1200" dirty="0"/>
        </a:p>
      </dsp:txBody>
      <dsp:txXfrm>
        <a:off x="4891699" y="938166"/>
        <a:ext cx="706800" cy="706800"/>
      </dsp:txXfrm>
    </dsp:sp>
    <dsp:sp modelId="{F6F74FF9-3008-4310-9828-59CEE08A0044}">
      <dsp:nvSpPr>
        <dsp:cNvPr id="0" name=""/>
        <dsp:cNvSpPr/>
      </dsp:nvSpPr>
      <dsp:spPr>
        <a:xfrm rot="10800000">
          <a:off x="4982845" y="2109615"/>
          <a:ext cx="524510" cy="410234"/>
        </a:xfrm>
        <a:prstGeom prst="triangl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8E0077-CAE5-4645-ABB2-4F4687D33145}">
      <dsp:nvSpPr>
        <dsp:cNvPr id="0" name=""/>
        <dsp:cNvSpPr/>
      </dsp:nvSpPr>
      <dsp:spPr>
        <a:xfrm>
          <a:off x="4745316" y="2814893"/>
          <a:ext cx="999566" cy="9995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altLang="zh-CN" sz="900" kern="1200" dirty="0" smtClean="0"/>
            <a:t>Heart rate calculated by median algorithm</a:t>
          </a:r>
          <a:endParaRPr lang="zh-CN" altLang="en-US" sz="900" kern="1200" dirty="0"/>
        </a:p>
      </dsp:txBody>
      <dsp:txXfrm>
        <a:off x="4891699" y="2961276"/>
        <a:ext cx="706800" cy="706800"/>
      </dsp:txXfrm>
    </dsp:sp>
    <dsp:sp modelId="{2FFCC028-2D33-4A86-B73C-734C4D126AE5}">
      <dsp:nvSpPr>
        <dsp:cNvPr id="0" name=""/>
        <dsp:cNvSpPr/>
      </dsp:nvSpPr>
      <dsp:spPr>
        <a:xfrm rot="10800000">
          <a:off x="4982844" y="4007966"/>
          <a:ext cx="524510" cy="410234"/>
        </a:xfrm>
        <a:prstGeom prst="triangl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FDE123-EB3F-4496-BED2-4AFB7260650D}">
      <dsp:nvSpPr>
        <dsp:cNvPr id="0" name=""/>
        <dsp:cNvSpPr/>
      </dsp:nvSpPr>
      <dsp:spPr>
        <a:xfrm>
          <a:off x="4495799" y="4588487"/>
          <a:ext cx="1498600" cy="14986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altLang="zh-CN" sz="3500" kern="1200" dirty="0" smtClean="0"/>
            <a:t>End</a:t>
          </a:r>
          <a:endParaRPr lang="zh-CN" altLang="en-US" sz="3500" kern="1200" dirty="0"/>
        </a:p>
      </dsp:txBody>
      <dsp:txXfrm>
        <a:off x="4715264" y="4807952"/>
        <a:ext cx="1059670" cy="105967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B8238C5-8889-42C7-B70D-289AEC5EBFD1}" type="datetimeFigureOut">
              <a:rPr lang="zh-CN" altLang="en-US" smtClean="0"/>
              <a:t>2021/12/12</a:t>
            </a:fld>
            <a:endParaRPr lang="zh-CN" altLang="en-US"/>
          </a:p>
        </p:txBody>
      </p:sp>
      <p:sp>
        <p:nvSpPr>
          <p:cNvPr id="5" name="Footer Placeholder 4"/>
          <p:cNvSpPr>
            <a:spLocks noGrp="1"/>
          </p:cNvSpPr>
          <p:nvPr>
            <p:ph type="ftr" sz="quarter" idx="11"/>
          </p:nvPr>
        </p:nvSpPr>
        <p:spPr>
          <a:xfrm>
            <a:off x="1371600" y="4323845"/>
            <a:ext cx="6400800" cy="365125"/>
          </a:xfrm>
        </p:spPr>
        <p:txBody>
          <a:bodyPr/>
          <a:lstStyle/>
          <a:p>
            <a:endParaRPr lang="zh-CN" altLang="en-US"/>
          </a:p>
        </p:txBody>
      </p:sp>
      <p:sp>
        <p:nvSpPr>
          <p:cNvPr id="6" name="Slide Number Placeholder 5"/>
          <p:cNvSpPr>
            <a:spLocks noGrp="1"/>
          </p:cNvSpPr>
          <p:nvPr>
            <p:ph type="sldNum" sz="quarter" idx="12"/>
          </p:nvPr>
        </p:nvSpPr>
        <p:spPr>
          <a:xfrm>
            <a:off x="8077200" y="1430866"/>
            <a:ext cx="2743200" cy="365125"/>
          </a:xfrm>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173170821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B8238C5-8889-42C7-B70D-289AEC5EBFD1}" type="datetimeFigureOut">
              <a:rPr lang="zh-CN" altLang="en-US" smtClean="0"/>
              <a:t>2021/12/12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321252712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B8238C5-8889-42C7-B70D-289AEC5EBFD1}" type="datetimeFigureOut">
              <a:rPr lang="zh-CN" altLang="en-US" smtClean="0"/>
              <a:t>2021/12/12</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128537674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B8238C5-8889-42C7-B70D-289AEC5EBFD1}" type="datetimeFigureOut">
              <a:rPr lang="zh-CN" altLang="en-US" smtClean="0"/>
              <a:t>2021/12/12</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C58B34CD-7749-4BE7-9413-5698AF4DCFDF}" type="slidenum">
              <a:rPr lang="zh-CN" altLang="en-US" smtClean="0"/>
              <a:t>‹#›</a:t>
            </a:fld>
            <a:endParaRPr lang="zh-CN"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794161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B8238C5-8889-42C7-B70D-289AEC5EBFD1}" type="datetimeFigureOut">
              <a:rPr lang="zh-CN" altLang="en-US" smtClean="0"/>
              <a:t>2021/12/12</a:t>
            </a:fld>
            <a:endParaRPr lang="zh-CN" altLang="en-US"/>
          </a:p>
        </p:txBody>
      </p:sp>
      <p:sp>
        <p:nvSpPr>
          <p:cNvPr id="6" name="Footer Placeholder 5"/>
          <p:cNvSpPr>
            <a:spLocks noGrp="1"/>
          </p:cNvSpPr>
          <p:nvPr>
            <p:ph type="ftr" sz="quarter" idx="11"/>
          </p:nvPr>
        </p:nvSpPr>
        <p:spPr>
          <a:xfrm>
            <a:off x="685800" y="378883"/>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59669776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6B8238C5-8889-42C7-B70D-289AEC5EBFD1}" type="datetimeFigureOut">
              <a:rPr lang="zh-CN" altLang="en-US" smtClean="0"/>
              <a:t>2021/12/12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292320648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6B8238C5-8889-42C7-B70D-289AEC5EBFD1}" type="datetimeFigureOut">
              <a:rPr lang="zh-CN" altLang="en-US" smtClean="0"/>
              <a:t>2021/12/12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58445117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8238C5-8889-42C7-B70D-289AEC5EBFD1}" type="datetimeFigureOut">
              <a:rPr lang="zh-CN" altLang="en-US" smtClean="0"/>
              <a:t>2021/12/12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240829652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B8238C5-8889-42C7-B70D-289AEC5EBFD1}" type="datetimeFigureOut">
              <a:rPr lang="zh-CN" altLang="en-US" smtClean="0"/>
              <a:t>2021/12/12</a:t>
            </a:fld>
            <a:endParaRPr lang="zh-CN" altLang="en-US"/>
          </a:p>
        </p:txBody>
      </p:sp>
      <p:sp>
        <p:nvSpPr>
          <p:cNvPr id="5" name="Footer Placeholder 4"/>
          <p:cNvSpPr>
            <a:spLocks noGrp="1"/>
          </p:cNvSpPr>
          <p:nvPr>
            <p:ph type="ftr" sz="quarter" idx="11"/>
          </p:nvPr>
        </p:nvSpPr>
        <p:spPr>
          <a:xfrm>
            <a:off x="685800" y="381000"/>
            <a:ext cx="6991492" cy="36512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422057257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8238C5-8889-42C7-B70D-289AEC5EBFD1}" type="datetimeFigureOut">
              <a:rPr lang="zh-CN" altLang="en-US" smtClean="0"/>
              <a:t>2021/12/12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58290426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B8238C5-8889-42C7-B70D-289AEC5EBFD1}" type="datetimeFigureOut">
              <a:rPr lang="zh-CN" altLang="en-US" smtClean="0"/>
              <a:t>2021/12/12</a:t>
            </a:fld>
            <a:endParaRPr lang="zh-CN" altLang="en-US"/>
          </a:p>
        </p:txBody>
      </p:sp>
      <p:sp>
        <p:nvSpPr>
          <p:cNvPr id="5" name="Footer Placeholder 4"/>
          <p:cNvSpPr>
            <a:spLocks noGrp="1"/>
          </p:cNvSpPr>
          <p:nvPr>
            <p:ph type="ftr" sz="quarter" idx="11"/>
          </p:nvPr>
        </p:nvSpPr>
        <p:spPr>
          <a:xfrm>
            <a:off x="685800" y="381001"/>
            <a:ext cx="6991492" cy="36406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396652024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B8238C5-8889-42C7-B70D-289AEC5EBFD1}" type="datetimeFigureOut">
              <a:rPr lang="zh-CN" altLang="en-US" smtClean="0"/>
              <a:t>2021/12/12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143228971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B8238C5-8889-42C7-B70D-289AEC5EBFD1}" type="datetimeFigureOut">
              <a:rPr lang="zh-CN" altLang="en-US" smtClean="0"/>
              <a:t>2021/12/12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86460924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B8238C5-8889-42C7-B70D-289AEC5EBFD1}" type="datetimeFigureOut">
              <a:rPr lang="zh-CN" altLang="en-US" smtClean="0"/>
              <a:t>2021/12/12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104496146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238C5-8889-42C7-B70D-289AEC5EBFD1}" type="datetimeFigureOut">
              <a:rPr lang="zh-CN" altLang="en-US" smtClean="0"/>
              <a:t>2021/12/12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347909176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B8238C5-8889-42C7-B70D-289AEC5EBFD1}" type="datetimeFigureOut">
              <a:rPr lang="zh-CN" altLang="en-US" smtClean="0"/>
              <a:t>2021/12/12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186788774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B8238C5-8889-42C7-B70D-289AEC5EBFD1}" type="datetimeFigureOut">
              <a:rPr lang="zh-CN" altLang="en-US" smtClean="0"/>
              <a:t>2021/12/12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98714531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8238C5-8889-42C7-B70D-289AEC5EBFD1}" type="datetimeFigureOut">
              <a:rPr lang="zh-CN" altLang="en-US" smtClean="0"/>
              <a:t>2021/12/12</a:t>
            </a:fld>
            <a:endParaRPr lang="zh-CN"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8B34CD-7749-4BE7-9413-5698AF4DCFDF}" type="slidenum">
              <a:rPr lang="zh-CN" altLang="en-US" smtClean="0"/>
              <a:t>‹#›</a:t>
            </a:fld>
            <a:endParaRPr lang="zh-CN" altLang="en-US"/>
          </a:p>
        </p:txBody>
      </p:sp>
    </p:spTree>
    <p:extLst>
      <p:ext uri="{BB962C8B-B14F-4D97-AF65-F5344CB8AC3E}">
        <p14:creationId xmlns:p14="http://schemas.microsoft.com/office/powerpoint/2010/main" val="2060081623"/>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openxmlformats.org/officeDocument/2006/relationships/image" Target="../media/image6.jpg"/><Relationship Id="rId5" Type="http://schemas.openxmlformats.org/officeDocument/2006/relationships/diagramColors" Target="../diagrams/colors2.xml"/><Relationship Id="rId10" Type="http://schemas.microsoft.com/office/2007/relationships/hdphoto" Target="../media/hdphoto2.wdp"/><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87484" y="1905363"/>
            <a:ext cx="9542416" cy="888274"/>
          </a:xfrm>
        </p:spPr>
        <p:txBody>
          <a:bodyPr>
            <a:normAutofit fontScale="90000"/>
          </a:bodyPr>
          <a:lstStyle/>
          <a:p>
            <a:pPr algn="ctr"/>
            <a:r>
              <a:rPr lang="en-US" altLang="zh-CN" dirty="0" smtClean="0">
                <a:latin typeface="Algerian" panose="04020705040A02060702" pitchFamily="82" charset="0"/>
              </a:rPr>
              <a:t>Heart rate sensor based on </a:t>
            </a:r>
            <a:r>
              <a:rPr lang="en-US" altLang="zh-CN" dirty="0" err="1" smtClean="0">
                <a:latin typeface="Algerian" panose="04020705040A02060702" pitchFamily="82" charset="0"/>
              </a:rPr>
              <a:t>Ariduino</a:t>
            </a:r>
            <a:endParaRPr lang="zh-CN" altLang="en-US" dirty="0">
              <a:latin typeface="Algerian" panose="04020705040A02060702" pitchFamily="82" charset="0"/>
            </a:endParaRPr>
          </a:p>
        </p:txBody>
      </p:sp>
      <p:sp>
        <p:nvSpPr>
          <p:cNvPr id="3" name="副标题 2"/>
          <p:cNvSpPr>
            <a:spLocks noGrp="1"/>
          </p:cNvSpPr>
          <p:nvPr>
            <p:ph type="subTitle" idx="1"/>
          </p:nvPr>
        </p:nvSpPr>
        <p:spPr>
          <a:xfrm>
            <a:off x="1184002" y="2946400"/>
            <a:ext cx="6283598" cy="2810329"/>
          </a:xfrm>
        </p:spPr>
        <p:txBody>
          <a:bodyPr>
            <a:normAutofit fontScale="92500" lnSpcReduction="20000"/>
          </a:bodyPr>
          <a:lstStyle/>
          <a:p>
            <a:pPr algn="l"/>
            <a:r>
              <a:rPr lang="en-US" altLang="zh-CN" sz="2600" dirty="0" smtClean="0">
                <a:latin typeface="Bahnschrift Condensed" panose="020B0502040204020203" pitchFamily="34" charset="0"/>
              </a:rPr>
              <a:t>Member</a:t>
            </a:r>
            <a:r>
              <a:rPr lang="zh-CN" altLang="en-US" sz="2600" dirty="0" smtClean="0">
                <a:latin typeface="Bahnschrift Condensed" panose="020B0502040204020203" pitchFamily="34" charset="0"/>
              </a:rPr>
              <a:t>： </a:t>
            </a:r>
            <a:r>
              <a:rPr lang="en-US" altLang="zh-CN" sz="2600" dirty="0" smtClean="0">
                <a:latin typeface="Bahnschrift Condensed" panose="020B0502040204020203" pitchFamily="34" charset="0"/>
              </a:rPr>
              <a:t>Huang </a:t>
            </a:r>
            <a:r>
              <a:rPr lang="en-US" altLang="zh-CN" sz="2600" dirty="0" err="1" smtClean="0">
                <a:latin typeface="Bahnschrift Condensed" panose="020B0502040204020203" pitchFamily="34" charset="0"/>
              </a:rPr>
              <a:t>Jianming</a:t>
            </a:r>
            <a:endParaRPr lang="en-US" altLang="zh-CN" sz="2600" dirty="0" smtClean="0">
              <a:latin typeface="Bahnschrift Condensed" panose="020B0502040204020203" pitchFamily="34" charset="0"/>
            </a:endParaRPr>
          </a:p>
          <a:p>
            <a:pPr algn="l"/>
            <a:r>
              <a:rPr lang="en-US" altLang="zh-CN" sz="2600" dirty="0" smtClean="0">
                <a:latin typeface="Bahnschrift Condensed" panose="020B0502040204020203" pitchFamily="34" charset="0"/>
              </a:rPr>
              <a:t>                  Tang </a:t>
            </a:r>
            <a:r>
              <a:rPr lang="en-US" altLang="zh-CN" sz="2600" dirty="0" err="1" smtClean="0">
                <a:latin typeface="Bahnschrift Condensed" panose="020B0502040204020203" pitchFamily="34" charset="0"/>
              </a:rPr>
              <a:t>Tailong</a:t>
            </a:r>
            <a:endParaRPr lang="en-US" altLang="zh-CN" sz="2600" dirty="0" smtClean="0">
              <a:latin typeface="Bahnschrift Condensed" panose="020B0502040204020203" pitchFamily="34" charset="0"/>
            </a:endParaRPr>
          </a:p>
          <a:p>
            <a:pPr algn="l"/>
            <a:r>
              <a:rPr lang="en-US" altLang="zh-CN" sz="2600" dirty="0">
                <a:latin typeface="Bahnschrift Condensed" panose="020B0502040204020203" pitchFamily="34" charset="0"/>
              </a:rPr>
              <a:t> </a:t>
            </a:r>
            <a:r>
              <a:rPr lang="en-US" altLang="zh-CN" sz="2600" dirty="0" smtClean="0">
                <a:latin typeface="Bahnschrift Condensed" panose="020B0502040204020203" pitchFamily="34" charset="0"/>
              </a:rPr>
              <a:t>                 Tan   </a:t>
            </a:r>
            <a:r>
              <a:rPr lang="en-US" altLang="zh-CN" sz="2600" dirty="0" err="1" smtClean="0">
                <a:latin typeface="Bahnschrift Condensed" panose="020B0502040204020203" pitchFamily="34" charset="0"/>
              </a:rPr>
              <a:t>Xuexin</a:t>
            </a:r>
            <a:endParaRPr lang="en-US" altLang="zh-CN" sz="2600" dirty="0" smtClean="0">
              <a:latin typeface="Bahnschrift Condensed" panose="020B0502040204020203" pitchFamily="34" charset="0"/>
            </a:endParaRPr>
          </a:p>
          <a:p>
            <a:pPr algn="l"/>
            <a:r>
              <a:rPr lang="en-US" altLang="zh-CN" sz="2600" dirty="0">
                <a:latin typeface="Bahnschrift Condensed" panose="020B0502040204020203" pitchFamily="34" charset="0"/>
              </a:rPr>
              <a:t> </a:t>
            </a:r>
            <a:r>
              <a:rPr lang="en-US" altLang="zh-CN" sz="2600" dirty="0" smtClean="0">
                <a:latin typeface="Bahnschrift Condensed" panose="020B0502040204020203" pitchFamily="34" charset="0"/>
              </a:rPr>
              <a:t>                  Xu    </a:t>
            </a:r>
            <a:r>
              <a:rPr lang="en-US" altLang="zh-CN" sz="2600" dirty="0" err="1" smtClean="0">
                <a:latin typeface="Bahnschrift Condensed" panose="020B0502040204020203" pitchFamily="34" charset="0"/>
              </a:rPr>
              <a:t>Dongjian</a:t>
            </a:r>
            <a:endParaRPr lang="en-US" altLang="zh-CN" sz="2600" dirty="0" smtClean="0">
              <a:latin typeface="Bahnschrift Condensed" panose="020B0502040204020203" pitchFamily="34" charset="0"/>
            </a:endParaRPr>
          </a:p>
          <a:p>
            <a:pPr algn="l"/>
            <a:r>
              <a:rPr lang="en-US" altLang="zh-CN" sz="2600" dirty="0">
                <a:latin typeface="Bahnschrift Condensed" panose="020B0502040204020203" pitchFamily="34" charset="0"/>
              </a:rPr>
              <a:t> </a:t>
            </a:r>
            <a:r>
              <a:rPr lang="en-US" altLang="zh-CN" sz="2600" dirty="0" smtClean="0">
                <a:latin typeface="Bahnschrift Condensed" panose="020B0502040204020203" pitchFamily="34" charset="0"/>
              </a:rPr>
              <a:t>                  Li      </a:t>
            </a:r>
            <a:r>
              <a:rPr lang="en-US" altLang="zh-CN" sz="2600" dirty="0" err="1" smtClean="0">
                <a:latin typeface="Bahnschrift Condensed" panose="020B0502040204020203" pitchFamily="34" charset="0"/>
              </a:rPr>
              <a:t>Shuang</a:t>
            </a:r>
            <a:endParaRPr lang="en-US" altLang="zh-CN" sz="2600" dirty="0" smtClean="0">
              <a:latin typeface="Bahnschrift Condensed" panose="020B0502040204020203" pitchFamily="34" charset="0"/>
            </a:endParaRPr>
          </a:p>
          <a:p>
            <a:pPr algn="l"/>
            <a:r>
              <a:rPr lang="en-US" altLang="zh-CN" sz="2600" dirty="0">
                <a:latin typeface="Bahnschrift Condensed" panose="020B0502040204020203" pitchFamily="34" charset="0"/>
              </a:rPr>
              <a:t> </a:t>
            </a:r>
            <a:r>
              <a:rPr lang="en-US" altLang="zh-CN" sz="2600" dirty="0" smtClean="0">
                <a:latin typeface="Bahnschrift Condensed" panose="020B0502040204020203" pitchFamily="34" charset="0"/>
              </a:rPr>
              <a:t>                  Zhang </a:t>
            </a:r>
            <a:r>
              <a:rPr lang="en-US" altLang="zh-CN" sz="2600" dirty="0" err="1" smtClean="0">
                <a:latin typeface="Bahnschrift Condensed" panose="020B0502040204020203" pitchFamily="34" charset="0"/>
              </a:rPr>
              <a:t>siyu</a:t>
            </a:r>
            <a:r>
              <a:rPr lang="en-US" altLang="zh-CN" sz="2600" dirty="0" smtClean="0">
                <a:latin typeface="Bahnschrift Condensed" panose="020B0502040204020203" pitchFamily="34" charset="0"/>
              </a:rPr>
              <a:t>             </a:t>
            </a:r>
          </a:p>
          <a:p>
            <a:pPr algn="l"/>
            <a:r>
              <a:rPr lang="en-US" altLang="zh-CN" dirty="0"/>
              <a:t> </a:t>
            </a:r>
            <a:r>
              <a:rPr lang="en-US" altLang="zh-CN" dirty="0" smtClean="0"/>
              <a:t>       </a:t>
            </a:r>
          </a:p>
          <a:p>
            <a:endParaRPr lang="en-US" altLang="zh-CN" dirty="0" smtClean="0"/>
          </a:p>
          <a:p>
            <a:endParaRPr lang="zh-CN" altLang="en-US" dirty="0"/>
          </a:p>
        </p:txBody>
      </p:sp>
    </p:spTree>
    <p:extLst>
      <p:ext uri="{BB962C8B-B14F-4D97-AF65-F5344CB8AC3E}">
        <p14:creationId xmlns:p14="http://schemas.microsoft.com/office/powerpoint/2010/main" val="364640432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6920" y="2967335"/>
            <a:ext cx="7617480" cy="923330"/>
          </a:xfrm>
          <a:prstGeom prst="rect">
            <a:avLst/>
          </a:prstGeom>
          <a:noFill/>
        </p:spPr>
        <p:txBody>
          <a:bodyPr wrap="none" lIns="91440" tIns="45720" rIns="91440" bIns="45720">
            <a:prstTxWarp prst="textArchUp">
              <a:avLst/>
            </a:prstTxWarp>
            <a:spAutoFit/>
          </a:bodyPr>
          <a:lstStyle/>
          <a:p>
            <a:pPr algn="ctr"/>
            <a:r>
              <a:rPr lang="en-US" altLang="zh-CN" sz="9600" b="0" cap="none" spc="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Thanks for watching</a:t>
            </a:r>
            <a:endParaRPr lang="zh-CN" altLang="en-US" sz="96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293705227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0" y="1333500"/>
            <a:ext cx="7429500" cy="1676400"/>
          </a:xfrm>
        </p:spPr>
        <p:txBody>
          <a:bodyPr>
            <a:normAutofit fontScale="90000"/>
          </a:bodyPr>
          <a:lstStyle/>
          <a:p>
            <a:pPr algn="ctr"/>
            <a:r>
              <a:rPr lang="en-US" altLang="zh-CN" dirty="0"/>
              <a:t>	</a:t>
            </a:r>
            <a:r>
              <a:rPr lang="en-US" altLang="zh-CN" sz="7200" dirty="0" smtClean="0">
                <a:latin typeface="Algerian" panose="04020705040A02060702" pitchFamily="82" charset="0"/>
              </a:rPr>
              <a:t>heart rate sensor</a:t>
            </a:r>
            <a:endParaRPr lang="zh-CN" altLang="en-US" sz="7200" dirty="0">
              <a:latin typeface="Algerian" panose="04020705040A02060702" pitchFamily="82" charset="0"/>
            </a:endParaRPr>
          </a:p>
        </p:txBody>
      </p:sp>
      <p:pic>
        <p:nvPicPr>
          <p:cNvPr id="11" name="图片占位符 10"/>
          <p:cNvPicPr>
            <a:picLocks noGrp="1" noChangeAspect="1"/>
          </p:cNvPicPr>
          <p:nvPr>
            <p:ph type="pic" idx="1"/>
          </p:nvPr>
        </p:nvPicPr>
        <p:blipFill>
          <a:blip r:embed="rId2">
            <a:extLst>
              <a:ext uri="{28A0092B-C50C-407E-A947-70E740481C1C}">
                <a14:useLocalDpi xmlns:a14="http://schemas.microsoft.com/office/drawing/2010/main" val="0"/>
              </a:ext>
            </a:extLst>
          </a:blip>
          <a:srcRect l="25010" r="25010"/>
          <a:stretch>
            <a:fillRect/>
          </a:stretch>
        </p:blipFill>
        <p:spPr>
          <a:xfrm>
            <a:off x="7559040" y="751241"/>
            <a:ext cx="3644962" cy="54674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文本占位符 9"/>
          <p:cNvSpPr>
            <a:spLocks noGrp="1"/>
          </p:cNvSpPr>
          <p:nvPr>
            <p:ph type="body" sz="half" idx="2"/>
          </p:nvPr>
        </p:nvSpPr>
        <p:spPr>
          <a:xfrm>
            <a:off x="0" y="3009900"/>
            <a:ext cx="7429500" cy="3721100"/>
          </a:xfrm>
        </p:spPr>
        <p:txBody>
          <a:bodyPr>
            <a:noAutofit/>
          </a:bodyPr>
          <a:lstStyle/>
          <a:p>
            <a:r>
              <a:rPr lang="en-US" altLang="zh-CN" sz="2600" dirty="0">
                <a:latin typeface="Bahnschrift Light Condensed" panose="020B0502040204020203" pitchFamily="34" charset="0"/>
              </a:rPr>
              <a:t>Introduction</a:t>
            </a:r>
            <a:br>
              <a:rPr lang="en-US" altLang="zh-CN" sz="2600" dirty="0">
                <a:latin typeface="Bahnschrift Light Condensed" panose="020B0502040204020203" pitchFamily="34" charset="0"/>
              </a:rPr>
            </a:br>
            <a:r>
              <a:rPr lang="en-US" altLang="zh-CN" sz="2600" dirty="0">
                <a:latin typeface="Bahnschrift Light Condensed" panose="020B0502040204020203" pitchFamily="34" charset="0"/>
              </a:rPr>
              <a:t>The heart rate sensor reflects the change of heart beat according to the change of blood oxygen saturation in the human body, and can print the heart rate value in real time.</a:t>
            </a:r>
            <a:br>
              <a:rPr lang="en-US" altLang="zh-CN" sz="2600" dirty="0">
                <a:latin typeface="Bahnschrift Light Condensed" panose="020B0502040204020203" pitchFamily="34" charset="0"/>
              </a:rPr>
            </a:br>
            <a:r>
              <a:rPr lang="en-US" altLang="zh-CN" sz="2600" dirty="0">
                <a:latin typeface="Bahnschrift Light Condensed" panose="020B0502040204020203" pitchFamily="34" charset="0"/>
              </a:rPr>
              <a:t>This module can switch between digital and analog output modes. When equipped with a display, it can intuitively display the real-time blood oxygen waveform and heart rate value.</a:t>
            </a:r>
            <a:br>
              <a:rPr lang="en-US" altLang="zh-CN" sz="2600" dirty="0">
                <a:latin typeface="Bahnschrift Light Condensed" panose="020B0502040204020203" pitchFamily="34" charset="0"/>
              </a:rPr>
            </a:br>
            <a:r>
              <a:rPr lang="en-US" altLang="zh-CN" sz="2600" dirty="0">
                <a:latin typeface="Bahnschrift Light Condensed" panose="020B0502040204020203" pitchFamily="34" charset="0"/>
              </a:rPr>
              <a:t>This product has small size and simple wiring. It can be used directly on the Arduino analog port. It is an essential small module when you DIY.</a:t>
            </a:r>
            <a:br>
              <a:rPr lang="en-US" altLang="zh-CN" sz="2600" dirty="0">
                <a:latin typeface="Bahnschrift Light Condensed" panose="020B0502040204020203" pitchFamily="34" charset="0"/>
              </a:rPr>
            </a:br>
            <a:endParaRPr lang="zh-CN" altLang="en-US" sz="2600" dirty="0">
              <a:latin typeface="Bahnschrift Light Condensed" panose="020B0502040204020203" pitchFamily="34" charset="0"/>
            </a:endParaRPr>
          </a:p>
        </p:txBody>
      </p:sp>
    </p:spTree>
    <p:extLst>
      <p:ext uri="{BB962C8B-B14F-4D97-AF65-F5344CB8AC3E}">
        <p14:creationId xmlns:p14="http://schemas.microsoft.com/office/powerpoint/2010/main" val="177257273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231030317"/>
              </p:ext>
            </p:extLst>
          </p:nvPr>
        </p:nvGraphicFramePr>
        <p:xfrm>
          <a:off x="966651" y="326572"/>
          <a:ext cx="10332720" cy="5811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15287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2471472525"/>
              </p:ext>
            </p:extLst>
          </p:nvPr>
        </p:nvGraphicFramePr>
        <p:xfrm>
          <a:off x="4699000" y="1"/>
          <a:ext cx="5994400" cy="6629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cstate="print">
            <a:extLst>
              <a:ext uri="{BEBA8EAE-BF5A-486C-A8C5-ECC9F3942E4B}">
                <a14:imgProps xmlns:a14="http://schemas.microsoft.com/office/drawing/2010/main">
                  <a14:imgLayer r:embed="rId8">
                    <a14:imgEffect>
                      <a14:artisticCement/>
                    </a14:imgEffect>
                  </a14:imgLayer>
                </a14:imgProps>
              </a:ext>
              <a:ext uri="{28A0092B-C50C-407E-A947-70E740481C1C}">
                <a14:useLocalDpi xmlns:a14="http://schemas.microsoft.com/office/drawing/2010/main" val="0"/>
              </a:ext>
            </a:extLst>
          </a:blip>
          <a:stretch>
            <a:fillRect/>
          </a:stretch>
        </p:blipFill>
        <p:spPr>
          <a:xfrm>
            <a:off x="535664" y="1532238"/>
            <a:ext cx="2312008" cy="14097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图片 7"/>
          <p:cNvPicPr>
            <a:picLocks noChangeAspect="1"/>
          </p:cNvPicPr>
          <p:nvPr/>
        </p:nvPicPr>
        <p:blipFill>
          <a:blip r:embed="rId9">
            <a:extLst>
              <a:ext uri="{BEBA8EAE-BF5A-486C-A8C5-ECC9F3942E4B}">
                <a14:imgProps xmlns:a14="http://schemas.microsoft.com/office/drawing/2010/main">
                  <a14:imgLayer r:embed="rId10">
                    <a14:imgEffect>
                      <a14:sharpenSoften amount="58000"/>
                    </a14:imgEffect>
                    <a14:imgEffect>
                      <a14:brightnessContrast contrast="65000"/>
                    </a14:imgEffect>
                  </a14:imgLayer>
                </a14:imgProps>
              </a:ext>
              <a:ext uri="{28A0092B-C50C-407E-A947-70E740481C1C}">
                <a14:useLocalDpi xmlns:a14="http://schemas.microsoft.com/office/drawing/2010/main" val="0"/>
              </a:ext>
            </a:extLst>
          </a:blip>
          <a:stretch>
            <a:fillRect/>
          </a:stretch>
        </p:blipFill>
        <p:spPr>
          <a:xfrm>
            <a:off x="408664" y="3721544"/>
            <a:ext cx="3750791" cy="8953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图片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8664" y="5164348"/>
            <a:ext cx="3667125" cy="14650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矩形 9"/>
          <p:cNvSpPr/>
          <p:nvPr/>
        </p:nvSpPr>
        <p:spPr>
          <a:xfrm>
            <a:off x="14686" y="3378278"/>
            <a:ext cx="1809750" cy="338554"/>
          </a:xfrm>
          <a:prstGeom prst="rect">
            <a:avLst/>
          </a:prstGeom>
          <a:noFill/>
        </p:spPr>
        <p:txBody>
          <a:bodyPr wrap="square" lIns="91440" tIns="45720" rIns="91440" bIns="45720">
            <a:spAutoFit/>
          </a:bodyPr>
          <a:lstStyle/>
          <a:p>
            <a:pPr algn="ctr"/>
            <a:r>
              <a:rPr lang="zh-CN" altLang="en-US" sz="1600" dirty="0" smtClean="0">
                <a:ln w="0"/>
                <a:effectLst>
                  <a:outerShdw blurRad="38100" dist="19050" dir="2700000" algn="tl" rotWithShape="0">
                    <a:schemeClr val="dk1">
                      <a:alpha val="40000"/>
                    </a:schemeClr>
                  </a:outerShdw>
                </a:effectLst>
              </a:rPr>
              <a:t>有线连接方式</a:t>
            </a:r>
            <a:endParaRPr lang="zh-CN" altLang="en-US" sz="1600" b="1" dirty="0">
              <a:ln w="22225">
                <a:solidFill>
                  <a:schemeClr val="accent2"/>
                </a:solidFill>
                <a:prstDash val="solid"/>
              </a:ln>
              <a:solidFill>
                <a:schemeClr val="accent2">
                  <a:lumMod val="40000"/>
                  <a:lumOff val="60000"/>
                </a:schemeClr>
              </a:solidFill>
            </a:endParaRPr>
          </a:p>
        </p:txBody>
      </p:sp>
      <p:sp>
        <p:nvSpPr>
          <p:cNvPr id="11" name="矩形 10"/>
          <p:cNvSpPr/>
          <p:nvPr/>
        </p:nvSpPr>
        <p:spPr>
          <a:xfrm>
            <a:off x="408664" y="4746842"/>
            <a:ext cx="1415772" cy="338554"/>
          </a:xfrm>
          <a:prstGeom prst="rect">
            <a:avLst/>
          </a:prstGeom>
          <a:noFill/>
        </p:spPr>
        <p:txBody>
          <a:bodyPr wrap="none" lIns="91440" tIns="45720" rIns="91440" bIns="45720">
            <a:spAutoFit/>
          </a:bodyPr>
          <a:lstStyle/>
          <a:p>
            <a:pPr algn="ctr"/>
            <a:r>
              <a:rPr lang="zh-CN" altLang="en-US" sz="1600" b="0" cap="none" spc="0" dirty="0" smtClean="0">
                <a:ln w="0"/>
                <a:solidFill>
                  <a:schemeClr val="tx1"/>
                </a:solidFill>
                <a:effectLst>
                  <a:outerShdw blurRad="38100" dist="19050" dir="2700000" algn="tl" rotWithShape="0">
                    <a:schemeClr val="dk1">
                      <a:alpha val="40000"/>
                    </a:schemeClr>
                  </a:outerShdw>
                </a:effectLst>
              </a:rPr>
              <a:t>无线连接方式</a:t>
            </a:r>
            <a:endParaRPr lang="zh-CN" alt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5477318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0-#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0-#ppt_w/2"/>
                                          </p:val>
                                        </p:tav>
                                        <p:tav tm="100000">
                                          <p:val>
                                            <p:strVal val="#ppt_x"/>
                                          </p:val>
                                        </p:tav>
                                      </p:tavLst>
                                    </p:anim>
                                    <p:anim calcmode="lin" valueType="num">
                                      <p:cBhvr additive="base">
                                        <p:cTn id="32"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145049">
            <a:off x="212601" y="3771687"/>
            <a:ext cx="3365501" cy="3617696"/>
          </a:xfrm>
          <a:prstGeom prst="ellipse">
            <a:avLst/>
          </a:prstGeom>
          <a:ln>
            <a:noFill/>
          </a:ln>
          <a:effectLst>
            <a:softEdge rad="112500"/>
          </a:effectLst>
        </p:spPr>
      </p:pic>
      <p:graphicFrame>
        <p:nvGraphicFramePr>
          <p:cNvPr id="4" name="表格 3"/>
          <p:cNvGraphicFramePr>
            <a:graphicFrameLocks noGrp="1"/>
          </p:cNvGraphicFramePr>
          <p:nvPr>
            <p:extLst>
              <p:ext uri="{D42A27DB-BD31-4B8C-83A1-F6EECF244321}">
                <p14:modId xmlns:p14="http://schemas.microsoft.com/office/powerpoint/2010/main" val="1851923146"/>
              </p:ext>
            </p:extLst>
          </p:nvPr>
        </p:nvGraphicFramePr>
        <p:xfrm>
          <a:off x="4355135" y="3449807"/>
          <a:ext cx="6896100" cy="3765414"/>
        </p:xfrm>
        <a:graphic>
          <a:graphicData uri="http://schemas.openxmlformats.org/drawingml/2006/table">
            <a:tbl>
              <a:tblPr firstRow="1" bandRow="1">
                <a:tableStyleId>{5A111915-BE36-4E01-A7E5-04B1672EAD32}</a:tableStyleId>
              </a:tblPr>
              <a:tblGrid>
                <a:gridCol w="3448050">
                  <a:extLst>
                    <a:ext uri="{9D8B030D-6E8A-4147-A177-3AD203B41FA5}">
                      <a16:colId xmlns:a16="http://schemas.microsoft.com/office/drawing/2014/main" val="2118427887"/>
                    </a:ext>
                  </a:extLst>
                </a:gridCol>
                <a:gridCol w="3448050">
                  <a:extLst>
                    <a:ext uri="{9D8B030D-6E8A-4147-A177-3AD203B41FA5}">
                      <a16:colId xmlns:a16="http://schemas.microsoft.com/office/drawing/2014/main" val="2902772959"/>
                    </a:ext>
                  </a:extLst>
                </a:gridCol>
              </a:tblGrid>
              <a:tr h="401698">
                <a:tc>
                  <a:txBody>
                    <a:bodyPr/>
                    <a:lstStyle/>
                    <a:p>
                      <a:pPr algn="ctr"/>
                      <a:r>
                        <a:rPr lang="en-US" altLang="zh-CN" dirty="0" smtClean="0"/>
                        <a:t>Item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Reference value</a:t>
                      </a:r>
                      <a:endParaRPr lang="zh-CN"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84154361"/>
                  </a:ext>
                </a:extLst>
              </a:tr>
              <a:tr h="401698">
                <a:tc>
                  <a:txBody>
                    <a:bodyPr/>
                    <a:lstStyle/>
                    <a:p>
                      <a:r>
                        <a:rPr lang="en-US" altLang="zh-CN" dirty="0" smtClean="0"/>
                        <a:t>Logic operating voltage(VDD)</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+4.8~+5.2V</a:t>
                      </a:r>
                      <a:endParaRPr lang="zh-CN" altLang="en-US" dirty="0"/>
                    </a:p>
                  </a:txBody>
                  <a:tcPr/>
                </a:tc>
                <a:extLst>
                  <a:ext uri="{0D108BD9-81ED-4DB2-BD59-A6C34878D82A}">
                    <a16:rowId xmlns:a16="http://schemas.microsoft.com/office/drawing/2014/main" val="4138314149"/>
                  </a:ext>
                </a:extLst>
              </a:tr>
              <a:tr h="401698">
                <a:tc>
                  <a:txBody>
                    <a:bodyPr/>
                    <a:lstStyle/>
                    <a:p>
                      <a:r>
                        <a:rPr lang="en-US" altLang="zh-CN" dirty="0" smtClean="0"/>
                        <a:t>Drive voltage (VDD</a:t>
                      </a:r>
                      <a:r>
                        <a:rPr lang="en-US" altLang="zh-CN" baseline="0" dirty="0" smtClean="0"/>
                        <a:t> VO)</a:t>
                      </a:r>
                      <a:endParaRPr lang="zh-CN" altLang="en-US" dirty="0"/>
                    </a:p>
                  </a:txBody>
                  <a:tcPr/>
                </a:tc>
                <a:tc>
                  <a:txBody>
                    <a:bodyPr/>
                    <a:lstStyle/>
                    <a:p>
                      <a:r>
                        <a:rPr lang="en-US" altLang="zh-CN" dirty="0" smtClean="0"/>
                        <a:t>+3.0~+5.0V</a:t>
                      </a:r>
                      <a:endParaRPr lang="zh-CN" altLang="en-US" dirty="0"/>
                    </a:p>
                  </a:txBody>
                  <a:tcPr/>
                </a:tc>
                <a:extLst>
                  <a:ext uri="{0D108BD9-81ED-4DB2-BD59-A6C34878D82A}">
                    <a16:rowId xmlns:a16="http://schemas.microsoft.com/office/drawing/2014/main" val="361030518"/>
                  </a:ext>
                </a:extLst>
              </a:tr>
              <a:tr h="401698">
                <a:tc>
                  <a:txBody>
                    <a:bodyPr/>
                    <a:lstStyle/>
                    <a:p>
                      <a:r>
                        <a:rPr lang="en-US" altLang="zh-CN" dirty="0" smtClean="0"/>
                        <a:t>Operating temperature(TA)</a:t>
                      </a:r>
                      <a:endParaRPr lang="zh-CN" altLang="en-US" dirty="0"/>
                    </a:p>
                  </a:txBody>
                  <a:tcPr/>
                </a:tc>
                <a:tc>
                  <a:txBody>
                    <a:bodyPr/>
                    <a:lstStyle/>
                    <a:p>
                      <a:r>
                        <a:rPr lang="en-US" altLang="zh-CN" dirty="0" smtClean="0"/>
                        <a:t>-20~+70°C(wide</a:t>
                      </a:r>
                      <a:r>
                        <a:rPr lang="en-US" altLang="zh-CN" baseline="0" dirty="0" smtClean="0"/>
                        <a:t> temperature)</a:t>
                      </a:r>
                    </a:p>
                  </a:txBody>
                  <a:tcPr/>
                </a:tc>
                <a:extLst>
                  <a:ext uri="{0D108BD9-81ED-4DB2-BD59-A6C34878D82A}">
                    <a16:rowId xmlns:a16="http://schemas.microsoft.com/office/drawing/2014/main" val="3751207389"/>
                  </a:ext>
                </a:extLst>
              </a:tr>
              <a:tr h="401698">
                <a:tc>
                  <a:txBody>
                    <a:bodyPr/>
                    <a:lstStyle/>
                    <a:p>
                      <a:r>
                        <a:rPr lang="en-US" altLang="zh-CN" dirty="0" smtClean="0"/>
                        <a:t>Storage temperature(TSTO)</a:t>
                      </a:r>
                      <a:endParaRPr lang="zh-CN" altLang="en-US" dirty="0"/>
                    </a:p>
                  </a:txBody>
                  <a:tcPr/>
                </a:tc>
                <a:tc>
                  <a:txBody>
                    <a:bodyPr/>
                    <a:lstStyle/>
                    <a:p>
                      <a:r>
                        <a:rPr lang="en-US" altLang="zh-CN" dirty="0" smtClean="0"/>
                        <a:t>-30~+80°C(wide temperature)</a:t>
                      </a:r>
                      <a:endParaRPr lang="zh-CN" altLang="en-US" dirty="0"/>
                    </a:p>
                  </a:txBody>
                  <a:tcPr/>
                </a:tc>
                <a:extLst>
                  <a:ext uri="{0D108BD9-81ED-4DB2-BD59-A6C34878D82A}">
                    <a16:rowId xmlns:a16="http://schemas.microsoft.com/office/drawing/2014/main" val="2435485390"/>
                  </a:ext>
                </a:extLst>
              </a:tr>
              <a:tr h="401698">
                <a:tc>
                  <a:txBody>
                    <a:bodyPr/>
                    <a:lstStyle/>
                    <a:p>
                      <a:r>
                        <a:rPr lang="en-US" altLang="zh-CN" dirty="0" smtClean="0"/>
                        <a:t>Operating current(except</a:t>
                      </a:r>
                      <a:r>
                        <a:rPr lang="en-US" altLang="zh-CN" baseline="0" dirty="0" smtClean="0"/>
                        <a:t> backlight)</a:t>
                      </a:r>
                      <a:endParaRPr lang="zh-CN" altLang="en-US" dirty="0"/>
                    </a:p>
                  </a:txBody>
                  <a:tcPr/>
                </a:tc>
                <a:tc>
                  <a:txBody>
                    <a:bodyPr/>
                    <a:lstStyle/>
                    <a:p>
                      <a:r>
                        <a:rPr lang="en-US" altLang="zh-CN" dirty="0" smtClean="0"/>
                        <a:t>1.7mA(max)</a:t>
                      </a:r>
                      <a:endParaRPr lang="zh-CN" altLang="en-US" dirty="0"/>
                    </a:p>
                  </a:txBody>
                  <a:tcPr/>
                </a:tc>
                <a:extLst>
                  <a:ext uri="{0D108BD9-81ED-4DB2-BD59-A6C34878D82A}">
                    <a16:rowId xmlns:a16="http://schemas.microsoft.com/office/drawing/2014/main" val="1807152574"/>
                  </a:ext>
                </a:extLst>
              </a:tr>
              <a:tr h="401698">
                <a:tc>
                  <a:txBody>
                    <a:bodyPr/>
                    <a:lstStyle/>
                    <a:p>
                      <a:r>
                        <a:rPr lang="en-US" altLang="zh-CN" dirty="0" smtClean="0"/>
                        <a:t>Operating current</a:t>
                      </a:r>
                      <a:r>
                        <a:rPr lang="en-US" altLang="zh-CN" baseline="0" dirty="0" smtClean="0"/>
                        <a:t> (backlight)</a:t>
                      </a:r>
                      <a:endParaRPr lang="zh-CN" altLang="en-US" dirty="0"/>
                    </a:p>
                  </a:txBody>
                  <a:tcPr/>
                </a:tc>
                <a:tc>
                  <a:txBody>
                    <a:bodyPr/>
                    <a:lstStyle/>
                    <a:p>
                      <a:r>
                        <a:rPr lang="en-US" altLang="zh-CN" dirty="0" smtClean="0"/>
                        <a:t>24.0mA(max)</a:t>
                      </a:r>
                      <a:endParaRPr lang="zh-CN" altLang="en-US" dirty="0"/>
                    </a:p>
                  </a:txBody>
                  <a:tcPr/>
                </a:tc>
                <a:extLst>
                  <a:ext uri="{0D108BD9-81ED-4DB2-BD59-A6C34878D82A}">
                    <a16:rowId xmlns:a16="http://schemas.microsoft.com/office/drawing/2014/main" val="295519843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599542890"/>
              </p:ext>
            </p:extLst>
          </p:nvPr>
        </p:nvGraphicFramePr>
        <p:xfrm>
          <a:off x="4470400" y="234629"/>
          <a:ext cx="6896100" cy="2909144"/>
        </p:xfrm>
        <a:graphic>
          <a:graphicData uri="http://schemas.openxmlformats.org/drawingml/2006/table">
            <a:tbl>
              <a:tblPr firstRow="1" bandRow="1">
                <a:tableStyleId>{912C8C85-51F0-491E-9774-3900AFEF0FD7}</a:tableStyleId>
              </a:tblPr>
              <a:tblGrid>
                <a:gridCol w="3448050">
                  <a:extLst>
                    <a:ext uri="{9D8B030D-6E8A-4147-A177-3AD203B41FA5}">
                      <a16:colId xmlns:a16="http://schemas.microsoft.com/office/drawing/2014/main" val="183771174"/>
                    </a:ext>
                  </a:extLst>
                </a:gridCol>
                <a:gridCol w="3448050">
                  <a:extLst>
                    <a:ext uri="{9D8B030D-6E8A-4147-A177-3AD203B41FA5}">
                      <a16:colId xmlns:a16="http://schemas.microsoft.com/office/drawing/2014/main" val="3082407342"/>
                    </a:ext>
                  </a:extLst>
                </a:gridCol>
              </a:tblGrid>
              <a:tr h="415592">
                <a:tc>
                  <a:txBody>
                    <a:bodyPr/>
                    <a:lstStyle/>
                    <a:p>
                      <a:pPr algn="ctr"/>
                      <a:r>
                        <a:rPr lang="en-US" altLang="zh-CN" dirty="0" smtClean="0"/>
                        <a:t>Item</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dirty="0" smtClean="0"/>
                        <a:t>Reference value</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855451"/>
                  </a:ext>
                </a:extLst>
              </a:tr>
              <a:tr h="415592">
                <a:tc>
                  <a:txBody>
                    <a:bodyPr/>
                    <a:lstStyle/>
                    <a:p>
                      <a:r>
                        <a:rPr lang="en-US" altLang="zh-CN" dirty="0" smtClean="0"/>
                        <a:t>Working voltage</a:t>
                      </a:r>
                      <a:endParaRPr lang="zh-CN" altLang="en-US" dirty="0"/>
                    </a:p>
                  </a:txBody>
                  <a:tcPr>
                    <a:lnL w="12700" cap="flat" cmpd="sng" algn="ctr">
                      <a:solidFill>
                        <a:schemeClr val="tx1"/>
                      </a:solidFill>
                      <a:prstDash val="solid"/>
                      <a:round/>
                      <a:headEnd type="none" w="med" len="med"/>
                      <a:tailEnd type="none" w="med" len="med"/>
                    </a:lnL>
                  </a:tcPr>
                </a:tc>
                <a:tc>
                  <a:txBody>
                    <a:bodyPr/>
                    <a:lstStyle/>
                    <a:p>
                      <a:r>
                        <a:rPr lang="en-US" altLang="zh-CN" dirty="0" smtClean="0"/>
                        <a:t>3.3V~5.5V</a:t>
                      </a:r>
                      <a:endParaRPr lang="zh-CN" alt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81793322"/>
                  </a:ext>
                </a:extLst>
              </a:tr>
              <a:tr h="415592">
                <a:tc>
                  <a:txBody>
                    <a:bodyPr/>
                    <a:lstStyle/>
                    <a:p>
                      <a:r>
                        <a:rPr lang="en-US" altLang="zh-CN" dirty="0" smtClean="0"/>
                        <a:t>Operating</a:t>
                      </a:r>
                      <a:r>
                        <a:rPr lang="en-US" altLang="zh-CN" baseline="0" dirty="0" smtClean="0"/>
                        <a:t> temperature</a:t>
                      </a:r>
                      <a:endParaRPr lang="zh-CN" altLang="en-US" dirty="0"/>
                    </a:p>
                  </a:txBody>
                  <a:tcPr>
                    <a:lnL w="12700" cap="flat" cmpd="sng" algn="ctr">
                      <a:solidFill>
                        <a:schemeClr val="tx1"/>
                      </a:solidFill>
                      <a:prstDash val="solid"/>
                      <a:round/>
                      <a:headEnd type="none" w="med" len="med"/>
                      <a:tailEnd type="none" w="med" len="med"/>
                    </a:lnL>
                  </a:tcPr>
                </a:tc>
                <a:tc>
                  <a:txBody>
                    <a:bodyPr/>
                    <a:lstStyle/>
                    <a:p>
                      <a:r>
                        <a:rPr lang="en-US" altLang="zh-CN" dirty="0" smtClean="0"/>
                        <a:t>-40°C~85°C</a:t>
                      </a:r>
                      <a:endParaRPr lang="zh-CN" alt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1454046"/>
                  </a:ext>
                </a:extLst>
              </a:tr>
              <a:tr h="415592">
                <a:tc>
                  <a:txBody>
                    <a:bodyPr/>
                    <a:lstStyle/>
                    <a:p>
                      <a:r>
                        <a:rPr lang="en-US" altLang="zh-CN" dirty="0" smtClean="0"/>
                        <a:t>Output</a:t>
                      </a:r>
                      <a:r>
                        <a:rPr lang="en-US" altLang="zh-CN" baseline="0" dirty="0" smtClean="0"/>
                        <a:t> signal</a:t>
                      </a:r>
                      <a:endParaRPr lang="zh-CN" altLang="en-US" dirty="0"/>
                    </a:p>
                  </a:txBody>
                  <a:tcPr>
                    <a:lnL w="12700" cap="flat" cmpd="sng" algn="ctr">
                      <a:solidFill>
                        <a:schemeClr val="tx1"/>
                      </a:solidFill>
                      <a:prstDash val="solid"/>
                      <a:round/>
                      <a:headEnd type="none" w="med" len="med"/>
                      <a:tailEnd type="none" w="med" len="med"/>
                    </a:lnL>
                  </a:tcPr>
                </a:tc>
                <a:tc>
                  <a:txBody>
                    <a:bodyPr/>
                    <a:lstStyle/>
                    <a:p>
                      <a:r>
                        <a:rPr lang="en-US" altLang="zh-CN" dirty="0" smtClean="0"/>
                        <a:t>analog signal</a:t>
                      </a:r>
                      <a:endParaRPr lang="zh-CN" alt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83860731"/>
                  </a:ext>
                </a:extLst>
              </a:tr>
              <a:tr h="415592">
                <a:tc>
                  <a:txBody>
                    <a:bodyPr/>
                    <a:lstStyle/>
                    <a:p>
                      <a:r>
                        <a:rPr lang="en-US" altLang="zh-CN" dirty="0" smtClean="0"/>
                        <a:t>Resistance</a:t>
                      </a:r>
                      <a:r>
                        <a:rPr lang="en-US" altLang="zh-CN" baseline="0" dirty="0" smtClean="0"/>
                        <a:t> range</a:t>
                      </a:r>
                      <a:endParaRPr lang="zh-CN" altLang="en-US" dirty="0"/>
                    </a:p>
                  </a:txBody>
                  <a:tcPr>
                    <a:lnL w="12700" cap="flat" cmpd="sng" algn="ctr">
                      <a:solidFill>
                        <a:schemeClr val="tx1"/>
                      </a:solidFill>
                      <a:prstDash val="solid"/>
                      <a:round/>
                      <a:headEnd type="none" w="med" len="med"/>
                      <a:tailEnd type="none" w="med" len="med"/>
                    </a:lnL>
                  </a:tcPr>
                </a:tc>
                <a:tc>
                  <a:txBody>
                    <a:bodyPr/>
                    <a:lstStyle/>
                    <a:p>
                      <a:r>
                        <a:rPr lang="en-US" altLang="zh-CN" dirty="0" smtClean="0"/>
                        <a:t>0~10K</a:t>
                      </a:r>
                      <a:r>
                        <a:rPr lang="el-GR" altLang="zh-CN" dirty="0" smtClean="0"/>
                        <a:t>Ω</a:t>
                      </a:r>
                      <a:endParaRPr lang="zh-CN" alt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2305601"/>
                  </a:ext>
                </a:extLst>
              </a:tr>
              <a:tr h="415592">
                <a:tc>
                  <a:txBody>
                    <a:bodyPr/>
                    <a:lstStyle/>
                    <a:p>
                      <a:r>
                        <a:rPr lang="en-US" altLang="zh-CN" dirty="0" smtClean="0"/>
                        <a:t>Interface</a:t>
                      </a:r>
                      <a:endParaRPr lang="zh-CN" altLang="en-US" dirty="0"/>
                    </a:p>
                  </a:txBody>
                  <a:tcPr>
                    <a:lnL w="12700" cap="flat" cmpd="sng" algn="ctr">
                      <a:solidFill>
                        <a:schemeClr val="tx1"/>
                      </a:solidFill>
                      <a:prstDash val="solid"/>
                      <a:round/>
                      <a:headEnd type="none" w="med" len="med"/>
                      <a:tailEnd type="none" w="med" len="med"/>
                    </a:lnL>
                  </a:tcPr>
                </a:tc>
                <a:tc>
                  <a:txBody>
                    <a:bodyPr/>
                    <a:lstStyle/>
                    <a:p>
                      <a:r>
                        <a:rPr lang="en-US" altLang="zh-CN" dirty="0" smtClean="0"/>
                        <a:t>2.54 Pin*3P</a:t>
                      </a:r>
                      <a:endParaRPr lang="zh-CN" alt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31791118"/>
                  </a:ext>
                </a:extLst>
              </a:tr>
              <a:tr h="415592">
                <a:tc>
                  <a:txBody>
                    <a:bodyPr/>
                    <a:lstStyle/>
                    <a:p>
                      <a:r>
                        <a:rPr lang="en-US" altLang="zh-CN" dirty="0" err="1" smtClean="0"/>
                        <a:t>Piatform</a:t>
                      </a:r>
                      <a:endParaRPr lang="zh-CN"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altLang="zh-CN" dirty="0" err="1" smtClean="0"/>
                        <a:t>Arduino,microbit,monolithic</a:t>
                      </a:r>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4874462"/>
                  </a:ext>
                </a:extLst>
              </a:tr>
            </a:tbl>
          </a:graphicData>
        </a:graphic>
      </p:graphicFrame>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767" y="1172840"/>
            <a:ext cx="3414368" cy="24669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5756547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25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amond(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581318" y="3840518"/>
            <a:ext cx="4085051" cy="25983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内容占位符 7"/>
          <p:cNvSpPr>
            <a:spLocks noGrp="1"/>
          </p:cNvSpPr>
          <p:nvPr>
            <p:ph sz="half" idx="2"/>
          </p:nvPr>
        </p:nvSpPr>
        <p:spPr>
          <a:xfrm>
            <a:off x="290308" y="154411"/>
            <a:ext cx="4230892" cy="3516204"/>
          </a:xfrm>
        </p:spPr>
        <p:txBody>
          <a:bodyPr>
            <a:normAutofit/>
          </a:bodyPr>
          <a:lstStyle/>
          <a:p>
            <a:pPr marL="0" indent="0">
              <a:buNone/>
            </a:pPr>
            <a:r>
              <a:rPr lang="en-US" altLang="zh-CN" sz="2600" dirty="0" smtClean="0">
                <a:latin typeface="Book Antiqua" panose="02040602050305030304" pitchFamily="18" charset="0"/>
              </a:rPr>
              <a:t>The sensor used test heart rate and pulse waveform is suitable for students, athletes, developers, game or sports terminal </a:t>
            </a:r>
            <a:r>
              <a:rPr lang="en-US" altLang="zh-CN" sz="2600" dirty="0" err="1" smtClean="0">
                <a:latin typeface="Book Antiqua" panose="02040602050305030304" pitchFamily="18" charset="0"/>
              </a:rPr>
              <a:t>developers,and</a:t>
            </a:r>
            <a:r>
              <a:rPr lang="en-US" altLang="zh-CN" sz="2600" dirty="0" smtClean="0">
                <a:latin typeface="Book Antiqua" panose="02040602050305030304" pitchFamily="18" charset="0"/>
              </a:rPr>
              <a:t> can develop interactive products related to heart rate!</a:t>
            </a:r>
            <a:endParaRPr lang="zh-CN" altLang="en-US" sz="2600" dirty="0">
              <a:latin typeface="Book Antiqua" panose="0204060205030503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32663338"/>
              </p:ext>
            </p:extLst>
          </p:nvPr>
        </p:nvGraphicFramePr>
        <p:xfrm>
          <a:off x="4644208" y="195895"/>
          <a:ext cx="6583680" cy="3474720"/>
        </p:xfrm>
        <a:graphic>
          <a:graphicData uri="http://schemas.openxmlformats.org/drawingml/2006/table">
            <a:tbl>
              <a:tblPr firstRow="1" bandRow="1">
                <a:tableStyleId>{5DA37D80-6434-44D0-A028-1B22A696006F}</a:tableStyleId>
              </a:tblPr>
              <a:tblGrid>
                <a:gridCol w="3291840">
                  <a:extLst>
                    <a:ext uri="{9D8B030D-6E8A-4147-A177-3AD203B41FA5}">
                      <a16:colId xmlns:a16="http://schemas.microsoft.com/office/drawing/2014/main" val="2031728183"/>
                    </a:ext>
                  </a:extLst>
                </a:gridCol>
                <a:gridCol w="3291840">
                  <a:extLst>
                    <a:ext uri="{9D8B030D-6E8A-4147-A177-3AD203B41FA5}">
                      <a16:colId xmlns:a16="http://schemas.microsoft.com/office/drawing/2014/main" val="1256096598"/>
                    </a:ext>
                  </a:extLst>
                </a:gridCol>
              </a:tblGrid>
              <a:tr h="305918">
                <a:tc>
                  <a:txBody>
                    <a:bodyPr/>
                    <a:lstStyle/>
                    <a:p>
                      <a:r>
                        <a:rPr lang="en-US" altLang="zh-CN" dirty="0" smtClean="0"/>
                        <a:t>Function</a:t>
                      </a:r>
                      <a:r>
                        <a:rPr lang="en-US" altLang="zh-CN" baseline="0" dirty="0" smtClean="0"/>
                        <a:t> type</a:t>
                      </a:r>
                      <a:endParaRPr lang="zh-CN" altLang="en-US" dirty="0"/>
                    </a:p>
                  </a:txBody>
                  <a:tcPr/>
                </a:tc>
                <a:tc>
                  <a:txBody>
                    <a:bodyPr/>
                    <a:lstStyle/>
                    <a:p>
                      <a:r>
                        <a:rPr lang="en-US" altLang="zh-CN" dirty="0" smtClean="0"/>
                        <a:t>Numerical value</a:t>
                      </a:r>
                      <a:endParaRPr lang="zh-CN" altLang="en-US" dirty="0"/>
                    </a:p>
                  </a:txBody>
                  <a:tcPr/>
                </a:tc>
                <a:extLst>
                  <a:ext uri="{0D108BD9-81ED-4DB2-BD59-A6C34878D82A}">
                    <a16:rowId xmlns:a16="http://schemas.microsoft.com/office/drawing/2014/main" val="3392805892"/>
                  </a:ext>
                </a:extLst>
              </a:tr>
              <a:tr h="305918">
                <a:tc>
                  <a:txBody>
                    <a:bodyPr/>
                    <a:lstStyle/>
                    <a:p>
                      <a:r>
                        <a:rPr lang="en-US" altLang="zh-CN" dirty="0" smtClean="0"/>
                        <a:t>Working voltage</a:t>
                      </a:r>
                      <a:endParaRPr lang="zh-CN" altLang="en-US" dirty="0"/>
                    </a:p>
                  </a:txBody>
                  <a:tcPr/>
                </a:tc>
                <a:tc>
                  <a:txBody>
                    <a:bodyPr/>
                    <a:lstStyle/>
                    <a:p>
                      <a:r>
                        <a:rPr lang="en-US" altLang="zh-CN" dirty="0" smtClean="0"/>
                        <a:t> 3.3v/5vdc</a:t>
                      </a:r>
                      <a:endParaRPr lang="zh-CN" altLang="en-US" dirty="0"/>
                    </a:p>
                  </a:txBody>
                  <a:tcPr/>
                </a:tc>
                <a:extLst>
                  <a:ext uri="{0D108BD9-81ED-4DB2-BD59-A6C34878D82A}">
                    <a16:rowId xmlns:a16="http://schemas.microsoft.com/office/drawing/2014/main" val="1069036287"/>
                  </a:ext>
                </a:extLst>
              </a:tr>
              <a:tr h="305918">
                <a:tc>
                  <a:txBody>
                    <a:bodyPr/>
                    <a:lstStyle/>
                    <a:p>
                      <a:r>
                        <a:rPr lang="en-US" altLang="zh-CN" dirty="0" smtClean="0"/>
                        <a:t>Output signal type</a:t>
                      </a:r>
                      <a:endParaRPr lang="zh-CN" altLang="en-US" dirty="0"/>
                    </a:p>
                  </a:txBody>
                  <a:tcPr/>
                </a:tc>
                <a:tc>
                  <a:txBody>
                    <a:bodyPr/>
                    <a:lstStyle/>
                    <a:p>
                      <a:r>
                        <a:rPr lang="en-US" altLang="zh-CN" dirty="0" smtClean="0"/>
                        <a:t>analog</a:t>
                      </a:r>
                      <a:r>
                        <a:rPr lang="en-US" altLang="zh-CN" baseline="0" dirty="0" smtClean="0"/>
                        <a:t> signal</a:t>
                      </a:r>
                      <a:endParaRPr lang="zh-CN" altLang="en-US" dirty="0"/>
                    </a:p>
                  </a:txBody>
                  <a:tcPr/>
                </a:tc>
                <a:extLst>
                  <a:ext uri="{0D108BD9-81ED-4DB2-BD59-A6C34878D82A}">
                    <a16:rowId xmlns:a16="http://schemas.microsoft.com/office/drawing/2014/main" val="2466980464"/>
                  </a:ext>
                </a:extLst>
              </a:tr>
              <a:tr h="612776">
                <a:tc>
                  <a:txBody>
                    <a:bodyPr/>
                    <a:lstStyle/>
                    <a:p>
                      <a:r>
                        <a:rPr lang="en-US" altLang="zh-CN" dirty="0" smtClean="0"/>
                        <a:t>Output signal size</a:t>
                      </a:r>
                      <a:endParaRPr lang="zh-CN" altLang="en-US" dirty="0"/>
                    </a:p>
                  </a:txBody>
                  <a:tcPr/>
                </a:tc>
                <a:tc>
                  <a:txBody>
                    <a:bodyPr/>
                    <a:lstStyle/>
                    <a:p>
                      <a:r>
                        <a:rPr lang="en-US" altLang="zh-CN" dirty="0" smtClean="0"/>
                        <a:t>0~3.3v(3.3v power supply) 105v (5v power supply)</a:t>
                      </a:r>
                      <a:endParaRPr lang="zh-CN" altLang="en-US" dirty="0"/>
                    </a:p>
                  </a:txBody>
                  <a:tcPr/>
                </a:tc>
                <a:extLst>
                  <a:ext uri="{0D108BD9-81ED-4DB2-BD59-A6C34878D82A}">
                    <a16:rowId xmlns:a16="http://schemas.microsoft.com/office/drawing/2014/main" val="2721857650"/>
                  </a:ext>
                </a:extLst>
              </a:tr>
              <a:tr h="305918">
                <a:tc>
                  <a:txBody>
                    <a:bodyPr/>
                    <a:lstStyle/>
                    <a:p>
                      <a:r>
                        <a:rPr lang="en-US" altLang="zh-CN" dirty="0" smtClean="0"/>
                        <a:t>Current </a:t>
                      </a:r>
                      <a:endParaRPr lang="zh-CN" altLang="en-US" dirty="0"/>
                    </a:p>
                  </a:txBody>
                  <a:tcPr/>
                </a:tc>
                <a:tc>
                  <a:txBody>
                    <a:bodyPr/>
                    <a:lstStyle/>
                    <a:p>
                      <a:r>
                        <a:rPr lang="en-US" altLang="zh-CN" dirty="0" smtClean="0"/>
                        <a:t>4mA(under 5V)</a:t>
                      </a:r>
                      <a:endParaRPr lang="zh-CN" altLang="en-US" dirty="0"/>
                    </a:p>
                  </a:txBody>
                  <a:tcPr/>
                </a:tc>
                <a:extLst>
                  <a:ext uri="{0D108BD9-81ED-4DB2-BD59-A6C34878D82A}">
                    <a16:rowId xmlns:a16="http://schemas.microsoft.com/office/drawing/2014/main" val="4128311363"/>
                  </a:ext>
                </a:extLst>
              </a:tr>
              <a:tr h="305918">
                <a:tc>
                  <a:txBody>
                    <a:bodyPr/>
                    <a:lstStyle/>
                    <a:p>
                      <a:r>
                        <a:rPr lang="en-US" altLang="zh-CN" dirty="0" smtClean="0"/>
                        <a:t>Led peak wavelength</a:t>
                      </a:r>
                      <a:endParaRPr lang="zh-CN" altLang="en-US" dirty="0"/>
                    </a:p>
                  </a:txBody>
                  <a:tcPr/>
                </a:tc>
                <a:tc>
                  <a:txBody>
                    <a:bodyPr/>
                    <a:lstStyle/>
                    <a:p>
                      <a:r>
                        <a:rPr lang="en-US" altLang="zh-CN" dirty="0" smtClean="0"/>
                        <a:t>515nm</a:t>
                      </a:r>
                      <a:endParaRPr lang="zh-CN" altLang="en-US" dirty="0"/>
                    </a:p>
                  </a:txBody>
                  <a:tcPr/>
                </a:tc>
                <a:extLst>
                  <a:ext uri="{0D108BD9-81ED-4DB2-BD59-A6C34878D82A}">
                    <a16:rowId xmlns:a16="http://schemas.microsoft.com/office/drawing/2014/main" val="1521698633"/>
                  </a:ext>
                </a:extLst>
              </a:tr>
              <a:tr h="535357">
                <a:tc>
                  <a:txBody>
                    <a:bodyPr/>
                    <a:lstStyle/>
                    <a:p>
                      <a:r>
                        <a:rPr lang="en-US" altLang="zh-CN" dirty="0" smtClean="0"/>
                        <a:t>Thickness of circuit board</a:t>
                      </a:r>
                      <a:endParaRPr lang="zh-CN" altLang="en-US" dirty="0"/>
                    </a:p>
                  </a:txBody>
                  <a:tcPr/>
                </a:tc>
                <a:tc>
                  <a:txBody>
                    <a:bodyPr/>
                    <a:lstStyle/>
                    <a:p>
                      <a:r>
                        <a:rPr lang="en-US" altLang="zh-CN" dirty="0" smtClean="0"/>
                        <a:t>1.6mm(thickness of ordinary</a:t>
                      </a:r>
                      <a:r>
                        <a:rPr lang="en-US" altLang="zh-CN" baseline="0" dirty="0" smtClean="0"/>
                        <a:t> </a:t>
                      </a:r>
                      <a:r>
                        <a:rPr lang="en-US" altLang="zh-CN" baseline="0" dirty="0" err="1" smtClean="0"/>
                        <a:t>PCBboard</a:t>
                      </a:r>
                      <a:r>
                        <a:rPr lang="en-US" altLang="zh-CN" baseline="0" dirty="0" smtClean="0"/>
                        <a:t>)</a:t>
                      </a:r>
                      <a:endParaRPr lang="zh-CN" altLang="en-US" dirty="0"/>
                    </a:p>
                  </a:txBody>
                  <a:tcPr/>
                </a:tc>
                <a:extLst>
                  <a:ext uri="{0D108BD9-81ED-4DB2-BD59-A6C34878D82A}">
                    <a16:rowId xmlns:a16="http://schemas.microsoft.com/office/drawing/2014/main" val="732447196"/>
                  </a:ext>
                </a:extLst>
              </a:tr>
              <a:tr h="326731">
                <a:tc>
                  <a:txBody>
                    <a:bodyPr/>
                    <a:lstStyle/>
                    <a:p>
                      <a:r>
                        <a:rPr lang="en-US" altLang="zh-CN" dirty="0" smtClean="0"/>
                        <a:t>Circuit board diameter</a:t>
                      </a:r>
                      <a:endParaRPr lang="zh-CN" altLang="en-US" dirty="0"/>
                    </a:p>
                  </a:txBody>
                  <a:tcPr/>
                </a:tc>
                <a:tc>
                  <a:txBody>
                    <a:bodyPr/>
                    <a:lstStyle/>
                    <a:p>
                      <a:r>
                        <a:rPr lang="en-US" altLang="zh-CN" dirty="0" smtClean="0"/>
                        <a:t>16mm</a:t>
                      </a:r>
                      <a:endParaRPr lang="zh-CN" altLang="en-US" dirty="0"/>
                    </a:p>
                  </a:txBody>
                  <a:tcPr/>
                </a:tc>
                <a:extLst>
                  <a:ext uri="{0D108BD9-81ED-4DB2-BD59-A6C34878D82A}">
                    <a16:rowId xmlns:a16="http://schemas.microsoft.com/office/drawing/2014/main" val="2323026301"/>
                  </a:ext>
                </a:extLst>
              </a:tr>
            </a:tbl>
          </a:graphicData>
        </a:graphic>
      </p:graphicFrame>
      <p:pic>
        <p:nvPicPr>
          <p:cNvPr id="11" name="图片 10"/>
          <p:cNvPicPr>
            <a:picLocks noChangeAspect="1"/>
          </p:cNvPicPr>
          <p:nvPr/>
        </p:nvPicPr>
        <p:blipFill>
          <a:blip r:embed="rId3"/>
          <a:stretch>
            <a:fillRect/>
          </a:stretch>
        </p:blipFill>
        <p:spPr>
          <a:xfrm>
            <a:off x="290308" y="3567958"/>
            <a:ext cx="4366600" cy="27533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6808567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0" y="533403"/>
            <a:ext cx="6804501" cy="6045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4" name="表格 3"/>
          <p:cNvGraphicFramePr>
            <a:graphicFrameLocks noGrp="1"/>
          </p:cNvGraphicFramePr>
          <p:nvPr>
            <p:extLst>
              <p:ext uri="{D42A27DB-BD31-4B8C-83A1-F6EECF244321}">
                <p14:modId xmlns:p14="http://schemas.microsoft.com/office/powerpoint/2010/main" val="1805757434"/>
              </p:ext>
            </p:extLst>
          </p:nvPr>
        </p:nvGraphicFramePr>
        <p:xfrm>
          <a:off x="6906102" y="533403"/>
          <a:ext cx="4508498" cy="5752817"/>
        </p:xfrm>
        <a:graphic>
          <a:graphicData uri="http://schemas.openxmlformats.org/drawingml/2006/table">
            <a:tbl>
              <a:tblPr firstRow="1" bandRow="1">
                <a:tableStyleId>{69012ECD-51FC-41F1-AA8D-1B2483CD663E}</a:tableStyleId>
              </a:tblPr>
              <a:tblGrid>
                <a:gridCol w="1356026">
                  <a:extLst>
                    <a:ext uri="{9D8B030D-6E8A-4147-A177-3AD203B41FA5}">
                      <a16:colId xmlns:a16="http://schemas.microsoft.com/office/drawing/2014/main" val="80259348"/>
                    </a:ext>
                  </a:extLst>
                </a:gridCol>
                <a:gridCol w="1298077">
                  <a:extLst>
                    <a:ext uri="{9D8B030D-6E8A-4147-A177-3AD203B41FA5}">
                      <a16:colId xmlns:a16="http://schemas.microsoft.com/office/drawing/2014/main" val="1351018104"/>
                    </a:ext>
                  </a:extLst>
                </a:gridCol>
                <a:gridCol w="1854395">
                  <a:extLst>
                    <a:ext uri="{9D8B030D-6E8A-4147-A177-3AD203B41FA5}">
                      <a16:colId xmlns:a16="http://schemas.microsoft.com/office/drawing/2014/main" val="3077215010"/>
                    </a:ext>
                  </a:extLst>
                </a:gridCol>
              </a:tblGrid>
              <a:tr h="632177">
                <a:tc>
                  <a:txBody>
                    <a:bodyPr/>
                    <a:lstStyle/>
                    <a:p>
                      <a:pPr algn="ctr"/>
                      <a:r>
                        <a:rPr lang="en-US" altLang="zh-CN" dirty="0" smtClean="0"/>
                        <a:t>Item</a:t>
                      </a:r>
                      <a:endParaRPr lang="zh-CN" altLang="en-US" dirty="0"/>
                    </a:p>
                  </a:txBody>
                  <a:tcPr/>
                </a:tc>
                <a:tc>
                  <a:txBody>
                    <a:bodyPr/>
                    <a:lstStyle/>
                    <a:p>
                      <a:pPr algn="ctr"/>
                      <a:r>
                        <a:rPr lang="en-US" altLang="zh-CN" dirty="0" smtClean="0"/>
                        <a:t>Numerical value</a:t>
                      </a:r>
                      <a:endParaRPr lang="zh-CN" altLang="en-US" dirty="0"/>
                    </a:p>
                  </a:txBody>
                  <a:tcPr/>
                </a:tc>
                <a:tc>
                  <a:txBody>
                    <a:bodyPr/>
                    <a:lstStyle/>
                    <a:p>
                      <a:pPr algn="ctr"/>
                      <a:r>
                        <a:rPr lang="en-US" altLang="zh-CN" dirty="0" smtClean="0"/>
                        <a:t>Data</a:t>
                      </a:r>
                      <a:endParaRPr lang="zh-CN" altLang="en-US" dirty="0"/>
                    </a:p>
                  </a:txBody>
                  <a:tcPr/>
                </a:tc>
                <a:extLst>
                  <a:ext uri="{0D108BD9-81ED-4DB2-BD59-A6C34878D82A}">
                    <a16:rowId xmlns:a16="http://schemas.microsoft.com/office/drawing/2014/main" val="317298629"/>
                  </a:ext>
                </a:extLst>
              </a:tr>
              <a:tr h="632177">
                <a:tc>
                  <a:txBody>
                    <a:bodyPr/>
                    <a:lstStyle/>
                    <a:p>
                      <a:pPr algn="ctr"/>
                      <a:r>
                        <a:rPr lang="en-US" altLang="zh-CN" dirty="0" smtClean="0"/>
                        <a:t>Heart rate</a:t>
                      </a:r>
                      <a:endParaRPr lang="zh-CN" altLang="en-US" dirty="0"/>
                    </a:p>
                  </a:txBody>
                  <a:tcPr/>
                </a:tc>
                <a:tc>
                  <a:txBody>
                    <a:bodyPr/>
                    <a:lstStyle/>
                    <a:p>
                      <a:r>
                        <a:rPr lang="en-US" altLang="zh-CN" dirty="0" smtClean="0"/>
                        <a:t>49</a:t>
                      </a:r>
                      <a:endParaRPr lang="zh-CN" altLang="en-US" dirty="0"/>
                    </a:p>
                  </a:txBody>
                  <a:tcPr/>
                </a:tc>
                <a:tc>
                  <a:txBody>
                    <a:bodyPr/>
                    <a:lstStyle/>
                    <a:p>
                      <a:r>
                        <a:rPr lang="en-US" altLang="zh-CN" dirty="0" smtClean="0"/>
                        <a:t>2021/12/02</a:t>
                      </a:r>
                      <a:endParaRPr lang="zh-CN" altLang="en-US" dirty="0"/>
                    </a:p>
                  </a:txBody>
                  <a:tcPr/>
                </a:tc>
                <a:extLst>
                  <a:ext uri="{0D108BD9-81ED-4DB2-BD59-A6C34878D82A}">
                    <a16:rowId xmlns:a16="http://schemas.microsoft.com/office/drawing/2014/main" val="1935477531"/>
                  </a:ext>
                </a:extLst>
              </a:tr>
              <a:tr h="6321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Heart rate</a:t>
                      </a:r>
                      <a:endParaRPr lang="zh-CN" altLang="en-US" dirty="0" smtClean="0"/>
                    </a:p>
                    <a:p>
                      <a:pPr algn="ctr"/>
                      <a:endParaRPr lang="zh-CN" altLang="en-US" dirty="0"/>
                    </a:p>
                  </a:txBody>
                  <a:tcPr/>
                </a:tc>
                <a:tc>
                  <a:txBody>
                    <a:bodyPr/>
                    <a:lstStyle/>
                    <a:p>
                      <a:r>
                        <a:rPr lang="en-US" altLang="zh-CN" dirty="0" smtClean="0"/>
                        <a:t>52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2021/12/04</a:t>
                      </a:r>
                      <a:endParaRPr lang="zh-CN" altLang="en-US" dirty="0" smtClean="0"/>
                    </a:p>
                    <a:p>
                      <a:endParaRPr lang="zh-CN" altLang="en-US" dirty="0"/>
                    </a:p>
                  </a:txBody>
                  <a:tcPr/>
                </a:tc>
                <a:extLst>
                  <a:ext uri="{0D108BD9-81ED-4DB2-BD59-A6C34878D82A}">
                    <a16:rowId xmlns:a16="http://schemas.microsoft.com/office/drawing/2014/main" val="1089635061"/>
                  </a:ext>
                </a:extLst>
              </a:tr>
              <a:tr h="6321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Heart rate</a:t>
                      </a:r>
                      <a:endParaRPr lang="zh-CN" altLang="en-US" dirty="0" smtClean="0"/>
                    </a:p>
                    <a:p>
                      <a:pPr algn="ctr"/>
                      <a:endParaRPr lang="zh-CN" altLang="en-US" dirty="0"/>
                    </a:p>
                  </a:txBody>
                  <a:tcPr/>
                </a:tc>
                <a:tc>
                  <a:txBody>
                    <a:bodyPr/>
                    <a:lstStyle/>
                    <a:p>
                      <a:r>
                        <a:rPr lang="en-US" altLang="zh-CN" dirty="0" smtClean="0"/>
                        <a:t>55</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2021/12/06</a:t>
                      </a:r>
                      <a:endParaRPr lang="zh-CN" altLang="en-US" dirty="0" smtClean="0"/>
                    </a:p>
                    <a:p>
                      <a:endParaRPr lang="zh-CN" altLang="en-US" dirty="0"/>
                    </a:p>
                  </a:txBody>
                  <a:tcPr/>
                </a:tc>
                <a:extLst>
                  <a:ext uri="{0D108BD9-81ED-4DB2-BD59-A6C34878D82A}">
                    <a16:rowId xmlns:a16="http://schemas.microsoft.com/office/drawing/2014/main" val="681154454"/>
                  </a:ext>
                </a:extLst>
              </a:tr>
              <a:tr h="6321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Heart rate</a:t>
                      </a:r>
                      <a:endParaRPr lang="zh-CN" altLang="en-US" dirty="0" smtClean="0"/>
                    </a:p>
                    <a:p>
                      <a:pPr algn="ctr"/>
                      <a:endParaRPr lang="zh-CN" altLang="en-US" dirty="0"/>
                    </a:p>
                  </a:txBody>
                  <a:tcPr/>
                </a:tc>
                <a:tc>
                  <a:txBody>
                    <a:bodyPr/>
                    <a:lstStyle/>
                    <a:p>
                      <a:r>
                        <a:rPr lang="en-US" altLang="zh-CN" dirty="0" smtClean="0"/>
                        <a:t>48</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2021/12/06</a:t>
                      </a:r>
                      <a:endParaRPr lang="zh-CN" altLang="en-US" dirty="0" smtClean="0"/>
                    </a:p>
                    <a:p>
                      <a:endParaRPr lang="zh-CN" altLang="en-US" dirty="0"/>
                    </a:p>
                  </a:txBody>
                  <a:tcPr/>
                </a:tc>
                <a:extLst>
                  <a:ext uri="{0D108BD9-81ED-4DB2-BD59-A6C34878D82A}">
                    <a16:rowId xmlns:a16="http://schemas.microsoft.com/office/drawing/2014/main" val="3316477189"/>
                  </a:ext>
                </a:extLst>
              </a:tr>
              <a:tr h="6321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Heart rate</a:t>
                      </a:r>
                      <a:endParaRPr lang="zh-CN" altLang="en-US" dirty="0" smtClean="0"/>
                    </a:p>
                    <a:p>
                      <a:pPr algn="ctr"/>
                      <a:endParaRPr lang="zh-CN" altLang="en-US" dirty="0"/>
                    </a:p>
                  </a:txBody>
                  <a:tcPr/>
                </a:tc>
                <a:tc>
                  <a:txBody>
                    <a:bodyPr/>
                    <a:lstStyle/>
                    <a:p>
                      <a:r>
                        <a:rPr lang="en-US" altLang="zh-CN" dirty="0" smtClean="0"/>
                        <a:t>54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2021/12/07</a:t>
                      </a:r>
                      <a:endParaRPr lang="zh-CN" altLang="en-US" dirty="0" smtClean="0"/>
                    </a:p>
                    <a:p>
                      <a:endParaRPr lang="zh-CN" altLang="en-US" dirty="0"/>
                    </a:p>
                  </a:txBody>
                  <a:tcPr/>
                </a:tc>
                <a:extLst>
                  <a:ext uri="{0D108BD9-81ED-4DB2-BD59-A6C34878D82A}">
                    <a16:rowId xmlns:a16="http://schemas.microsoft.com/office/drawing/2014/main" val="4205817562"/>
                  </a:ext>
                </a:extLst>
              </a:tr>
              <a:tr h="6321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Heart rate</a:t>
                      </a:r>
                      <a:endParaRPr lang="zh-CN" altLang="en-US" dirty="0" smtClean="0"/>
                    </a:p>
                    <a:p>
                      <a:pPr algn="ctr"/>
                      <a:endParaRPr lang="zh-CN" altLang="en-US" dirty="0"/>
                    </a:p>
                  </a:txBody>
                  <a:tcPr/>
                </a:tc>
                <a:tc>
                  <a:txBody>
                    <a:bodyPr/>
                    <a:lstStyle/>
                    <a:p>
                      <a:r>
                        <a:rPr lang="en-US" altLang="zh-CN" dirty="0" smtClean="0"/>
                        <a:t>52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2021/12/09</a:t>
                      </a:r>
                      <a:endParaRPr lang="zh-CN" altLang="en-US" dirty="0" smtClean="0"/>
                    </a:p>
                    <a:p>
                      <a:endParaRPr lang="zh-CN" altLang="en-US" dirty="0"/>
                    </a:p>
                  </a:txBody>
                  <a:tcPr/>
                </a:tc>
                <a:extLst>
                  <a:ext uri="{0D108BD9-81ED-4DB2-BD59-A6C34878D82A}">
                    <a16:rowId xmlns:a16="http://schemas.microsoft.com/office/drawing/2014/main" val="2778816912"/>
                  </a:ext>
                </a:extLst>
              </a:tr>
              <a:tr h="6321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Heart rate</a:t>
                      </a:r>
                      <a:endParaRPr lang="zh-CN" altLang="en-US" dirty="0" smtClean="0"/>
                    </a:p>
                    <a:p>
                      <a:pPr algn="ctr"/>
                      <a:endParaRPr lang="zh-CN" altLang="en-US" dirty="0"/>
                    </a:p>
                  </a:txBody>
                  <a:tcPr/>
                </a:tc>
                <a:tc>
                  <a:txBody>
                    <a:bodyPr/>
                    <a:lstStyle/>
                    <a:p>
                      <a:r>
                        <a:rPr lang="en-US" altLang="zh-CN" dirty="0" smtClean="0"/>
                        <a:t>50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2021/12/10</a:t>
                      </a:r>
                      <a:endParaRPr lang="zh-CN" altLang="en-US" dirty="0" smtClean="0"/>
                    </a:p>
                    <a:p>
                      <a:endParaRPr lang="zh-CN" altLang="en-US" dirty="0"/>
                    </a:p>
                  </a:txBody>
                  <a:tcPr/>
                </a:tc>
                <a:extLst>
                  <a:ext uri="{0D108BD9-81ED-4DB2-BD59-A6C34878D82A}">
                    <a16:rowId xmlns:a16="http://schemas.microsoft.com/office/drawing/2014/main" val="3171708055"/>
                  </a:ext>
                </a:extLst>
              </a:tr>
              <a:tr h="6321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Heart rate</a:t>
                      </a:r>
                      <a:endParaRPr lang="zh-CN" altLang="en-US" dirty="0" smtClean="0"/>
                    </a:p>
                    <a:p>
                      <a:pPr algn="ctr"/>
                      <a:endParaRPr lang="zh-CN" altLang="en-US" dirty="0"/>
                    </a:p>
                  </a:txBody>
                  <a:tcPr/>
                </a:tc>
                <a:tc>
                  <a:txBody>
                    <a:bodyPr/>
                    <a:lstStyle/>
                    <a:p>
                      <a:r>
                        <a:rPr lang="en-US" altLang="zh-CN" dirty="0" smtClean="0"/>
                        <a:t>49</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2021/12/12</a:t>
                      </a:r>
                      <a:endParaRPr lang="zh-CN" altLang="en-US" dirty="0" smtClean="0"/>
                    </a:p>
                    <a:p>
                      <a:endParaRPr lang="zh-CN" altLang="en-US" dirty="0"/>
                    </a:p>
                  </a:txBody>
                  <a:tcPr/>
                </a:tc>
                <a:extLst>
                  <a:ext uri="{0D108BD9-81ED-4DB2-BD59-A6C34878D82A}">
                    <a16:rowId xmlns:a16="http://schemas.microsoft.com/office/drawing/2014/main" val="4079715445"/>
                  </a:ext>
                </a:extLst>
              </a:tr>
            </a:tbl>
          </a:graphicData>
        </a:graphic>
      </p:graphicFrame>
    </p:spTree>
    <p:extLst>
      <p:ext uri="{BB962C8B-B14F-4D97-AF65-F5344CB8AC3E}">
        <p14:creationId xmlns:p14="http://schemas.microsoft.com/office/powerpoint/2010/main" val="51848452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51400" y="1435098"/>
            <a:ext cx="6513306" cy="4524315"/>
          </a:xfrm>
          <a:prstGeom prst="rect">
            <a:avLst/>
          </a:prstGeom>
          <a:noFill/>
        </p:spPr>
        <p:txBody>
          <a:bodyPr wrap="square" rtlCol="0">
            <a:spAutoFit/>
          </a:bodyPr>
          <a:lstStyle/>
          <a:p>
            <a:r>
              <a:rPr lang="en-US" altLang="zh-CN" sz="1200" dirty="0"/>
              <a:t>static </a:t>
            </a:r>
            <a:r>
              <a:rPr lang="en-US" altLang="zh-CN" sz="1200" dirty="0" err="1"/>
              <a:t>boolean</a:t>
            </a:r>
            <a:r>
              <a:rPr lang="en-US" altLang="zh-CN" sz="1200" dirty="0"/>
              <a:t> </a:t>
            </a:r>
            <a:r>
              <a:rPr lang="en-US" altLang="zh-CN" sz="1200" dirty="0" err="1"/>
              <a:t>serialVisual</a:t>
            </a:r>
            <a:r>
              <a:rPr lang="en-US" altLang="zh-CN" sz="1200" dirty="0"/>
              <a:t> = true;   // Set to &amp;</a:t>
            </a:r>
            <a:r>
              <a:rPr lang="en-US" altLang="zh-CN" sz="1200" dirty="0" err="1"/>
              <a:t>apos;false&amp;apos</a:t>
            </a:r>
            <a:r>
              <a:rPr lang="en-US" altLang="zh-CN" sz="1200" dirty="0"/>
              <a:t>; by Default.  Re-set to &amp;</a:t>
            </a:r>
            <a:r>
              <a:rPr lang="en-US" altLang="zh-CN" sz="1200" dirty="0" err="1"/>
              <a:t>apos;true&amp;apos</a:t>
            </a:r>
            <a:r>
              <a:rPr lang="en-US" altLang="zh-CN" sz="1200" dirty="0"/>
              <a:t>; to see Arduino Serial Monitor ASCII Visual Pulse </a:t>
            </a:r>
            <a:br>
              <a:rPr lang="en-US" altLang="zh-CN" sz="1200" dirty="0"/>
            </a:br>
            <a:r>
              <a:rPr lang="en-US" altLang="zh-CN" sz="1200" dirty="0"/>
              <a:t/>
            </a:r>
            <a:br>
              <a:rPr lang="en-US" altLang="zh-CN" sz="1200" dirty="0"/>
            </a:br>
            <a:r>
              <a:rPr lang="en-US" altLang="zh-CN" sz="1200" dirty="0"/>
              <a:t>volatile </a:t>
            </a:r>
            <a:r>
              <a:rPr lang="en-US" altLang="zh-CN" sz="1200" dirty="0" err="1"/>
              <a:t>int</a:t>
            </a:r>
            <a:r>
              <a:rPr lang="en-US" altLang="zh-CN" sz="1200" dirty="0"/>
              <a:t> rate[10];                      // array to hold last ten IBI values</a:t>
            </a:r>
            <a:br>
              <a:rPr lang="en-US" altLang="zh-CN" sz="1200" dirty="0"/>
            </a:br>
            <a:r>
              <a:rPr lang="en-US" altLang="zh-CN" sz="1200" dirty="0"/>
              <a:t>volatile unsigned long </a:t>
            </a:r>
            <a:r>
              <a:rPr lang="en-US" altLang="zh-CN" sz="1200" dirty="0" err="1"/>
              <a:t>sampleCounter</a:t>
            </a:r>
            <a:r>
              <a:rPr lang="en-US" altLang="zh-CN" sz="1200" dirty="0"/>
              <a:t> = 0;          // used to determine pulse timing</a:t>
            </a:r>
            <a:br>
              <a:rPr lang="en-US" altLang="zh-CN" sz="1200" dirty="0"/>
            </a:br>
            <a:r>
              <a:rPr lang="en-US" altLang="zh-CN" sz="1200" dirty="0"/>
              <a:t>volatile unsigned long </a:t>
            </a:r>
            <a:r>
              <a:rPr lang="en-US" altLang="zh-CN" sz="1200" dirty="0" err="1"/>
              <a:t>lastBeatTime</a:t>
            </a:r>
            <a:r>
              <a:rPr lang="en-US" altLang="zh-CN" sz="1200" dirty="0"/>
              <a:t> = 0;           // used to find IBI</a:t>
            </a:r>
            <a:br>
              <a:rPr lang="en-US" altLang="zh-CN" sz="1200" dirty="0"/>
            </a:br>
            <a:r>
              <a:rPr lang="en-US" altLang="zh-CN" sz="1200" dirty="0"/>
              <a:t>volatile </a:t>
            </a:r>
            <a:r>
              <a:rPr lang="en-US" altLang="zh-CN" sz="1200" dirty="0" err="1"/>
              <a:t>int</a:t>
            </a:r>
            <a:r>
              <a:rPr lang="en-US" altLang="zh-CN" sz="1200" dirty="0"/>
              <a:t> P = 512;                      // used to find peak in pulse wave, seeded</a:t>
            </a:r>
            <a:br>
              <a:rPr lang="en-US" altLang="zh-CN" sz="1200" dirty="0"/>
            </a:br>
            <a:r>
              <a:rPr lang="en-US" altLang="zh-CN" sz="1200" dirty="0"/>
              <a:t>volatile </a:t>
            </a:r>
            <a:r>
              <a:rPr lang="en-US" altLang="zh-CN" sz="1200" dirty="0" err="1"/>
              <a:t>int</a:t>
            </a:r>
            <a:r>
              <a:rPr lang="en-US" altLang="zh-CN" sz="1200" dirty="0"/>
              <a:t> T = 512;                     // used to find trough in pulse wave, seeded</a:t>
            </a:r>
            <a:br>
              <a:rPr lang="en-US" altLang="zh-CN" sz="1200" dirty="0"/>
            </a:br>
            <a:r>
              <a:rPr lang="en-US" altLang="zh-CN" sz="1200" dirty="0"/>
              <a:t>volatile </a:t>
            </a:r>
            <a:r>
              <a:rPr lang="en-US" altLang="zh-CN" sz="1200" dirty="0" err="1"/>
              <a:t>int</a:t>
            </a:r>
            <a:r>
              <a:rPr lang="en-US" altLang="zh-CN" sz="1200" dirty="0"/>
              <a:t> thresh = 525;                // used to find instant moment of heart beat, seeded</a:t>
            </a:r>
            <a:br>
              <a:rPr lang="en-US" altLang="zh-CN" sz="1200" dirty="0"/>
            </a:br>
            <a:r>
              <a:rPr lang="en-US" altLang="zh-CN" sz="1200" dirty="0"/>
              <a:t>volatile </a:t>
            </a:r>
            <a:r>
              <a:rPr lang="en-US" altLang="zh-CN" sz="1200" dirty="0" err="1"/>
              <a:t>int</a:t>
            </a:r>
            <a:r>
              <a:rPr lang="en-US" altLang="zh-CN" sz="1200" dirty="0"/>
              <a:t> amp = 100;                   // used to hold amplitude of pulse waveform, seeded</a:t>
            </a:r>
            <a:br>
              <a:rPr lang="en-US" altLang="zh-CN" sz="1200" dirty="0"/>
            </a:br>
            <a:r>
              <a:rPr lang="en-US" altLang="zh-CN" sz="1200" dirty="0"/>
              <a:t>volatile </a:t>
            </a:r>
            <a:r>
              <a:rPr lang="en-US" altLang="zh-CN" sz="1200" dirty="0" err="1"/>
              <a:t>boolean</a:t>
            </a:r>
            <a:r>
              <a:rPr lang="en-US" altLang="zh-CN" sz="1200" dirty="0"/>
              <a:t> </a:t>
            </a:r>
            <a:r>
              <a:rPr lang="en-US" altLang="zh-CN" sz="1200" dirty="0" err="1"/>
              <a:t>firstBeat</a:t>
            </a:r>
            <a:r>
              <a:rPr lang="en-US" altLang="zh-CN" sz="1200" dirty="0"/>
              <a:t> = true;        // used to seed rate array so we startup with reasonable BPM</a:t>
            </a:r>
            <a:br>
              <a:rPr lang="en-US" altLang="zh-CN" sz="1200" dirty="0"/>
            </a:br>
            <a:r>
              <a:rPr lang="en-US" altLang="zh-CN" sz="1200" dirty="0"/>
              <a:t>volatile </a:t>
            </a:r>
            <a:r>
              <a:rPr lang="en-US" altLang="zh-CN" sz="1200" dirty="0" err="1"/>
              <a:t>boolean</a:t>
            </a:r>
            <a:r>
              <a:rPr lang="en-US" altLang="zh-CN" sz="1200" dirty="0"/>
              <a:t> </a:t>
            </a:r>
            <a:r>
              <a:rPr lang="en-US" altLang="zh-CN" sz="1200" dirty="0" err="1"/>
              <a:t>secondBeat</a:t>
            </a:r>
            <a:r>
              <a:rPr lang="en-US" altLang="zh-CN" sz="1200" dirty="0"/>
              <a:t> = false;      // used to seed rate array so we startup with reasonable BPM</a:t>
            </a:r>
            <a:br>
              <a:rPr lang="en-US" altLang="zh-CN" sz="1200" dirty="0"/>
            </a:br>
            <a:r>
              <a:rPr lang="en-US" altLang="zh-CN" sz="1200" dirty="0"/>
              <a:t/>
            </a:r>
            <a:br>
              <a:rPr lang="en-US" altLang="zh-CN" sz="1200" dirty="0"/>
            </a:br>
            <a:r>
              <a:rPr lang="en-US" altLang="zh-CN" sz="1200" dirty="0"/>
              <a:t>void setup()</a:t>
            </a:r>
            <a:br>
              <a:rPr lang="en-US" altLang="zh-CN" sz="1200" dirty="0"/>
            </a:br>
            <a:r>
              <a:rPr lang="en-US" altLang="zh-CN" sz="1200" dirty="0"/>
              <a:t>{</a:t>
            </a:r>
            <a:br>
              <a:rPr lang="en-US" altLang="zh-CN" sz="1200" dirty="0"/>
            </a:br>
            <a:r>
              <a:rPr lang="en-US" altLang="zh-CN" sz="1200" dirty="0"/>
              <a:t>  </a:t>
            </a:r>
            <a:r>
              <a:rPr lang="en-US" altLang="zh-CN" sz="1200" dirty="0" err="1"/>
              <a:t>pinMode</a:t>
            </a:r>
            <a:r>
              <a:rPr lang="en-US" altLang="zh-CN" sz="1200" dirty="0"/>
              <a:t>(</a:t>
            </a:r>
            <a:r>
              <a:rPr lang="en-US" altLang="zh-CN" sz="1200" dirty="0" err="1"/>
              <a:t>blinkPin,OUTPUT</a:t>
            </a:r>
            <a:r>
              <a:rPr lang="en-US" altLang="zh-CN" sz="1200" dirty="0"/>
              <a:t>);         // pin that will blink to your heartbeat!</a:t>
            </a:r>
            <a:br>
              <a:rPr lang="en-US" altLang="zh-CN" sz="1200" dirty="0"/>
            </a:br>
            <a:r>
              <a:rPr lang="en-US" altLang="zh-CN" sz="1200" dirty="0"/>
              <a:t>  </a:t>
            </a:r>
            <a:r>
              <a:rPr lang="en-US" altLang="zh-CN" sz="1200" dirty="0" err="1"/>
              <a:t>Serial.begin</a:t>
            </a:r>
            <a:r>
              <a:rPr lang="en-US" altLang="zh-CN" sz="1200" dirty="0"/>
              <a:t>(115200);             // we agree to talk fast!</a:t>
            </a:r>
            <a:br>
              <a:rPr lang="en-US" altLang="zh-CN" sz="1200" dirty="0"/>
            </a:br>
            <a:r>
              <a:rPr lang="en-US" altLang="zh-CN" sz="1200" dirty="0"/>
              <a:t>  </a:t>
            </a:r>
            <a:r>
              <a:rPr lang="en-US" altLang="zh-CN" sz="1200" dirty="0" err="1"/>
              <a:t>interruptSetup</a:t>
            </a:r>
            <a:r>
              <a:rPr lang="en-US" altLang="zh-CN" sz="1200" dirty="0"/>
              <a:t>();                 // sets up to read Pulse Sensor signal every 2mS </a:t>
            </a:r>
            <a:br>
              <a:rPr lang="en-US" altLang="zh-CN" sz="1200" dirty="0"/>
            </a:br>
            <a:r>
              <a:rPr lang="en-US" altLang="zh-CN" sz="1200" dirty="0"/>
              <a:t>                                    // IF YOU ARE POWERING The Pulse Sensor AT VOLTAGE LESS THAN THE BOARD VOLTAGE, </a:t>
            </a:r>
            <a:br>
              <a:rPr lang="en-US" altLang="zh-CN" sz="1200" dirty="0"/>
            </a:br>
            <a:r>
              <a:rPr lang="en-US" altLang="zh-CN" sz="1200" dirty="0"/>
              <a:t>                                    // UN-COMMENT THE NEXT LINE AND APPLY </a:t>
            </a:r>
            <a:endParaRPr lang="zh-CN" altLang="en-US" sz="1200" dirty="0"/>
          </a:p>
        </p:txBody>
      </p:sp>
      <p:sp>
        <p:nvSpPr>
          <p:cNvPr id="6" name="文本框 5"/>
          <p:cNvSpPr txBox="1"/>
          <p:nvPr/>
        </p:nvSpPr>
        <p:spPr>
          <a:xfrm>
            <a:off x="114300" y="1435098"/>
            <a:ext cx="4737100" cy="3231654"/>
          </a:xfrm>
          <a:prstGeom prst="rect">
            <a:avLst/>
          </a:prstGeom>
          <a:noFill/>
        </p:spPr>
        <p:txBody>
          <a:bodyPr wrap="square" rtlCol="0">
            <a:spAutoFit/>
          </a:bodyPr>
          <a:lstStyle/>
          <a:p>
            <a:r>
              <a:rPr lang="en-US" altLang="zh-CN" sz="1200" dirty="0"/>
              <a:t>#include &lt;</a:t>
            </a:r>
            <a:r>
              <a:rPr lang="en-US" altLang="zh-CN" sz="1200" dirty="0" err="1"/>
              <a:t>LiquidCrystal.h</a:t>
            </a:r>
            <a:r>
              <a:rPr lang="en-US" altLang="zh-CN" sz="1200" dirty="0"/>
              <a:t>&gt;</a:t>
            </a:r>
            <a:br>
              <a:rPr lang="en-US" altLang="zh-CN" sz="1200" dirty="0"/>
            </a:br>
            <a:r>
              <a:rPr lang="en-US" altLang="zh-CN" sz="1200" dirty="0" err="1"/>
              <a:t>const</a:t>
            </a:r>
            <a:r>
              <a:rPr lang="en-US" altLang="zh-CN" sz="1200" dirty="0"/>
              <a:t> </a:t>
            </a:r>
            <a:r>
              <a:rPr lang="en-US" altLang="zh-CN" sz="1200" dirty="0" err="1"/>
              <a:t>int</a:t>
            </a:r>
            <a:r>
              <a:rPr lang="en-US" altLang="zh-CN" sz="1200" dirty="0"/>
              <a:t> </a:t>
            </a:r>
            <a:r>
              <a:rPr lang="en-US" altLang="zh-CN" sz="1200" dirty="0" err="1"/>
              <a:t>rs</a:t>
            </a:r>
            <a:r>
              <a:rPr lang="en-US" altLang="zh-CN" sz="1200" dirty="0"/>
              <a:t> = 12, </a:t>
            </a:r>
            <a:r>
              <a:rPr lang="en-US" altLang="zh-CN" sz="1200" dirty="0" err="1"/>
              <a:t>en</a:t>
            </a:r>
            <a:r>
              <a:rPr lang="en-US" altLang="zh-CN" sz="1200" dirty="0"/>
              <a:t> = 11, d4 = 5, d5 = 4, d6 = 3, d7 = 2;</a:t>
            </a:r>
            <a:br>
              <a:rPr lang="en-US" altLang="zh-CN" sz="1200" dirty="0"/>
            </a:br>
            <a:r>
              <a:rPr lang="en-US" altLang="zh-CN" sz="1200" dirty="0" err="1"/>
              <a:t>LiquidCrystal</a:t>
            </a:r>
            <a:r>
              <a:rPr lang="en-US" altLang="zh-CN" sz="1200" dirty="0"/>
              <a:t> </a:t>
            </a:r>
            <a:r>
              <a:rPr lang="en-US" altLang="zh-CN" sz="1200" dirty="0" err="1"/>
              <a:t>lcd</a:t>
            </a:r>
            <a:r>
              <a:rPr lang="en-US" altLang="zh-CN" sz="1200" dirty="0"/>
              <a:t>(12, 11, 5, 4, 3, 2);</a:t>
            </a:r>
            <a:br>
              <a:rPr lang="en-US" altLang="zh-CN" sz="1200" dirty="0"/>
            </a:br>
            <a:r>
              <a:rPr lang="en-US" altLang="zh-CN" sz="1200" dirty="0"/>
              <a:t/>
            </a:r>
            <a:br>
              <a:rPr lang="en-US" altLang="zh-CN" sz="1200" dirty="0"/>
            </a:br>
            <a:r>
              <a:rPr lang="en-US" altLang="zh-CN" sz="1200" dirty="0" err="1"/>
              <a:t>int</a:t>
            </a:r>
            <a:r>
              <a:rPr lang="en-US" altLang="zh-CN" sz="1200" dirty="0"/>
              <a:t> </a:t>
            </a:r>
            <a:r>
              <a:rPr lang="en-US" altLang="zh-CN" sz="1200" dirty="0" err="1"/>
              <a:t>pulsePin</a:t>
            </a:r>
            <a:r>
              <a:rPr lang="en-US" altLang="zh-CN" sz="1200" dirty="0"/>
              <a:t> = A0;                 </a:t>
            </a:r>
            <a:br>
              <a:rPr lang="en-US" altLang="zh-CN" sz="1200" dirty="0"/>
            </a:br>
            <a:r>
              <a:rPr lang="en-US" altLang="zh-CN" sz="1200" dirty="0" err="1"/>
              <a:t>int</a:t>
            </a:r>
            <a:r>
              <a:rPr lang="en-US" altLang="zh-CN" sz="1200" dirty="0"/>
              <a:t> </a:t>
            </a:r>
            <a:r>
              <a:rPr lang="en-US" altLang="zh-CN" sz="1200" dirty="0" err="1"/>
              <a:t>blinkPin</a:t>
            </a:r>
            <a:r>
              <a:rPr lang="en-US" altLang="zh-CN" sz="1200" dirty="0"/>
              <a:t> = 13;                //</a:t>
            </a:r>
            <a:r>
              <a:rPr lang="zh-CN" altLang="en-US" sz="1200" dirty="0"/>
              <a:t>引脚在每次节拍时闪烁</a:t>
            </a:r>
            <a:br>
              <a:rPr lang="zh-CN" altLang="en-US" sz="1200" dirty="0"/>
            </a:br>
            <a:r>
              <a:rPr lang="zh-CN" altLang="en-US" sz="1200" dirty="0"/>
              <a:t/>
            </a:r>
            <a:br>
              <a:rPr lang="zh-CN" altLang="en-US" sz="1200" dirty="0"/>
            </a:br>
            <a:r>
              <a:rPr lang="en-US" altLang="zh-CN" sz="1200" dirty="0"/>
              <a:t>volatile </a:t>
            </a:r>
            <a:r>
              <a:rPr lang="en-US" altLang="zh-CN" sz="1200" dirty="0" err="1"/>
              <a:t>int</a:t>
            </a:r>
            <a:r>
              <a:rPr lang="en-US" altLang="zh-CN" sz="1200" dirty="0"/>
              <a:t> BPM;                   // </a:t>
            </a:r>
            <a:r>
              <a:rPr lang="en-US" altLang="zh-CN" sz="1200" dirty="0" err="1"/>
              <a:t>int</a:t>
            </a:r>
            <a:r>
              <a:rPr lang="en-US" altLang="zh-CN" sz="1200" dirty="0"/>
              <a:t> that holds raw Analog in 0. updated every 2mS</a:t>
            </a:r>
            <a:br>
              <a:rPr lang="en-US" altLang="zh-CN" sz="1200" dirty="0"/>
            </a:br>
            <a:r>
              <a:rPr lang="en-US" altLang="zh-CN" sz="1200" dirty="0"/>
              <a:t>volatile </a:t>
            </a:r>
            <a:r>
              <a:rPr lang="en-US" altLang="zh-CN" sz="1200" dirty="0" err="1"/>
              <a:t>int</a:t>
            </a:r>
            <a:r>
              <a:rPr lang="en-US" altLang="zh-CN" sz="1200" dirty="0"/>
              <a:t> Signal;                // holds the incoming raw data</a:t>
            </a:r>
            <a:br>
              <a:rPr lang="en-US" altLang="zh-CN" sz="1200" dirty="0"/>
            </a:br>
            <a:r>
              <a:rPr lang="en-US" altLang="zh-CN" sz="1200" dirty="0"/>
              <a:t>volatile </a:t>
            </a:r>
            <a:r>
              <a:rPr lang="en-US" altLang="zh-CN" sz="1200" dirty="0" err="1"/>
              <a:t>int</a:t>
            </a:r>
            <a:r>
              <a:rPr lang="en-US" altLang="zh-CN" sz="1200" dirty="0"/>
              <a:t> IBI = 600;             // </a:t>
            </a:r>
            <a:r>
              <a:rPr lang="en-US" altLang="zh-CN" sz="1200" dirty="0" err="1"/>
              <a:t>int</a:t>
            </a:r>
            <a:r>
              <a:rPr lang="en-US" altLang="zh-CN" sz="1200" dirty="0"/>
              <a:t> that holds the time interval between beats! Must be seeded! </a:t>
            </a:r>
            <a:br>
              <a:rPr lang="en-US" altLang="zh-CN" sz="1200" dirty="0"/>
            </a:br>
            <a:r>
              <a:rPr lang="en-US" altLang="zh-CN" sz="1200" dirty="0"/>
              <a:t>volatile </a:t>
            </a:r>
            <a:r>
              <a:rPr lang="en-US" altLang="zh-CN" sz="1200" dirty="0" err="1"/>
              <a:t>boolean</a:t>
            </a:r>
            <a:r>
              <a:rPr lang="en-US" altLang="zh-CN" sz="1200" dirty="0"/>
              <a:t> Pulse = false;     // "True" when </a:t>
            </a:r>
            <a:r>
              <a:rPr lang="en-US" altLang="zh-CN" sz="1200" dirty="0" err="1"/>
              <a:t>User&amp;apos;s</a:t>
            </a:r>
            <a:r>
              <a:rPr lang="en-US" altLang="zh-CN" sz="1200" dirty="0"/>
              <a:t> live heartbeat is detected. "False" when not a "live beat". </a:t>
            </a:r>
            <a:br>
              <a:rPr lang="en-US" altLang="zh-CN" sz="1200" dirty="0"/>
            </a:br>
            <a:r>
              <a:rPr lang="en-US" altLang="zh-CN" sz="1200" dirty="0"/>
              <a:t>volatile </a:t>
            </a:r>
            <a:r>
              <a:rPr lang="en-US" altLang="zh-CN" sz="1200" dirty="0" err="1"/>
              <a:t>boolean</a:t>
            </a:r>
            <a:r>
              <a:rPr lang="en-US" altLang="zh-CN" sz="1200" dirty="0"/>
              <a:t> QS = false;        // becomes true when </a:t>
            </a:r>
            <a:r>
              <a:rPr lang="en-US" altLang="zh-CN" sz="1200" dirty="0" err="1"/>
              <a:t>Arduoino</a:t>
            </a:r>
            <a:r>
              <a:rPr lang="en-US" altLang="zh-CN" sz="1200" dirty="0"/>
              <a:t> finds a beat.</a:t>
            </a:r>
            <a:br>
              <a:rPr lang="en-US" altLang="zh-CN" sz="1200" dirty="0"/>
            </a:br>
            <a:endParaRPr lang="zh-CN" altLang="en-US" sz="1200" dirty="0"/>
          </a:p>
        </p:txBody>
      </p:sp>
    </p:spTree>
    <p:extLst>
      <p:ext uri="{BB962C8B-B14F-4D97-AF65-F5344CB8AC3E}">
        <p14:creationId xmlns:p14="http://schemas.microsoft.com/office/powerpoint/2010/main" val="161424905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24806" y="733504"/>
            <a:ext cx="4945585" cy="1107996"/>
          </a:xfrm>
          <a:prstGeom prst="rect">
            <a:avLst/>
          </a:prstGeom>
          <a:noFill/>
        </p:spPr>
        <p:txBody>
          <a:bodyPr wrap="none" lIns="91440" tIns="45720" rIns="91440" bIns="45720">
            <a:spAutoFit/>
          </a:bodyPr>
          <a:lstStyle/>
          <a:p>
            <a:pPr algn="ctr"/>
            <a:r>
              <a:rPr lang="en-US" altLang="zh-CN" sz="6600" dirty="0" smtClean="0">
                <a:ln w="0"/>
                <a:effectLst>
                  <a:outerShdw blurRad="38100" dist="19050" dir="2700000" algn="tl" rotWithShape="0">
                    <a:schemeClr val="dk1">
                      <a:alpha val="40000"/>
                    </a:schemeClr>
                  </a:outerShdw>
                </a:effectLst>
                <a:latin typeface="Algerian" panose="04020705040A02060702" pitchFamily="82" charset="0"/>
              </a:rPr>
              <a:t>Conclusion</a:t>
            </a:r>
            <a:endParaRPr lang="zh-CN" altLang="en-US" sz="66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3" name="矩形 2"/>
          <p:cNvSpPr/>
          <p:nvPr/>
        </p:nvSpPr>
        <p:spPr>
          <a:xfrm>
            <a:off x="1536699" y="2019300"/>
            <a:ext cx="9321800" cy="4062651"/>
          </a:xfrm>
          <a:prstGeom prst="rect">
            <a:avLst/>
          </a:prstGeom>
        </p:spPr>
        <p:txBody>
          <a:bodyPr wrap="square">
            <a:spAutoFit/>
          </a:bodyPr>
          <a:lstStyle/>
          <a:p>
            <a:r>
              <a:rPr lang="en-US" altLang="zh-CN" sz="2600" dirty="0" smtClean="0">
                <a:latin typeface="Gill Sans MT Condensed" panose="020B0506020104020203" pitchFamily="34" charset="0"/>
              </a:rPr>
              <a:t>First of all, it was a great experience for the team members to participate in this practice</a:t>
            </a:r>
            <a:br>
              <a:rPr lang="en-US" altLang="zh-CN" sz="2600" dirty="0" smtClean="0">
                <a:latin typeface="Gill Sans MT Condensed" panose="020B0506020104020203" pitchFamily="34" charset="0"/>
              </a:rPr>
            </a:br>
            <a:r>
              <a:rPr lang="en-US" altLang="zh-CN" sz="2600" dirty="0" smtClean="0">
                <a:latin typeface="Gill Sans MT Condensed" panose="020B0506020104020203" pitchFamily="34" charset="0"/>
              </a:rPr>
              <a:t>together. Through the unity and cooperation of the team members, we finally completed</a:t>
            </a:r>
            <a:br>
              <a:rPr lang="en-US" altLang="zh-CN" sz="2600" dirty="0" smtClean="0">
                <a:latin typeface="Gill Sans MT Condensed" panose="020B0506020104020203" pitchFamily="34" charset="0"/>
              </a:rPr>
            </a:br>
            <a:r>
              <a:rPr lang="en-US" altLang="zh-CN" sz="2600" dirty="0" smtClean="0">
                <a:latin typeface="Gill Sans MT Condensed" panose="020B0506020104020203" pitchFamily="34" charset="0"/>
              </a:rPr>
              <a:t>the basic requirements of the topic. This practice also improved our practical ability to</a:t>
            </a:r>
            <a:br>
              <a:rPr lang="en-US" altLang="zh-CN" sz="2600" dirty="0" smtClean="0">
                <a:latin typeface="Gill Sans MT Condensed" panose="020B0506020104020203" pitchFamily="34" charset="0"/>
              </a:rPr>
            </a:br>
            <a:r>
              <a:rPr lang="en-US" altLang="zh-CN" sz="2600" dirty="0" smtClean="0">
                <a:latin typeface="Gill Sans MT Condensed" panose="020B0506020104020203" pitchFamily="34" charset="0"/>
              </a:rPr>
              <a:t>analyze and solve problems. The most important thing is to enhance our team</a:t>
            </a:r>
            <a:br>
              <a:rPr lang="en-US" altLang="zh-CN" sz="2600" dirty="0" smtClean="0">
                <a:latin typeface="Gill Sans MT Condensed" panose="020B0506020104020203" pitchFamily="34" charset="0"/>
              </a:rPr>
            </a:br>
            <a:r>
              <a:rPr lang="en-US" altLang="zh-CN" sz="2600" dirty="0" smtClean="0">
                <a:latin typeface="Gill Sans MT Condensed" panose="020B0506020104020203" pitchFamily="34" charset="0"/>
              </a:rPr>
              <a:t>cooperation awareness, innovation ability and ability to live in harmony, Let us truly</a:t>
            </a:r>
            <a:br>
              <a:rPr lang="en-US" altLang="zh-CN" sz="2600" dirty="0" smtClean="0">
                <a:latin typeface="Gill Sans MT Condensed" panose="020B0506020104020203" pitchFamily="34" charset="0"/>
              </a:rPr>
            </a:br>
            <a:r>
              <a:rPr lang="en-US" altLang="zh-CN" sz="2600" dirty="0" smtClean="0">
                <a:latin typeface="Gill Sans MT Condensed" panose="020B0506020104020203" pitchFamily="34" charset="0"/>
              </a:rPr>
              <a:t>realize that theory is applied to practice and consolidate theoretical knowledge in</a:t>
            </a:r>
            <a:br>
              <a:rPr lang="en-US" altLang="zh-CN" sz="2600" dirty="0" smtClean="0">
                <a:latin typeface="Gill Sans MT Condensed" panose="020B0506020104020203" pitchFamily="34" charset="0"/>
              </a:rPr>
            </a:br>
            <a:r>
              <a:rPr lang="en-US" altLang="zh-CN" sz="2600" dirty="0" smtClean="0">
                <a:latin typeface="Gill Sans MT Condensed" panose="020B0506020104020203" pitchFamily="34" charset="0"/>
              </a:rPr>
              <a:t>practice. Especially in the process of practice, when we encounter difficulties, our</a:t>
            </a:r>
            <a:br>
              <a:rPr lang="en-US" altLang="zh-CN" sz="2600" dirty="0" smtClean="0">
                <a:latin typeface="Gill Sans MT Condensed" panose="020B0506020104020203" pitchFamily="34" charset="0"/>
              </a:rPr>
            </a:br>
            <a:r>
              <a:rPr lang="en-US" altLang="zh-CN" sz="2600" dirty="0" smtClean="0">
                <a:latin typeface="Gill Sans MT Condensed" panose="020B0506020104020203" pitchFamily="34" charset="0"/>
              </a:rPr>
              <a:t>experience of fighting together for several days and nights has also given us a huge</a:t>
            </a:r>
            <a:br>
              <a:rPr lang="en-US" altLang="zh-CN" sz="2600" dirty="0" smtClean="0">
                <a:latin typeface="Gill Sans MT Condensed" panose="020B0506020104020203" pitchFamily="34" charset="0"/>
              </a:rPr>
            </a:br>
            <a:r>
              <a:rPr lang="en-US" altLang="zh-CN" sz="2600" dirty="0" smtClean="0">
                <a:latin typeface="Gill Sans MT Condensed" panose="020B0506020104020203" pitchFamily="34" charset="0"/>
              </a:rPr>
              <a:t>precious wealth in the process of growth, which we will cherish.</a:t>
            </a:r>
            <a:r>
              <a:rPr lang="en-US" altLang="zh-CN" sz="2400" dirty="0" smtClean="0">
                <a:latin typeface="Bahnschrift Condensed" panose="020B0502040204020203" pitchFamily="34" charset="0"/>
              </a:rPr>
              <a:t/>
            </a:r>
            <a:br>
              <a:rPr lang="en-US" altLang="zh-CN" sz="2400" dirty="0" smtClean="0">
                <a:latin typeface="Bahnschrift Condensed" panose="020B0502040204020203" pitchFamily="34" charset="0"/>
              </a:rPr>
            </a:br>
            <a:endParaRPr lang="zh-CN" altLang="en-US" sz="2400" dirty="0">
              <a:latin typeface="Bahnschrift Condensed" panose="020B0502040204020203" pitchFamily="34" charset="0"/>
            </a:endParaRPr>
          </a:p>
        </p:txBody>
      </p:sp>
    </p:spTree>
    <p:extLst>
      <p:ext uri="{BB962C8B-B14F-4D97-AF65-F5344CB8AC3E}">
        <p14:creationId xmlns:p14="http://schemas.microsoft.com/office/powerpoint/2010/main" val="365022463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TM04033937[[fn=水汽尾迹]]</Template>
  <TotalTime>311</TotalTime>
  <Words>1732</Words>
  <Application>Microsoft Office PowerPoint</Application>
  <PresentationFormat>宽屏</PresentationFormat>
  <Paragraphs>104</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宋体</vt:lpstr>
      <vt:lpstr>Algerian</vt:lpstr>
      <vt:lpstr>Arial</vt:lpstr>
      <vt:lpstr>Bahnschrift Condensed</vt:lpstr>
      <vt:lpstr>Bahnschrift Light Condensed</vt:lpstr>
      <vt:lpstr>Book Antiqua</vt:lpstr>
      <vt:lpstr>Century Gothic</vt:lpstr>
      <vt:lpstr>Gill Sans MT Condensed</vt:lpstr>
      <vt:lpstr>水汽尾迹</vt:lpstr>
      <vt:lpstr>Heart rate sensor based on Ariduino</vt:lpstr>
      <vt:lpstr> heart rate sensor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15062908323</dc:creator>
  <cp:lastModifiedBy>15062908323</cp:lastModifiedBy>
  <cp:revision>32</cp:revision>
  <dcterms:created xsi:type="dcterms:W3CDTF">2021-12-12T05:28:17Z</dcterms:created>
  <dcterms:modified xsi:type="dcterms:W3CDTF">2021-12-12T10:40:06Z</dcterms:modified>
</cp:coreProperties>
</file>