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/>
        </p:nvSpPr>
        <p:spPr>
          <a:xfrm>
            <a:off y="1185325" x="1425375"/>
            <a:ext cy="457200" cx="8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y="4309950" x="2134675"/>
            <a:ext cy="457200" cx="61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table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1185325" x="4487125"/>
            <a:ext cy="457200" cx="116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light/corner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2996425" x="3467725"/>
            <a:ext cy="457200" cx="61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bed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y="2800350" x="952450"/>
            <a:ext cy="457200" cx="61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Start</a:t>
            </a:r>
          </a:p>
        </p:txBody>
      </p:sp>
      <p:cxnSp>
        <p:nvCxnSpPr>
          <p:cNvPr id="28" name="Shape 28"/>
          <p:cNvCxnSpPr>
            <a:stCxn id="27" idx="3"/>
            <a:endCxn id="26" idx="1"/>
          </p:cNvCxnSpPr>
          <p:nvPr/>
        </p:nvCxnSpPr>
        <p:spPr>
          <a:xfrm>
            <a:off y="3028950" x="1565049"/>
            <a:ext cy="196075" cx="19026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" name="Shape 29"/>
          <p:cNvCxnSpPr/>
          <p:nvPr/>
        </p:nvCxnSpPr>
        <p:spPr>
          <a:xfrm>
            <a:off y="3225000" x="1437100"/>
            <a:ext cy="1101599" cx="788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0" name="Shape 30"/>
          <p:cNvCxnSpPr>
            <a:stCxn id="27" idx="0"/>
          </p:cNvCxnSpPr>
          <p:nvPr/>
        </p:nvCxnSpPr>
        <p:spPr>
          <a:xfrm rot="10800000" flipH="1">
            <a:off y="1610549" x="1258749"/>
            <a:ext cy="1189800" cx="40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1" name="Shape 31"/>
          <p:cNvCxnSpPr>
            <a:endCxn id="25" idx="1"/>
          </p:cNvCxnSpPr>
          <p:nvPr/>
        </p:nvCxnSpPr>
        <p:spPr>
          <a:xfrm rot="10800000" flipH="1">
            <a:off y="1413925" x="1687224"/>
            <a:ext cy="1416899" cx="279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32" name="Shape 32"/>
          <p:cNvCxnSpPr/>
          <p:nvPr/>
        </p:nvCxnSpPr>
        <p:spPr>
          <a:xfrm rot="10800000" flipH="1">
            <a:off y="3049824" x="4020150"/>
            <a:ext cy="175200" cx="896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" name="Shape 33"/>
          <p:cNvSpPr txBox="1"/>
          <p:nvPr/>
        </p:nvSpPr>
        <p:spPr>
          <a:xfrm>
            <a:off y="2689400" x="4739625"/>
            <a:ext cy="457200" cx="116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locked door</a:t>
            </a:r>
          </a:p>
        </p:txBody>
      </p:sp>
      <p:cxnSp>
        <p:nvCxnSpPr>
          <p:cNvPr id="34" name="Shape 34"/>
          <p:cNvCxnSpPr>
            <a:stCxn id="33" idx="1"/>
          </p:cNvCxnSpPr>
          <p:nvPr/>
        </p:nvCxnSpPr>
        <p:spPr>
          <a:xfrm flipH="1">
            <a:off y="2918000" x="1699725"/>
            <a:ext cy="31799" cx="3039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5" name="Shape 35"/>
          <p:cNvSpPr txBox="1"/>
          <p:nvPr/>
        </p:nvSpPr>
        <p:spPr>
          <a:xfrm>
            <a:off y="4309950" x="3402775"/>
            <a:ext cy="457200" cx="140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unlocked door</a:t>
            </a:r>
          </a:p>
        </p:txBody>
      </p:sp>
      <p:cxnSp>
        <p:nvCxnSpPr>
          <p:cNvPr id="36" name="Shape 36"/>
          <p:cNvCxnSpPr>
            <a:stCxn id="24" idx="3"/>
            <a:endCxn id="35" idx="1"/>
          </p:cNvCxnSpPr>
          <p:nvPr/>
        </p:nvCxnSpPr>
        <p:spPr>
          <a:xfrm>
            <a:off y="4538550" x="2747274"/>
            <a:ext cy="0" cx="655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7" name="Shape 37"/>
          <p:cNvSpPr txBox="1"/>
          <p:nvPr/>
        </p:nvSpPr>
        <p:spPr>
          <a:xfrm>
            <a:off y="1006100" x="2985350"/>
            <a:ext cy="457200" cx="86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details</a:t>
            </a:r>
          </a:p>
        </p:txBody>
      </p:sp>
      <p:cxnSp>
        <p:nvCxnSpPr>
          <p:cNvPr id="38" name="Shape 38"/>
          <p:cNvCxnSpPr>
            <a:stCxn id="23" idx="3"/>
            <a:endCxn id="37" idx="1"/>
          </p:cNvCxnSpPr>
          <p:nvPr/>
        </p:nvCxnSpPr>
        <p:spPr>
          <a:xfrm rot="10800000" flipH="1">
            <a:off y="1234700" x="2294475"/>
            <a:ext cy="179225" cx="6908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" name="Shape 39"/>
          <p:cNvCxnSpPr/>
          <p:nvPr/>
        </p:nvCxnSpPr>
        <p:spPr>
          <a:xfrm flipH="1">
            <a:off y="1435425" x="1437000"/>
            <a:ext cy="1376700" cx="1595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0" name="Shape 40"/>
          <p:cNvSpPr txBox="1"/>
          <p:nvPr/>
        </p:nvSpPr>
        <p:spPr>
          <a:xfrm>
            <a:off y="4011825" x="5932950"/>
            <a:ext cy="457200" cx="103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courtyard</a:t>
            </a:r>
          </a:p>
        </p:txBody>
      </p:sp>
      <p:cxnSp>
        <p:nvCxnSpPr>
          <p:cNvPr id="41" name="Shape 41"/>
          <p:cNvCxnSpPr/>
          <p:nvPr/>
        </p:nvCxnSpPr>
        <p:spPr>
          <a:xfrm rot="10800000" flipH="1">
            <a:off y="4301250" x="4803475"/>
            <a:ext cy="183899" cx="1001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" name="Shape 42"/>
          <p:cNvCxnSpPr>
            <a:stCxn id="40" idx="0"/>
          </p:cNvCxnSpPr>
          <p:nvPr/>
        </p:nvCxnSpPr>
        <p:spPr>
          <a:xfrm rot="10800000">
            <a:off y="2524124" x="6222750"/>
            <a:ext cy="1487700" cx="227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43" name="Shape 43"/>
          <p:cNvSpPr txBox="1"/>
          <p:nvPr/>
        </p:nvSpPr>
        <p:spPr>
          <a:xfrm>
            <a:off y="1954375" x="5684875"/>
            <a:ext cy="457200" cx="103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fountain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2996425" x="7257700"/>
            <a:ext cy="457200" cx="73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statue</a:t>
            </a:r>
          </a:p>
        </p:txBody>
      </p:sp>
      <p:cxnSp>
        <p:nvCxnSpPr>
          <p:cNvPr id="45" name="Shape 45"/>
          <p:cNvCxnSpPr/>
          <p:nvPr/>
        </p:nvCxnSpPr>
        <p:spPr>
          <a:xfrm rot="10800000" flipH="1">
            <a:off y="3450199" x="6837150"/>
            <a:ext cy="582000" cx="68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6" name="Shape 46"/>
          <p:cNvCxnSpPr>
            <a:endCxn id="47" idx="2"/>
          </p:cNvCxnSpPr>
          <p:nvPr/>
        </p:nvCxnSpPr>
        <p:spPr>
          <a:xfrm rot="10800000">
            <a:off y="2067750" x="7144849"/>
            <a:ext cy="881999" cx="392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7" name="Shape 47"/>
          <p:cNvSpPr txBox="1"/>
          <p:nvPr/>
        </p:nvSpPr>
        <p:spPr>
          <a:xfrm>
            <a:off y="1610550" x="6868100"/>
            <a:ext cy="457200" cx="55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196075" x="1136275"/>
            <a:ext cy="732000" cx="260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Twine Path Diagram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