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7.xml" /><Relationship Id="rId6" Type="http://schemas.openxmlformats.org/officeDocument/2006/relationships/slide" Target="slide8.xml" /><Relationship Id="rId7" Type="http://schemas.openxmlformats.org/officeDocument/2006/relationships/slide" Target="slide9.xml" /><Relationship Id="rId8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Tool Bot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Simple Conversational AI for Weather Queries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Weather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weather_conditions(city: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"""Return a description of the current weather conditions for the given city."""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"Sunny with clear skies"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Introduction</a:t>
            </a:r>
          </a:p>
          <a:p>
            <a:pPr lvl="1"/>
            <a:r>
              <a:rPr>
                <a:hlinkClick r:id="rId3" action="ppaction://hlinksldjump"/>
              </a:rPr>
              <a:t>Hint</a:t>
            </a:r>
          </a:p>
          <a:p>
            <a:pPr lvl="1"/>
            <a:r>
              <a:rPr>
                <a:hlinkClick r:id="rId4" action="ppaction://hlinksldjump"/>
              </a:rPr>
              <a:t>Info</a:t>
            </a:r>
          </a:p>
          <a:p>
            <a:pPr lvl="1"/>
            <a:r>
              <a:rPr>
                <a:hlinkClick r:id="rId5" action="ppaction://hlinksldjump"/>
              </a:rPr>
              <a:t>System Prompt</a:t>
            </a:r>
          </a:p>
          <a:p>
            <a:pPr lvl="0"/>
            <a:r>
              <a:rPr>
                <a:hlinkClick r:id="rId6" action="ppaction://hlinksldjump"/>
              </a:rPr>
              <a:t>Tools</a:t>
            </a:r>
          </a:p>
          <a:p>
            <a:pPr lvl="1"/>
            <a:r>
              <a:rPr>
                <a:hlinkClick r:id="rId7" action="ppaction://hlinksldjump"/>
              </a:rPr>
              <a:t>Get Temperature</a:t>
            </a:r>
          </a:p>
          <a:p>
            <a:pPr lvl="1"/>
            <a:r>
              <a:rPr>
                <a:hlinkClick r:id="rId8" action="ppaction://hlinksldjump"/>
              </a:rPr>
              <a:t>Get Weather Conditions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test the bot in action, make sure to set</a:t>
            </a:r>
            <a:br/>
            <a:r>
              <a:rPr>
                <a:latin typeface="Courier"/>
              </a:rPr>
              <a:t>model: gpt-5</a:t>
            </a:r>
            <a:r>
              <a:rPr/>
              <a:t> (or a similar supported model) in your yaml header.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743200"/>
                <a:gridCol w="1320800"/>
                <a:gridCol w="1320800"/>
                <a:gridCol w="1625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prompt_prefix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prompt_suffix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prompt_regex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help_command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“help” echos the help block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(?i)^help$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This bot a simple test setup for a conversational AI "Weather Tool Bot."  </a:t>
            </a:r>
            <a:br/>
            <a:r>
              <a:rPr>
                <a:latin typeface="Courier"/>
              </a:rPr>
              <a:t>The bot responds to user queries about weather information, including the current temperature, conditions, and forecast.  </a:t>
            </a:r>
            <a:br/>
            <a:r>
              <a:rPr>
                <a:latin typeface="Courier"/>
              </a:rPr>
              <a:t>It uses a set of tools (Python functions) to return static values for demonstration purposes.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You are a weather agent that returns the temperature, weather conditions, and forecast for a given location.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Tools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temperature_fahrenheit(city: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"""Return the current temperature in Fahrenheit for the given city."""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69.8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Tool Bot</dc:title>
  <dc:creator/>
  <cp:keywords/>
  <dcterms:created xsi:type="dcterms:W3CDTF">2025-08-21T07:47:08Z</dcterms:created>
  <dcterms:modified xsi:type="dcterms:W3CDTF">2025-08-21T07:47:08Z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A minimal test suite for a conversational AI bot that provides the current temperature, weather conditions, and forecasts for requested locations.</vt:lpwstr>
  </property>
  <property fmtid="{D5CDD505-2E9C-101B-9397-08002B2CF9AE}" pid="3" name="subtitle">
    <vt:lpwstr>Simple Conversational AI for Weather Queries</vt:lpwstr>
  </property>
</Properties>
</file>