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6" autoAdjust="0"/>
    <p:restoredTop sz="85856" autoAdjust="0"/>
  </p:normalViewPr>
  <p:slideViewPr>
    <p:cSldViewPr snapToGrid="0">
      <p:cViewPr varScale="1">
        <p:scale>
          <a:sx n="104" d="100"/>
          <a:sy n="104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slide introduces the chatbot and its purpose in assisting with structured fault reporting.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slide outlines the steps the user follows during the interaction with the chatbot.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slide details each of the fields the chatbot collects from the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slide explains how the chatbot behaves based on user input.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slide offers general tips and context for effective use of the chatbot.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/>
          <a:lstStyle/>
          <a:p>
            <a:pPr marL="0" lvl="0" indent="0">
              <a:buNone/>
            </a:pPr>
            <a:r>
              <a:t>System Fault Reporter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/>
          <a:lstStyle/>
          <a:p>
            <a:pPr marL="0" lvl="0" indent="0">
              <a:buNone/>
            </a:pPr>
            <a:r>
              <a:t>Guided chatbot for structured fault reporting and escalation</a:t>
            </a:r>
            <a:br/>
            <a:br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User Documentation</a:t>
            </a:r>
          </a:p>
          <a:p>
            <a:pPr lvl="1"/>
            <a:r>
              <a:rPr>
                <a:hlinkClick r:id="rId3" action="ppaction://hlinksldjump"/>
              </a:rPr>
              <a:t>1. Overview</a:t>
            </a:r>
          </a:p>
          <a:p>
            <a:pPr lvl="1"/>
            <a:r>
              <a:rPr>
                <a:hlinkClick r:id="rId4" action="ppaction://hlinksldjump"/>
              </a:rPr>
              <a:t>2. Interaction Flow</a:t>
            </a:r>
          </a:p>
          <a:p>
            <a:pPr lvl="1"/>
            <a:r>
              <a:rPr>
                <a:hlinkClick r:id="rId5" action="ppaction://hlinksldjump"/>
              </a:rPr>
              <a:t>3. Input Fields</a:t>
            </a:r>
          </a:p>
          <a:p>
            <a:pPr lvl="1"/>
            <a:r>
              <a:rPr>
                <a:hlinkClick r:id="rId6" action="ppaction://hlinksldjump"/>
              </a:rPr>
              <a:t>4. Output Behavior</a:t>
            </a:r>
          </a:p>
          <a:p>
            <a:pPr lvl="1"/>
            <a:r>
              <a:rPr>
                <a:hlinkClick r:id="rId7" action="ppaction://hlinksldjump"/>
              </a:rPr>
              <a:t>5. Usage Notes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/>
          <a:lstStyle/>
          <a:p>
            <a:pPr marL="0" lvl="0" indent="0">
              <a:buNone/>
            </a:pPr>
            <a:r>
              <a:t>User Documentation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1.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chatbot guides users through reporting a technical system fault.</a:t>
            </a:r>
            <a:br/>
            <a:r>
              <a:t>It collects structured inputs — the affected subsystem, severity level, and a brief description — and generates a complete fault report for escalation or tracking.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2. Interaction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0" indent="-457200">
              <a:buAutoNum type="arabicPeriod"/>
            </a:pPr>
            <a:r>
              <a:rPr b="1"/>
              <a:t>Select Subsystem</a:t>
            </a:r>
            <a:r>
              <a:t> — User specifies the affected area (e.g., networking, power).</a:t>
            </a:r>
            <a:br/>
            <a:endParaRPr/>
          </a:p>
          <a:p>
            <a:pPr marL="457200" lvl="0" indent="-457200">
              <a:buAutoNum type="arabicPeriod"/>
            </a:pPr>
            <a:r>
              <a:rPr b="1"/>
              <a:t>Set Severity</a:t>
            </a:r>
            <a:r>
              <a:t> — User selects how critical the issue is.</a:t>
            </a:r>
            <a:br/>
            <a:endParaRPr/>
          </a:p>
          <a:p>
            <a:pPr marL="457200" lvl="0" indent="-457200">
              <a:buAutoNum type="arabicPeriod"/>
            </a:pPr>
            <a:r>
              <a:rPr b="1"/>
              <a:t>Describe Issue</a:t>
            </a:r>
            <a:r>
              <a:t> — A short explanation of the fault is provided.</a:t>
            </a:r>
            <a:br/>
            <a:endParaRPr/>
          </a:p>
          <a:p>
            <a:pPr marL="457200" lvl="0" indent="-457200">
              <a:buAutoNum type="arabicPeriod"/>
            </a:pPr>
            <a:r>
              <a:rPr b="1"/>
              <a:t>Confirm Report</a:t>
            </a:r>
            <a:r>
              <a:t> — The chatbot summarizes the details and asks for confirmation.</a:t>
            </a:r>
            <a:br/>
            <a:endParaRPr/>
          </a:p>
          <a:p>
            <a:pPr marL="457200" lvl="0" indent="-457200">
              <a:buAutoNum type="arabicPeriod"/>
            </a:pPr>
            <a:r>
              <a:rPr b="1"/>
              <a:t>Submit or Revise</a:t>
            </a:r>
            <a:r>
              <a:t> — Based on confirmation, the bot submits the report or follows up politely.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3. Input Fields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092200" y="2044700"/>
          <a:ext cx="89408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subsystem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The affected system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networking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severity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The level of urgency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critical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 short explanation of the problem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"Server offline"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confirmation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Indicates if the report is ready for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response_to_user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Message shown when the report isn’t confirmed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>
                          <a:latin typeface="Courier"/>
                        </a:rPr>
                        <a:t>"Please confirm"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4. Output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If all required fields are present and </a:t>
            </a:r>
            <a:r>
              <a:rPr>
                <a:latin typeface="Courier"/>
              </a:rPr>
              <a:t>confirmation</a:t>
            </a:r>
            <a:r>
              <a:t> is </a:t>
            </a:r>
            <a:r>
              <a:rPr>
                <a:latin typeface="Courier"/>
              </a:rPr>
              <a:t>true</a:t>
            </a:r>
            <a:r>
              <a:t>, a full fault report is generated.</a:t>
            </a:r>
            <a:br/>
            <a:endParaRPr/>
          </a:p>
          <a:p>
            <a:pPr lvl="0"/>
            <a:r>
              <a:t>If not confirmed, a helpful message is shown and the bot remains ready to proceed.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5. Usage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The bot ensures all required fields are filled before submission.</a:t>
            </a:r>
            <a:br/>
            <a:endParaRPr/>
          </a:p>
          <a:p>
            <a:pPr lvl="0"/>
            <a:r>
              <a:t>It provides concise prompts for clarity.</a:t>
            </a:r>
            <a:br/>
            <a:endParaRPr/>
          </a:p>
          <a:p>
            <a:pPr lvl="0"/>
            <a:r>
              <a:t>Useful in helpdesk, monitoring, or incident reporting contexts.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Breitbild</PresentationFormat>
  <Paragraphs>54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Calibri</vt:lpstr>
      <vt:lpstr>Century Gothic</vt:lpstr>
      <vt:lpstr>Courier</vt:lpstr>
      <vt:lpstr>Wingdings 3</vt:lpstr>
      <vt:lpstr>Ion</vt:lpstr>
      <vt:lpstr>System Fault Reporter</vt:lpstr>
      <vt:lpstr>Table of Contents</vt:lpstr>
      <vt:lpstr>User Documentation</vt:lpstr>
      <vt:lpstr>1. Overview</vt:lpstr>
      <vt:lpstr>2. Interaction Flow</vt:lpstr>
      <vt:lpstr>3. Input Fields</vt:lpstr>
      <vt:lpstr>4. Output Behavior</vt:lpstr>
      <vt:lpstr>5. Usage Notes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Fault Reporter</dc:title>
  <dc:creator/>
  <cp:keywords/>
  <cp:lastModifiedBy>Frank Rettig</cp:lastModifiedBy>
  <cp:revision>1</cp:revision>
  <dcterms:created xsi:type="dcterms:W3CDTF">2025-08-05T12:56:44Z</dcterms:created>
  <dcterms:modified xsi:type="dcterms:W3CDTF">2025-08-05T12:57:24Z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bstract">
    <vt:lpwstr>A chatbot assistant that guides users through the structured process of reporting a system fault. It collects key technical details (subsystem, severity, and description), confirms the report, and outputs a complete fault summary for downstream tracking or escalation.</vt:lpwstr>
  </property>
  <property fmtid="{D5CDD505-2E9C-101B-9397-08002B2CF9AE}" pid="3" name="subtitle">
    <vt:lpwstr>Guided chatbot for structured fault reporting and escalation</vt:lpwstr>
  </property>
  <property fmtid="{D5CDD505-2E9C-101B-9397-08002B2CF9AE}" pid="4" name="version">
    <vt:lpwstr>1</vt:lpwstr>
  </property>
</Properties>
</file>