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6" autoAdjust="0"/>
    <p:restoredTop sz="85856" autoAdjust="0"/>
  </p:normalViewPr>
  <p:slideViewPr>
    <p:cSldViewPr snapToGrid="0">
      <p:cViewPr varScale="1">
        <p:scale>
          <a:sx n="104" d="100"/>
          <a:sy n="104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1E8A75-479C-F6E2-8489-9405964393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365C39F-76EE-01D7-5EBA-6BCEC5CD4E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95930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Century Gothic</vt:lpstr>
      <vt:lpstr>Wingdings 3</vt:lpstr>
      <vt:lpstr>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Frank Rettig</dc:creator>
  <cp:lastModifiedBy>Frank Rettig</cp:lastModifiedBy>
  <cp:revision>6</cp:revision>
  <dcterms:created xsi:type="dcterms:W3CDTF">2025-08-05T12:03:44Z</dcterms:created>
  <dcterms:modified xsi:type="dcterms:W3CDTF">2025-08-05T12:19:17Z</dcterms:modified>
</cp:coreProperties>
</file>