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t>Weather Tool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r>
              <a:t>Simple Conversational AI for Weather Queries</a:t>
            </a: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weather_forecast(city: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, days: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"""Return a simple forecast for the next given number of days."""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"Sunny"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"Partly Cloudy"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"Light Rain"</a:t>
            </a:r>
            <a:r>
              <a:rPr>
                <a:latin typeface="Courier"/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Introduction</a:t>
            </a:r>
          </a:p>
          <a:p>
            <a:pPr lvl="1"/>
            <a:r>
              <a:rPr>
                <a:hlinkClick r:id="rId3" action="ppaction://hlinksldjump"/>
              </a:rPr>
              <a:t>Hint</a:t>
            </a:r>
          </a:p>
          <a:p>
            <a:pPr lvl="1"/>
            <a:r>
              <a:rPr>
                <a:hlinkClick r:id="rId4" action="ppaction://hlinksldjump"/>
              </a:rPr>
              <a:t>Info</a:t>
            </a:r>
          </a:p>
          <a:p>
            <a:pPr lvl="1"/>
            <a:r>
              <a:rPr>
                <a:hlinkClick r:id="rId5" action="ppaction://hlinksldjump"/>
              </a:rPr>
              <a:t>System Prompt</a:t>
            </a:r>
          </a:p>
          <a:p>
            <a:pPr lvl="0"/>
            <a:r>
              <a:rPr>
                <a:hlinkClick r:id="rId6" action="ppaction://hlinksldjump"/>
              </a:rPr>
              <a:t>Tools</a:t>
            </a:r>
          </a:p>
          <a:p>
            <a:pPr lvl="1"/>
            <a:r>
              <a:rPr>
                <a:hlinkClick r:id="rId7" action="ppaction://hlinksldjump"/>
              </a:rPr>
              <a:t>Get Temperature</a:t>
            </a:r>
          </a:p>
          <a:p>
            <a:pPr lvl="1"/>
            <a:r>
              <a:rPr>
                <a:hlinkClick r:id="rId8" action="ppaction://hlinksldjump"/>
              </a:rPr>
              <a:t>Get Weather Conditions</a:t>
            </a:r>
          </a:p>
          <a:p>
            <a:pPr lvl="1"/>
            <a:r>
              <a:rPr>
                <a:hlinkClick r:id="rId9" action="ppaction://hlinksldjump"/>
              </a:rPr>
              <a:t>Get Forecast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To test the bot in action, make sure to set</a:t>
            </a:r>
            <a:br/>
            <a:r>
              <a:rPr>
                <a:latin typeface="Courier"/>
              </a:rPr>
              <a:t>model: gpt-5</a:t>
            </a:r>
            <a:r>
              <a:t> (or a similar supported model) in your yaml header.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This document describes a simple test setup for a conversational AI “Weather Tool Bot.”</a:t>
            </a:r>
            <a:br/>
            <a:r>
              <a:t>The bot responds to user queries about weather information, including the current temperature, conditions, and forecast.</a:t>
            </a:r>
            <a:br/>
            <a:r>
              <a:t>It uses a set of tools (Python functions) to return static values for demonstration purposes.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>
                <a:latin typeface="Courier"/>
              </a:rPr>
              <a:t>You are a weather agent that returns the temperature, weather conditions, and forecast for a given location.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r>
              <a:t>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temperature_fahrenheit(city: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float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"""Return the current temperature in Fahrenheit for the given city."""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69.8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Weather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weather_conditions(city: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"""Return a description of the current weather conditions for the given city."""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"Sunny with clear skies"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259</Words>
  <Application>Microsoft Office PowerPoint</Application>
  <PresentationFormat>Breitbild</PresentationFormat>
  <Paragraphs>25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Courier</vt:lpstr>
      <vt:lpstr>Trebuchet MS</vt:lpstr>
      <vt:lpstr>Berlin</vt:lpstr>
      <vt:lpstr>Weather Tool Bot</vt:lpstr>
      <vt:lpstr>Table of Contents</vt:lpstr>
      <vt:lpstr>Introduction</vt:lpstr>
      <vt:lpstr>Hint</vt:lpstr>
      <vt:lpstr>Info</vt:lpstr>
      <vt:lpstr>System Prompt</vt:lpstr>
      <vt:lpstr>Tools</vt:lpstr>
      <vt:lpstr>Get Temperature</vt:lpstr>
      <vt:lpstr>Get Weather Conditions</vt:lpstr>
      <vt:lpstr>Get Forecast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Rettig</dc:creator>
  <cp:lastModifiedBy>Frank Rettig</cp:lastModifiedBy>
  <cp:revision>1</cp:revision>
  <dcterms:created xsi:type="dcterms:W3CDTF">2025-08-10T04:57:44Z</dcterms:created>
  <dcterms:modified xsi:type="dcterms:W3CDTF">2025-08-10T05:01:25Z</dcterms:modified>
</cp:coreProperties>
</file>