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4" r:id="rId4"/>
    <p:sldId id="265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layer radish" userId="56706897dd398be4" providerId="LiveId" clId="{185F62E5-7F58-4514-AD76-A42CE5420175}"/>
    <pc:docChg chg="undo custSel addSld delSld modSld sldOrd">
      <pc:chgData name="slayer radish" userId="56706897dd398be4" providerId="LiveId" clId="{185F62E5-7F58-4514-AD76-A42CE5420175}" dt="2020-03-03T07:44:57.398" v="1057" actId="1076"/>
      <pc:docMkLst>
        <pc:docMk/>
      </pc:docMkLst>
      <pc:sldChg chg="delSp modSp add mod">
        <pc:chgData name="slayer radish" userId="56706897dd398be4" providerId="LiveId" clId="{185F62E5-7F58-4514-AD76-A42CE5420175}" dt="2020-03-03T07:44:28.187" v="1049" actId="1076"/>
        <pc:sldMkLst>
          <pc:docMk/>
          <pc:sldMk cId="2415657360" sldId="256"/>
        </pc:sldMkLst>
        <pc:spChg chg="mod">
          <ac:chgData name="slayer radish" userId="56706897dd398be4" providerId="LiveId" clId="{185F62E5-7F58-4514-AD76-A42CE5420175}" dt="2020-03-03T07:44:28.187" v="1049" actId="1076"/>
          <ac:spMkLst>
            <pc:docMk/>
            <pc:sldMk cId="2415657360" sldId="256"/>
            <ac:spMk id="2" creationId="{2D1295BD-E762-49E1-886A-77555980FCB2}"/>
          </ac:spMkLst>
        </pc:spChg>
        <pc:spChg chg="del">
          <ac:chgData name="slayer radish" userId="56706897dd398be4" providerId="LiveId" clId="{185F62E5-7F58-4514-AD76-A42CE5420175}" dt="2020-02-28T09:31:55.311" v="22" actId="478"/>
          <ac:spMkLst>
            <pc:docMk/>
            <pc:sldMk cId="2415657360" sldId="256"/>
            <ac:spMk id="3" creationId="{BC68EE6D-D600-404E-94C8-523723FD2854}"/>
          </ac:spMkLst>
        </pc:spChg>
      </pc:sldChg>
      <pc:sldChg chg="add del">
        <pc:chgData name="slayer radish" userId="56706897dd398be4" providerId="LiveId" clId="{185F62E5-7F58-4514-AD76-A42CE5420175}" dt="2020-02-28T09:32:05.779" v="24"/>
        <pc:sldMkLst>
          <pc:docMk/>
          <pc:sldMk cId="1157028924" sldId="257"/>
        </pc:sldMkLst>
      </pc:sldChg>
      <pc:sldChg chg="add del">
        <pc:chgData name="slayer radish" userId="56706897dd398be4" providerId="LiveId" clId="{185F62E5-7F58-4514-AD76-A42CE5420175}" dt="2020-02-28T09:32:20.684" v="26"/>
        <pc:sldMkLst>
          <pc:docMk/>
          <pc:sldMk cId="1663245403" sldId="257"/>
        </pc:sldMkLst>
      </pc:sldChg>
      <pc:sldChg chg="modSp add mod">
        <pc:chgData name="slayer radish" userId="56706897dd398be4" providerId="LiveId" clId="{185F62E5-7F58-4514-AD76-A42CE5420175}" dt="2020-03-02T03:59:33.390" v="983"/>
        <pc:sldMkLst>
          <pc:docMk/>
          <pc:sldMk cId="4180549765" sldId="257"/>
        </pc:sldMkLst>
        <pc:spChg chg="mod">
          <ac:chgData name="slayer radish" userId="56706897dd398be4" providerId="LiveId" clId="{185F62E5-7F58-4514-AD76-A42CE5420175}" dt="2020-02-29T03:25:01.343" v="450" actId="20577"/>
          <ac:spMkLst>
            <pc:docMk/>
            <pc:sldMk cId="4180549765" sldId="257"/>
            <ac:spMk id="2" creationId="{6819BFB5-5E56-4365-BFC9-EAFBD9468AB8}"/>
          </ac:spMkLst>
        </pc:spChg>
        <pc:spChg chg="mod">
          <ac:chgData name="slayer radish" userId="56706897dd398be4" providerId="LiveId" clId="{185F62E5-7F58-4514-AD76-A42CE5420175}" dt="2020-03-02T03:59:33.390" v="983"/>
          <ac:spMkLst>
            <pc:docMk/>
            <pc:sldMk cId="4180549765" sldId="257"/>
            <ac:spMk id="3" creationId="{C53286B1-B6AC-439C-AC96-27542D7E596A}"/>
          </ac:spMkLst>
        </pc:spChg>
      </pc:sldChg>
      <pc:sldChg chg="addSp delSp modSp add mod">
        <pc:chgData name="slayer radish" userId="56706897dd398be4" providerId="LiveId" clId="{185F62E5-7F58-4514-AD76-A42CE5420175}" dt="2020-02-29T03:23:41.533" v="441" actId="2711"/>
        <pc:sldMkLst>
          <pc:docMk/>
          <pc:sldMk cId="1233594592" sldId="258"/>
        </pc:sldMkLst>
        <pc:spChg chg="mod">
          <ac:chgData name="slayer radish" userId="56706897dd398be4" providerId="LiveId" clId="{185F62E5-7F58-4514-AD76-A42CE5420175}" dt="2020-02-29T03:18:49.160" v="339"/>
          <ac:spMkLst>
            <pc:docMk/>
            <pc:sldMk cId="1233594592" sldId="258"/>
            <ac:spMk id="2" creationId="{FDA4996B-CF11-4962-BDE4-72371E9E8E20}"/>
          </ac:spMkLst>
        </pc:spChg>
        <pc:spChg chg="del mod">
          <ac:chgData name="slayer radish" userId="56706897dd398be4" providerId="LiveId" clId="{185F62E5-7F58-4514-AD76-A42CE5420175}" dt="2020-02-29T03:05:11.816" v="309" actId="478"/>
          <ac:spMkLst>
            <pc:docMk/>
            <pc:sldMk cId="1233594592" sldId="258"/>
            <ac:spMk id="3" creationId="{A3265FFA-ADC2-444F-8242-AFF96D503BDF}"/>
          </ac:spMkLst>
        </pc:spChg>
        <pc:spChg chg="add del mod">
          <ac:chgData name="slayer radish" userId="56706897dd398be4" providerId="LiveId" clId="{185F62E5-7F58-4514-AD76-A42CE5420175}" dt="2020-02-29T03:19:58.562" v="358"/>
          <ac:spMkLst>
            <pc:docMk/>
            <pc:sldMk cId="1233594592" sldId="258"/>
            <ac:spMk id="4" creationId="{2AD58138-2EB1-46AA-B90A-D2CA10DBAAAD}"/>
          </ac:spMkLst>
        </pc:spChg>
        <pc:spChg chg="add del mod">
          <ac:chgData name="slayer radish" userId="56706897dd398be4" providerId="LiveId" clId="{185F62E5-7F58-4514-AD76-A42CE5420175}" dt="2020-02-29T03:20:32.916" v="373" actId="478"/>
          <ac:spMkLst>
            <pc:docMk/>
            <pc:sldMk cId="1233594592" sldId="258"/>
            <ac:spMk id="5" creationId="{BB0C51E9-3A4C-4BBA-92D8-579CB45FB37F}"/>
          </ac:spMkLst>
        </pc:spChg>
        <pc:spChg chg="add mod">
          <ac:chgData name="slayer radish" userId="56706897dd398be4" providerId="LiveId" clId="{185F62E5-7F58-4514-AD76-A42CE5420175}" dt="2020-02-29T03:23:41.533" v="441" actId="2711"/>
          <ac:spMkLst>
            <pc:docMk/>
            <pc:sldMk cId="1233594592" sldId="258"/>
            <ac:spMk id="8" creationId="{728318D4-79F7-4148-8405-99A6095F1583}"/>
          </ac:spMkLst>
        </pc:spChg>
        <pc:picChg chg="add del">
          <ac:chgData name="slayer radish" userId="56706897dd398be4" providerId="LiveId" clId="{185F62E5-7F58-4514-AD76-A42CE5420175}" dt="2020-02-29T03:04:55.051" v="302"/>
          <ac:picMkLst>
            <pc:docMk/>
            <pc:sldMk cId="1233594592" sldId="258"/>
            <ac:picMk id="1026" creationId="{E5D860BA-64DD-448D-A147-B3F33193AFF9}"/>
          </ac:picMkLst>
        </pc:picChg>
        <pc:picChg chg="add del mod">
          <ac:chgData name="slayer radish" userId="56706897dd398be4" providerId="LiveId" clId="{185F62E5-7F58-4514-AD76-A42CE5420175}" dt="2020-02-29T03:18:59.253" v="341" actId="21"/>
          <ac:picMkLst>
            <pc:docMk/>
            <pc:sldMk cId="1233594592" sldId="258"/>
            <ac:picMk id="1027" creationId="{CAA65DC0-B6EA-41AD-A81C-1412897F1C5E}"/>
          </ac:picMkLst>
        </pc:picChg>
      </pc:sldChg>
      <pc:sldChg chg="addSp modSp add mod ord">
        <pc:chgData name="slayer radish" userId="56706897dd398be4" providerId="LiveId" clId="{185F62E5-7F58-4514-AD76-A42CE5420175}" dt="2020-03-02T03:51:54.410" v="920"/>
        <pc:sldMkLst>
          <pc:docMk/>
          <pc:sldMk cId="4148869783" sldId="259"/>
        </pc:sldMkLst>
        <pc:spChg chg="mod">
          <ac:chgData name="slayer radish" userId="56706897dd398be4" providerId="LiveId" clId="{185F62E5-7F58-4514-AD76-A42CE5420175}" dt="2020-02-29T03:25:15.377" v="460"/>
          <ac:spMkLst>
            <pc:docMk/>
            <pc:sldMk cId="4148869783" sldId="259"/>
            <ac:spMk id="2" creationId="{242B3290-FA7D-4074-88BD-DA63478678D0}"/>
          </ac:spMkLst>
        </pc:spChg>
        <pc:picChg chg="add mod">
          <ac:chgData name="slayer radish" userId="56706897dd398be4" providerId="LiveId" clId="{185F62E5-7F58-4514-AD76-A42CE5420175}" dt="2020-02-29T03:24:31.548" v="443" actId="1076"/>
          <ac:picMkLst>
            <pc:docMk/>
            <pc:sldMk cId="4148869783" sldId="259"/>
            <ac:picMk id="3" creationId="{70B8E11D-56BD-4A4B-806A-CF1F0917C1BB}"/>
          </ac:picMkLst>
        </pc:picChg>
      </pc:sldChg>
      <pc:sldChg chg="modSp add mod">
        <pc:chgData name="slayer radish" userId="56706897dd398be4" providerId="LiveId" clId="{185F62E5-7F58-4514-AD76-A42CE5420175}" dt="2020-03-02T03:45:28.694" v="918"/>
        <pc:sldMkLst>
          <pc:docMk/>
          <pc:sldMk cId="1103860469" sldId="260"/>
        </pc:sldMkLst>
        <pc:spChg chg="mod">
          <ac:chgData name="slayer radish" userId="56706897dd398be4" providerId="LiveId" clId="{185F62E5-7F58-4514-AD76-A42CE5420175}" dt="2020-02-29T03:25:57.530" v="472" actId="404"/>
          <ac:spMkLst>
            <pc:docMk/>
            <pc:sldMk cId="1103860469" sldId="260"/>
            <ac:spMk id="2" creationId="{C87F5851-599E-457D-A23F-2130A0E51370}"/>
          </ac:spMkLst>
        </pc:spChg>
        <pc:spChg chg="mod">
          <ac:chgData name="slayer radish" userId="56706897dd398be4" providerId="LiveId" clId="{185F62E5-7F58-4514-AD76-A42CE5420175}" dt="2020-03-02T03:45:28.694" v="918"/>
          <ac:spMkLst>
            <pc:docMk/>
            <pc:sldMk cId="1103860469" sldId="260"/>
            <ac:spMk id="3" creationId="{BD4FEC35-AF57-43F1-81F5-8069C679A517}"/>
          </ac:spMkLst>
        </pc:spChg>
      </pc:sldChg>
      <pc:sldChg chg="addSp delSp modSp add mod">
        <pc:chgData name="slayer radish" userId="56706897dd398be4" providerId="LiveId" clId="{185F62E5-7F58-4514-AD76-A42CE5420175}" dt="2020-03-03T07:44:57.398" v="1057" actId="1076"/>
        <pc:sldMkLst>
          <pc:docMk/>
          <pc:sldMk cId="1885645132" sldId="261"/>
        </pc:sldMkLst>
        <pc:spChg chg="mod">
          <ac:chgData name="slayer radish" userId="56706897dd398be4" providerId="LiveId" clId="{185F62E5-7F58-4514-AD76-A42CE5420175}" dt="2020-02-29T04:08:04.974" v="809" actId="2711"/>
          <ac:spMkLst>
            <pc:docMk/>
            <pc:sldMk cId="1885645132" sldId="261"/>
            <ac:spMk id="2" creationId="{7F3DF2DD-6EBA-43F8-812C-768F40159833}"/>
          </ac:spMkLst>
        </pc:spChg>
        <pc:spChg chg="del mod">
          <ac:chgData name="slayer radish" userId="56706897dd398be4" providerId="LiveId" clId="{185F62E5-7F58-4514-AD76-A42CE5420175}" dt="2020-02-29T04:05:45.335" v="738" actId="478"/>
          <ac:spMkLst>
            <pc:docMk/>
            <pc:sldMk cId="1885645132" sldId="261"/>
            <ac:spMk id="3" creationId="{DB6A882A-002A-4EC7-B265-ED175A1475AD}"/>
          </ac:spMkLst>
        </pc:spChg>
        <pc:picChg chg="add mod">
          <ac:chgData name="slayer radish" userId="56706897dd398be4" providerId="LiveId" clId="{185F62E5-7F58-4514-AD76-A42CE5420175}" dt="2020-03-03T07:44:57.398" v="1057" actId="1076"/>
          <ac:picMkLst>
            <pc:docMk/>
            <pc:sldMk cId="1885645132" sldId="261"/>
            <ac:picMk id="1026" creationId="{90E816A2-474C-4601-B0F4-DAE3EFB877A7}"/>
          </ac:picMkLst>
        </pc:picChg>
        <pc:picChg chg="add del mod">
          <ac:chgData name="slayer radish" userId="56706897dd398be4" providerId="LiveId" clId="{185F62E5-7F58-4514-AD76-A42CE5420175}" dt="2020-03-03T07:44:36.187" v="1050" actId="478"/>
          <ac:picMkLst>
            <pc:docMk/>
            <pc:sldMk cId="1885645132" sldId="261"/>
            <ac:picMk id="2050" creationId="{E330F2B5-0054-433F-945F-994C51B737C0}"/>
          </ac:picMkLst>
        </pc:picChg>
      </pc:sldChg>
      <pc:sldChg chg="modSp add mod">
        <pc:chgData name="slayer radish" userId="56706897dd398be4" providerId="LiveId" clId="{185F62E5-7F58-4514-AD76-A42CE5420175}" dt="2020-02-29T04:11:08.159" v="853"/>
        <pc:sldMkLst>
          <pc:docMk/>
          <pc:sldMk cId="2986126445" sldId="262"/>
        </pc:sldMkLst>
        <pc:spChg chg="mod">
          <ac:chgData name="slayer radish" userId="56706897dd398be4" providerId="LiveId" clId="{185F62E5-7F58-4514-AD76-A42CE5420175}" dt="2020-02-29T04:07:58.177" v="808" actId="2711"/>
          <ac:spMkLst>
            <pc:docMk/>
            <pc:sldMk cId="2986126445" sldId="262"/>
            <ac:spMk id="2" creationId="{342D4365-643E-45C8-B729-9283C2DD0A24}"/>
          </ac:spMkLst>
        </pc:spChg>
        <pc:spChg chg="mod">
          <ac:chgData name="slayer radish" userId="56706897dd398be4" providerId="LiveId" clId="{185F62E5-7F58-4514-AD76-A42CE5420175}" dt="2020-02-29T04:11:08.159" v="853"/>
          <ac:spMkLst>
            <pc:docMk/>
            <pc:sldMk cId="2986126445" sldId="262"/>
            <ac:spMk id="3" creationId="{DBF9DBAD-A74E-42D4-9BB0-F25B293DB072}"/>
          </ac:spMkLst>
        </pc:spChg>
      </pc:sldChg>
      <pc:sldChg chg="addSp modSp add mod">
        <pc:chgData name="slayer radish" userId="56706897dd398be4" providerId="LiveId" clId="{185F62E5-7F58-4514-AD76-A42CE5420175}" dt="2020-02-29T04:34:02.557" v="898" actId="2711"/>
        <pc:sldMkLst>
          <pc:docMk/>
          <pc:sldMk cId="270852666" sldId="263"/>
        </pc:sldMkLst>
        <pc:spChg chg="add mod">
          <ac:chgData name="slayer radish" userId="56706897dd398be4" providerId="LiveId" clId="{185F62E5-7F58-4514-AD76-A42CE5420175}" dt="2020-02-29T04:34:02.557" v="898" actId="2711"/>
          <ac:spMkLst>
            <pc:docMk/>
            <pc:sldMk cId="270852666" sldId="263"/>
            <ac:spMk id="2" creationId="{EFF3211A-6916-4D9A-9844-EB9CA88A5803}"/>
          </ac:spMkLst>
        </pc:spChg>
      </pc:sldChg>
    </pc:docChg>
  </pc:docChgLst>
  <pc:docChgLst>
    <pc:chgData name="slayer radish" userId="56706897dd398be4" providerId="LiveId" clId="{3A1CD9E8-08AC-42DE-867B-092E4B6F319F}"/>
    <pc:docChg chg="undo custSel addSld delSld modSld">
      <pc:chgData name="slayer radish" userId="56706897dd398be4" providerId="LiveId" clId="{3A1CD9E8-08AC-42DE-867B-092E4B6F319F}" dt="2020-04-24T10:27:33.391" v="183" actId="1076"/>
      <pc:docMkLst>
        <pc:docMk/>
      </pc:docMkLst>
      <pc:sldChg chg="addSp modSp mod">
        <pc:chgData name="slayer radish" userId="56706897dd398be4" providerId="LiveId" clId="{3A1CD9E8-08AC-42DE-867B-092E4B6F319F}" dt="2020-04-23T14:26:35.155" v="16" actId="1076"/>
        <pc:sldMkLst>
          <pc:docMk/>
          <pc:sldMk cId="2415657360" sldId="256"/>
        </pc:sldMkLst>
        <pc:spChg chg="add mod">
          <ac:chgData name="slayer radish" userId="56706897dd398be4" providerId="LiveId" clId="{3A1CD9E8-08AC-42DE-867B-092E4B6F319F}" dt="2020-04-23T14:26:35.155" v="16" actId="1076"/>
          <ac:spMkLst>
            <pc:docMk/>
            <pc:sldMk cId="2415657360" sldId="256"/>
            <ac:spMk id="3" creationId="{E9B46B1E-A6BA-429A-BA45-7A780959C42C}"/>
          </ac:spMkLst>
        </pc:spChg>
      </pc:sldChg>
      <pc:sldChg chg="del">
        <pc:chgData name="slayer radish" userId="56706897dd398be4" providerId="LiveId" clId="{3A1CD9E8-08AC-42DE-867B-092E4B6F319F}" dt="2020-04-23T14:26:48.763" v="21" actId="47"/>
        <pc:sldMkLst>
          <pc:docMk/>
          <pc:sldMk cId="4180549765" sldId="257"/>
        </pc:sldMkLst>
      </pc:sldChg>
      <pc:sldChg chg="del">
        <pc:chgData name="slayer radish" userId="56706897dd398be4" providerId="LiveId" clId="{3A1CD9E8-08AC-42DE-867B-092E4B6F319F}" dt="2020-04-23T14:26:48.123" v="20" actId="47"/>
        <pc:sldMkLst>
          <pc:docMk/>
          <pc:sldMk cId="1233594592" sldId="258"/>
        </pc:sldMkLst>
      </pc:sldChg>
      <pc:sldChg chg="addSp delSp modSp mod">
        <pc:chgData name="slayer radish" userId="56706897dd398be4" providerId="LiveId" clId="{3A1CD9E8-08AC-42DE-867B-092E4B6F319F}" dt="2020-04-24T10:24:34.892" v="151" actId="1076"/>
        <pc:sldMkLst>
          <pc:docMk/>
          <pc:sldMk cId="4148869783" sldId="259"/>
        </pc:sldMkLst>
        <pc:spChg chg="mod">
          <ac:chgData name="slayer radish" userId="56706897dd398be4" providerId="LiveId" clId="{3A1CD9E8-08AC-42DE-867B-092E4B6F319F}" dt="2020-04-23T14:27:46.290" v="43"/>
          <ac:spMkLst>
            <pc:docMk/>
            <pc:sldMk cId="4148869783" sldId="259"/>
            <ac:spMk id="2" creationId="{242B3290-FA7D-4074-88BD-DA63478678D0}"/>
          </ac:spMkLst>
        </pc:spChg>
        <pc:spChg chg="add mod">
          <ac:chgData name="slayer radish" userId="56706897dd398be4" providerId="LiveId" clId="{3A1CD9E8-08AC-42DE-867B-092E4B6F319F}" dt="2020-04-24T10:24:34.892" v="151" actId="1076"/>
          <ac:spMkLst>
            <pc:docMk/>
            <pc:sldMk cId="4148869783" sldId="259"/>
            <ac:spMk id="3" creationId="{6BC569AA-C38D-4F53-977D-0F686A20BC2E}"/>
          </ac:spMkLst>
        </pc:spChg>
        <pc:spChg chg="add mod">
          <ac:chgData name="slayer radish" userId="56706897dd398be4" providerId="LiveId" clId="{3A1CD9E8-08AC-42DE-867B-092E4B6F319F}" dt="2020-04-24T10:24:28.908" v="149" actId="1076"/>
          <ac:spMkLst>
            <pc:docMk/>
            <pc:sldMk cId="4148869783" sldId="259"/>
            <ac:spMk id="4" creationId="{93253321-0E18-4935-AFCE-40FAFD1FD26D}"/>
          </ac:spMkLst>
        </pc:spChg>
        <pc:spChg chg="add mod">
          <ac:chgData name="slayer radish" userId="56706897dd398be4" providerId="LiveId" clId="{3A1CD9E8-08AC-42DE-867B-092E4B6F319F}" dt="2020-04-24T10:24:31.142" v="150" actId="1076"/>
          <ac:spMkLst>
            <pc:docMk/>
            <pc:sldMk cId="4148869783" sldId="259"/>
            <ac:spMk id="5" creationId="{AD097CF7-D2B2-49C1-9395-BAE85A3EF854}"/>
          </ac:spMkLst>
        </pc:spChg>
        <pc:spChg chg="add">
          <ac:chgData name="slayer radish" userId="56706897dd398be4" providerId="LiveId" clId="{3A1CD9E8-08AC-42DE-867B-092E4B6F319F}" dt="2020-04-24T10:23:57.923" v="118"/>
          <ac:spMkLst>
            <pc:docMk/>
            <pc:sldMk cId="4148869783" sldId="259"/>
            <ac:spMk id="6" creationId="{1EBCEFFE-1097-460B-ACCD-68D019CEC8C4}"/>
          </ac:spMkLst>
        </pc:spChg>
        <pc:picChg chg="del">
          <ac:chgData name="slayer radish" userId="56706897dd398be4" providerId="LiveId" clId="{3A1CD9E8-08AC-42DE-867B-092E4B6F319F}" dt="2020-04-23T14:26:51.043" v="22" actId="478"/>
          <ac:picMkLst>
            <pc:docMk/>
            <pc:sldMk cId="4148869783" sldId="259"/>
            <ac:picMk id="3" creationId="{70B8E11D-56BD-4A4B-806A-CF1F0917C1BB}"/>
          </ac:picMkLst>
        </pc:picChg>
      </pc:sldChg>
      <pc:sldChg chg="del">
        <pc:chgData name="slayer radish" userId="56706897dd398be4" providerId="LiveId" clId="{3A1CD9E8-08AC-42DE-867B-092E4B6F319F}" dt="2020-04-23T14:26:47.395" v="19" actId="47"/>
        <pc:sldMkLst>
          <pc:docMk/>
          <pc:sldMk cId="1103860469" sldId="260"/>
        </pc:sldMkLst>
      </pc:sldChg>
      <pc:sldChg chg="del">
        <pc:chgData name="slayer radish" userId="56706897dd398be4" providerId="LiveId" clId="{3A1CD9E8-08AC-42DE-867B-092E4B6F319F}" dt="2020-04-23T14:26:46.659" v="18" actId="47"/>
        <pc:sldMkLst>
          <pc:docMk/>
          <pc:sldMk cId="1885645132" sldId="261"/>
        </pc:sldMkLst>
      </pc:sldChg>
      <pc:sldChg chg="del">
        <pc:chgData name="slayer radish" userId="56706897dd398be4" providerId="LiveId" clId="{3A1CD9E8-08AC-42DE-867B-092E4B6F319F}" dt="2020-04-23T14:26:45.883" v="17" actId="47"/>
        <pc:sldMkLst>
          <pc:docMk/>
          <pc:sldMk cId="2986126445" sldId="262"/>
        </pc:sldMkLst>
      </pc:sldChg>
      <pc:sldChg chg="addSp delSp modSp add mod">
        <pc:chgData name="slayer radish" userId="56706897dd398be4" providerId="LiveId" clId="{3A1CD9E8-08AC-42DE-867B-092E4B6F319F}" dt="2020-04-24T10:27:33.391" v="183" actId="1076"/>
        <pc:sldMkLst>
          <pc:docMk/>
          <pc:sldMk cId="2938885931" sldId="264"/>
        </pc:sldMkLst>
        <pc:spChg chg="mod">
          <ac:chgData name="slayer radish" userId="56706897dd398be4" providerId="LiveId" clId="{3A1CD9E8-08AC-42DE-867B-092E4B6F319F}" dt="2020-04-23T14:28:14.753" v="50"/>
          <ac:spMkLst>
            <pc:docMk/>
            <pc:sldMk cId="2938885931" sldId="264"/>
            <ac:spMk id="2" creationId="{1C0141BF-2C1A-4975-B4F5-4BB51D5964D1}"/>
          </ac:spMkLst>
        </pc:spChg>
        <pc:picChg chg="add del mod">
          <ac:chgData name="slayer radish" userId="56706897dd398be4" providerId="LiveId" clId="{3A1CD9E8-08AC-42DE-867B-092E4B6F319F}" dt="2020-04-24T10:27:24.235" v="177" actId="21"/>
          <ac:picMkLst>
            <pc:docMk/>
            <pc:sldMk cId="2938885931" sldId="264"/>
            <ac:picMk id="4" creationId="{CEFD5B68-CC8A-4A9E-8ED0-E6F115EC5DBF}"/>
          </ac:picMkLst>
        </pc:picChg>
        <pc:picChg chg="add mod">
          <ac:chgData name="slayer radish" userId="56706897dd398be4" providerId="LiveId" clId="{3A1CD9E8-08AC-42DE-867B-092E4B6F319F}" dt="2020-04-24T10:27:33.391" v="183" actId="1076"/>
          <ac:picMkLst>
            <pc:docMk/>
            <pc:sldMk cId="2938885931" sldId="264"/>
            <ac:picMk id="1026" creationId="{9196AACD-711D-4F9C-A2D9-47B476AAD769}"/>
          </ac:picMkLst>
        </pc:picChg>
      </pc:sldChg>
      <pc:sldChg chg="addSp modSp add mod">
        <pc:chgData name="slayer radish" userId="56706897dd398be4" providerId="LiveId" clId="{3A1CD9E8-08AC-42DE-867B-092E4B6F319F}" dt="2020-04-24T10:27:29.063" v="181" actId="1076"/>
        <pc:sldMkLst>
          <pc:docMk/>
          <pc:sldMk cId="1604660898" sldId="265"/>
        </pc:sldMkLst>
        <pc:spChg chg="mod">
          <ac:chgData name="slayer radish" userId="56706897dd398be4" providerId="LiveId" clId="{3A1CD9E8-08AC-42DE-867B-092E4B6F319F}" dt="2020-04-24T10:27:21.383" v="176"/>
          <ac:spMkLst>
            <pc:docMk/>
            <pc:sldMk cId="1604660898" sldId="265"/>
            <ac:spMk id="2" creationId="{990ACB35-A168-434D-8223-4D69EFE7B12F}"/>
          </ac:spMkLst>
        </pc:spChg>
        <pc:picChg chg="add mod">
          <ac:chgData name="slayer radish" userId="56706897dd398be4" providerId="LiveId" clId="{3A1CD9E8-08AC-42DE-867B-092E4B6F319F}" dt="2020-04-24T10:27:29.063" v="181" actId="1076"/>
          <ac:picMkLst>
            <pc:docMk/>
            <pc:sldMk cId="1604660898" sldId="265"/>
            <ac:picMk id="3" creationId="{CB9B59D7-6628-482C-9B8C-7D8E01F6B0DA}"/>
          </ac:picMkLst>
        </pc:picChg>
      </pc:sldChg>
      <pc:sldChg chg="add del">
        <pc:chgData name="slayer radish" userId="56706897dd398be4" providerId="LiveId" clId="{3A1CD9E8-08AC-42DE-867B-092E4B6F319F}" dt="2020-04-24T10:27:04.009" v="174" actId="47"/>
        <pc:sldMkLst>
          <pc:docMk/>
          <pc:sldMk cId="2763954747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6C1C25-D8B0-4D6F-AA16-CFB636569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927391-7898-4292-821C-E96429DD2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9251A3-93A6-4956-A24A-F580FA184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1327-A3F6-411A-A87D-9CB7298417AB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4C3898-61D4-47E7-B8BE-ED33643C0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7B764B-3B71-4708-9484-C1C6CF57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CC1C-7543-41E6-83F8-A6EA2564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9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BF26CB-FCEF-459C-8E75-B0DCB3ED8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D36126-2A9A-4BFA-8B79-458769AE9B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071838-BC30-4812-99A4-397E25110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1327-A3F6-411A-A87D-9CB7298417AB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8D800A-0C69-4095-B832-2FC1215A6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4FB4A5-46FE-4613-8885-1D38FE5C7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CC1C-7543-41E6-83F8-A6EA2564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51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69B1EE-A1B4-4A73-8248-576AC91B11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44C832-F814-453D-BADC-077616892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6FEC6-F075-4F96-9D20-04D009B84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1327-A3F6-411A-A87D-9CB7298417AB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95FF1D-51BF-4707-96E0-62AD602E8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2152B7-558A-4B6F-B57F-190E39B19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CC1C-7543-41E6-83F8-A6EA2564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0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AFF64-3825-4AA6-A51B-E3392B20D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3FFE7A-E19E-4CA1-831A-70F7C7A9C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06594D-AB47-41CC-B3CC-1A927CDB8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1327-A3F6-411A-A87D-9CB7298417AB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E2974E-0504-4057-B65C-8E6283F04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55B1C9-4651-4C60-ADCF-0E6800862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CC1C-7543-41E6-83F8-A6EA2564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18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D62CD2-AAAD-4ABB-B7BA-1169267FE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7FB0DA-86EB-4B88-9907-7F0A797D5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05B507-EC28-4EC9-BE3C-A82448A7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1327-A3F6-411A-A87D-9CB7298417AB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3D7518-F95E-490D-BECF-5F8C77813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D7274D-A985-419A-9CFD-E41318C05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CC1C-7543-41E6-83F8-A6EA2564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5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DF3ABD-6B31-4885-B378-14FF8B96F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6E3C27-1036-4722-B816-F84E9737C9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A7B18-69C5-41BF-899C-D67982B45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B11CB3-6A0D-4945-B383-1BC346ED8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1327-A3F6-411A-A87D-9CB7298417AB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C34724-7165-4421-AF36-023B99E4D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B8300F-B962-4302-B932-AC14E0FC4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CC1C-7543-41E6-83F8-A6EA2564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3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EB02F8-964D-400F-9B33-4F66092C4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3B6D4A-9D73-4CF8-A41B-47EBF666F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22B71E-2431-4DED-A8EB-059127909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45B350-7BAF-40E6-9EF6-17ED3D2C9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8DC101-BDE4-4E60-9028-9086FB8509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A6CA94-ED79-4B8F-B901-4873A467E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1327-A3F6-411A-A87D-9CB7298417AB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F99D15E-B916-44C5-BA38-81E52652B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D7B06B-A2C9-4AB7-A6EC-0B4335027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CC1C-7543-41E6-83F8-A6EA2564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5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60EDC-B915-4826-9622-645B566F0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1C282B-9604-440F-8FDC-F058EBF4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1327-A3F6-411A-A87D-9CB7298417AB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CD5288-0F78-48C3-B004-6D62F0E07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CD447A-B3C1-4358-B109-A11EB1EC6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CC1C-7543-41E6-83F8-A6EA2564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94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0FFBE7B-8B48-4A26-A75E-A8F7B67A7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1327-A3F6-411A-A87D-9CB7298417AB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681945-483D-4210-BBF8-A5FFD6987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CBFD9D-DA2B-4936-8CA7-88730A30F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CC1C-7543-41E6-83F8-A6EA2564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47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35B01-700C-40A0-A7AA-C9852C8FF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71ABFF-4547-4FBC-A792-44D79D833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6D2808-5F95-4BCD-8320-1358D55E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F30B7F-107E-44BD-B483-2BA2CB6F3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1327-A3F6-411A-A87D-9CB7298417AB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0A760D-5BB6-448E-80FB-7FCB171C6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203CAA-504D-430F-A986-12C945DB0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CC1C-7543-41E6-83F8-A6EA2564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02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2DC60-2B17-48C5-BA60-764513C9D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1B8D1E-B17B-49E6-A58B-271DC6F9CF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FC23F6-35C8-4915-AE5B-65F3B8B96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773D02-2F57-4D79-97A6-2F2F6899B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1327-A3F6-411A-A87D-9CB7298417AB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EAA646-A29A-4FD5-B155-F4F3B5F9E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73F130-54A7-48A1-A2FE-7F524DAAF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CC1C-7543-41E6-83F8-A6EA2564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50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E591216-81AD-4E70-BBAD-46D9121B4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95CD3F-3CA0-43F2-9320-7AB9AC1B9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599018-4BFD-404B-93C7-F9E95E91C8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E1327-A3F6-411A-A87D-9CB7298417AB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5C528E-ACDA-494D-A70A-C04F24ED37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C922E5-0DBC-4E11-AB4D-1EF8D3D7C9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9CC1C-7543-41E6-83F8-A6EA2564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9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295BD-E762-49E1-886A-77555980F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42699"/>
            <a:ext cx="9144000" cy="1772602"/>
          </a:xfrm>
        </p:spPr>
        <p:txBody>
          <a:bodyPr>
            <a:normAutofit/>
          </a:bodyPr>
          <a:lstStyle/>
          <a:p>
            <a:r>
              <a:rPr lang="en-US" altLang="zh-CN" sz="4000">
                <a:latin typeface="宋体" panose="02010600030101010101" pitchFamily="2" charset="-122"/>
                <a:ea typeface="宋体" panose="02010600030101010101" pitchFamily="2" charset="-122"/>
              </a:rPr>
              <a:t>HTTP</a:t>
            </a:r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</a:rPr>
              <a:t>代理服务器的设计与实现</a:t>
            </a:r>
            <a:br>
              <a:rPr lang="en-US" altLang="zh-CN" sz="400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班级：物联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1603</a:t>
            </a:r>
            <a:b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姓名：李钦源</a:t>
            </a:r>
            <a:b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指导老师：詹曦</a:t>
            </a:r>
            <a:endParaRPr lang="en-US" sz="4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9B46B1E-A6BA-429A-BA45-7A780959C42C}"/>
              </a:ext>
            </a:extLst>
          </p:cNvPr>
          <p:cNvSpPr txBox="1"/>
          <p:nvPr/>
        </p:nvSpPr>
        <p:spPr>
          <a:xfrm>
            <a:off x="5124492" y="1789612"/>
            <a:ext cx="1943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中期答辩</a:t>
            </a:r>
            <a:endParaRPr lang="en-US" sz="32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657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2B3290-FA7D-4074-88BD-DA6347867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>
                <a:latin typeface="宋体" panose="02010600030101010101" pitchFamily="2" charset="-122"/>
                <a:ea typeface="宋体" panose="02010600030101010101" pitchFamily="2" charset="-122"/>
              </a:rPr>
              <a:t>已完成的工作</a:t>
            </a:r>
            <a:endParaRPr lang="en-US" sz="4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C569AA-C38D-4F53-977D-0F686A20BC2E}"/>
              </a:ext>
            </a:extLst>
          </p:cNvPr>
          <p:cNvSpPr txBox="1"/>
          <p:nvPr/>
        </p:nvSpPr>
        <p:spPr>
          <a:xfrm>
            <a:off x="1301931" y="3909476"/>
            <a:ext cx="3971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4.</a:t>
            </a:r>
            <a:r>
              <a:rPr lang="zh-CN" altLang="en-US" sz="2400"/>
              <a:t>连接上游代理服务器功能</a:t>
            </a:r>
            <a:endParaRPr lang="en-US" sz="240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3253321-0E18-4935-AFCE-40FAFD1FD26D}"/>
              </a:ext>
            </a:extLst>
          </p:cNvPr>
          <p:cNvSpPr txBox="1"/>
          <p:nvPr/>
        </p:nvSpPr>
        <p:spPr>
          <a:xfrm>
            <a:off x="1301931" y="2824256"/>
            <a:ext cx="3317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2.</a:t>
            </a:r>
            <a:r>
              <a:rPr lang="en-US" altLang="zh-CN" sz="2400"/>
              <a:t>HTTP</a:t>
            </a:r>
            <a:r>
              <a:rPr lang="zh-CN" altLang="en-US" sz="2400"/>
              <a:t>代理基本功能</a:t>
            </a:r>
            <a:endParaRPr lang="en-US" sz="24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097CF7-D2B2-49C1-9395-BAE85A3EF854}"/>
              </a:ext>
            </a:extLst>
          </p:cNvPr>
          <p:cNvSpPr txBox="1"/>
          <p:nvPr/>
        </p:nvSpPr>
        <p:spPr>
          <a:xfrm>
            <a:off x="1301931" y="3366866"/>
            <a:ext cx="3317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3.</a:t>
            </a:r>
            <a:r>
              <a:rPr lang="en-US" altLang="zh-CN" sz="2400"/>
              <a:t>IP</a:t>
            </a:r>
            <a:r>
              <a:rPr lang="zh-CN" altLang="en-US" sz="2400"/>
              <a:t>和域名过滤功能</a:t>
            </a:r>
            <a:endParaRPr lang="en-US" sz="24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EBCEFFE-1097-460B-ACCD-68D019CEC8C4}"/>
              </a:ext>
            </a:extLst>
          </p:cNvPr>
          <p:cNvSpPr txBox="1"/>
          <p:nvPr/>
        </p:nvSpPr>
        <p:spPr>
          <a:xfrm>
            <a:off x="1301931" y="2281646"/>
            <a:ext cx="3317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1.</a:t>
            </a:r>
            <a:r>
              <a:rPr lang="zh-CN" altLang="en-US" sz="2400"/>
              <a:t>系统基本框架搭建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148869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141BF-2C1A-4975-B4F5-4BB51D596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>
                <a:latin typeface="宋体" panose="02010600030101010101" pitchFamily="2" charset="-122"/>
                <a:ea typeface="宋体" panose="02010600030101010101" pitchFamily="2" charset="-122"/>
              </a:rPr>
              <a:t>效果展示</a:t>
            </a:r>
            <a:endParaRPr lang="en-US" sz="4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26" name="图片 1">
            <a:extLst>
              <a:ext uri="{FF2B5EF4-FFF2-40B4-BE49-F238E27FC236}">
                <a16:creationId xmlns:a16="http://schemas.microsoft.com/office/drawing/2014/main" id="{9196AACD-711D-4F9C-A2D9-47B476AAD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74" b="62053"/>
          <a:stretch>
            <a:fillRect/>
          </a:stretch>
        </p:blipFill>
        <p:spPr bwMode="auto">
          <a:xfrm>
            <a:off x="2373586" y="2280988"/>
            <a:ext cx="7444827" cy="3205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8885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ACB35-A168-434D-8223-4D69EFE7B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效果展示</a:t>
            </a:r>
            <a:endParaRPr 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B9B59D7-6628-482C-9B8C-7D8E01F6B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502" y="1777175"/>
            <a:ext cx="7360995" cy="413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60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F3211A-6916-4D9A-9844-EB9CA88A5803}"/>
              </a:ext>
            </a:extLst>
          </p:cNvPr>
          <p:cNvSpPr txBox="1"/>
          <p:nvPr/>
        </p:nvSpPr>
        <p:spPr>
          <a:xfrm>
            <a:off x="3026228" y="2743199"/>
            <a:ext cx="61395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</a:p>
          <a:p>
            <a:pPr algn="ctr"/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谢谢</a:t>
            </a:r>
            <a:endParaRPr lang="en-US" sz="6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852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62</Words>
  <Application>Microsoft Office PowerPoint</Application>
  <PresentationFormat>宽屏</PresentationFormat>
  <Paragraphs>11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Times New Roman</vt:lpstr>
      <vt:lpstr>Office 主题​​</vt:lpstr>
      <vt:lpstr>HTTP代理服务器的设计与实现 班级：物联1603 姓名：李钦源 指导老师：詹曦</vt:lpstr>
      <vt:lpstr>已完成的工作</vt:lpstr>
      <vt:lpstr>效果展示</vt:lpstr>
      <vt:lpstr>效果展示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HTTP代理服务器的设计与实现</dc:title>
  <dc:creator>slayer radish</dc:creator>
  <cp:lastModifiedBy>slayer radish</cp:lastModifiedBy>
  <cp:revision>3</cp:revision>
  <dcterms:created xsi:type="dcterms:W3CDTF">2020-02-28T09:26:16Z</dcterms:created>
  <dcterms:modified xsi:type="dcterms:W3CDTF">2020-04-24T10:27:41Z</dcterms:modified>
</cp:coreProperties>
</file>