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yer radish" userId="56706897dd398be4" providerId="LiveId" clId="{5D981C19-6FFC-4823-B335-F9065E88B889}"/>
    <pc:docChg chg="addSld">
      <pc:chgData name="slayer radish" userId="56706897dd398be4" providerId="LiveId" clId="{5D981C19-6FFC-4823-B335-F9065E88B889}" dt="2020-05-30T08:28:45.607" v="0" actId="680"/>
      <pc:docMkLst>
        <pc:docMk/>
      </pc:docMkLst>
      <pc:sldChg chg="new">
        <pc:chgData name="slayer radish" userId="56706897dd398be4" providerId="LiveId" clId="{5D981C19-6FFC-4823-B335-F9065E88B889}" dt="2020-05-30T08:28:45.607" v="0" actId="680"/>
        <pc:sldMkLst>
          <pc:docMk/>
          <pc:sldMk cId="75138230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D784D-5E29-4CA9-A621-78C9F286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43C85-6557-4A23-9769-6B0FEE39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B829D-95B6-4BF8-A768-D58ABEB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BA429-8114-409B-947C-69E4D04C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E2130-315F-45E4-A8C3-0BE6F76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084C-E82B-4D34-A499-4776457A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9CE3F-22F1-4FD4-BAFE-7BC8338A5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A034E-E4F3-4CE5-8E93-30545F8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F6D2F-3364-443C-9D70-24F67EE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70E18-62CA-4C38-9D3E-36E8C41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BFD06A-85E8-4D79-8B2A-0BC0D55E1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7FD64-3BBC-4BBA-BC73-2AC4578B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560C0-9B2B-4EA2-80F8-D06326C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4F18-0B0E-4516-8306-6C48B2C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F628C-BD40-43FE-8939-3E68FFCD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57FB-5163-434E-8801-AE874C5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6BFC3-748B-4417-B404-F0088AD8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8E51C-042C-4E90-873B-1A4964FA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BE340-DDCE-40A9-A9D0-6756F87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83A0D-9ED7-458A-AD93-01420C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4BA2E-695E-4504-8D24-A763B908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F6F94-FD34-49A8-81D3-20142975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75356-892F-4B0F-90AC-AD1A9C0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38F6-3427-4EAE-98F4-F5315E3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93E73-4A4F-4EB6-B38C-2A14F624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D238-18A7-4BA7-8347-6F2B0890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3F10C-962B-4391-B6E4-B5A5E27E2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1AB0B-C94D-4F36-80A5-0B3A777D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362DF-72A4-4385-8A90-29D21234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7FDF6-380F-463B-9262-C8DA3DFF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77413-B849-4205-B7C5-76764B4D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1772-B3EE-4424-A27A-CBA6ABF7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3B638-35AA-46F5-87F8-83DF43DE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5B656-A2D3-4462-B030-C0052BD0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13D1D5-A887-4D1C-8EE4-2BC2000A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A017E-A1EB-4FE6-98A7-CC107362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C5481-B494-4953-B054-F3FBA9D3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9930C-40E4-4BD6-8412-90ED87F1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5D71C7-7592-4CC8-9E8E-4BC9806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2772-8A41-41E0-8E37-658EFB64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2B72FD-B18A-4F6C-8D8F-D49BD170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0A409-8831-4479-9971-AE3ACA6C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6AC51-A1C4-4DDC-81D9-AC0455CD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6C01C-4300-4AE5-8020-B81AA5ED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DAE94-520D-46CD-B266-8C3C9A6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A1313-2202-4473-A873-5880B365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D3678-8222-47F2-928A-433756D9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C5F2D-5997-4EF5-B5BC-1D59C3FC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BDFCC-3F48-4FB7-ADBB-F5488D029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14275-9D73-47D8-8299-517D503B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485FB-1790-45E4-94DB-50A636C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4EC74-1C93-482A-97FF-08CE538E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C232-ED65-45F3-BE1A-37640F73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CDF4E-E8CC-4D60-9487-F5B7DCF59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E00E1-C7D4-4F49-B255-3FE74E24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34357-7B9A-4180-BA5E-0CE7543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918F1-DFE5-4F29-8B5B-83C5172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79F43-8CE7-4A8D-86CA-38CC5783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68C16E-5BCD-4226-8ED5-797A1DE6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9A09F-FD4D-48A6-AE88-65B3D627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514C7-725C-4896-B66F-01E21E3E6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9176-3C03-4BEB-9A3A-84197E06455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4EA1-C974-409C-A9A2-ACB9C73AD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BCB1D-2344-4B9C-AE19-B12C9482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8E40-AD97-45DD-B45C-962139F6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A2CD-89E4-4BC5-8EBA-6740A24CB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065303-DA1C-4355-AFCD-98C2238E8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slayer radish</dc:creator>
  <cp:lastModifiedBy>slayer radish</cp:lastModifiedBy>
  <cp:revision>1</cp:revision>
  <dcterms:created xsi:type="dcterms:W3CDTF">2020-05-30T08:07:46Z</dcterms:created>
  <dcterms:modified xsi:type="dcterms:W3CDTF">2020-05-30T08:33:28Z</dcterms:modified>
</cp:coreProperties>
</file>