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ayer radish" userId="56706897dd398be4" providerId="LiveId" clId="{185F62E5-7F58-4514-AD76-A42CE5420175}"/>
    <pc:docChg chg="undo custSel addSld delSld modSld sldOrd">
      <pc:chgData name="slayer radish" userId="56706897dd398be4" providerId="LiveId" clId="{185F62E5-7F58-4514-AD76-A42CE5420175}" dt="2020-03-03T07:44:57.398" v="1057" actId="1076"/>
      <pc:docMkLst>
        <pc:docMk/>
      </pc:docMkLst>
      <pc:sldChg chg="delSp modSp add mod">
        <pc:chgData name="slayer radish" userId="56706897dd398be4" providerId="LiveId" clId="{185F62E5-7F58-4514-AD76-A42CE5420175}" dt="2020-03-03T07:44:28.187" v="1049" actId="1076"/>
        <pc:sldMkLst>
          <pc:docMk/>
          <pc:sldMk cId="2415657360" sldId="256"/>
        </pc:sldMkLst>
        <pc:spChg chg="mod">
          <ac:chgData name="slayer radish" userId="56706897dd398be4" providerId="LiveId" clId="{185F62E5-7F58-4514-AD76-A42CE5420175}" dt="2020-03-03T07:44:28.187" v="1049" actId="1076"/>
          <ac:spMkLst>
            <pc:docMk/>
            <pc:sldMk cId="2415657360" sldId="256"/>
            <ac:spMk id="2" creationId="{2D1295BD-E762-49E1-886A-77555980FCB2}"/>
          </ac:spMkLst>
        </pc:spChg>
        <pc:spChg chg="del">
          <ac:chgData name="slayer radish" userId="56706897dd398be4" providerId="LiveId" clId="{185F62E5-7F58-4514-AD76-A42CE5420175}" dt="2020-02-28T09:31:55.311" v="22" actId="478"/>
          <ac:spMkLst>
            <pc:docMk/>
            <pc:sldMk cId="2415657360" sldId="256"/>
            <ac:spMk id="3" creationId="{BC68EE6D-D600-404E-94C8-523723FD2854}"/>
          </ac:spMkLst>
        </pc:spChg>
      </pc:sldChg>
      <pc:sldChg chg="add del">
        <pc:chgData name="slayer radish" userId="56706897dd398be4" providerId="LiveId" clId="{185F62E5-7F58-4514-AD76-A42CE5420175}" dt="2020-02-28T09:32:05.779" v="24"/>
        <pc:sldMkLst>
          <pc:docMk/>
          <pc:sldMk cId="1157028924" sldId="257"/>
        </pc:sldMkLst>
      </pc:sldChg>
      <pc:sldChg chg="add del">
        <pc:chgData name="slayer radish" userId="56706897dd398be4" providerId="LiveId" clId="{185F62E5-7F58-4514-AD76-A42CE5420175}" dt="2020-02-28T09:32:20.684" v="26"/>
        <pc:sldMkLst>
          <pc:docMk/>
          <pc:sldMk cId="1663245403" sldId="257"/>
        </pc:sldMkLst>
      </pc:sldChg>
      <pc:sldChg chg="modSp add mod">
        <pc:chgData name="slayer radish" userId="56706897dd398be4" providerId="LiveId" clId="{185F62E5-7F58-4514-AD76-A42CE5420175}" dt="2020-03-02T03:59:33.390" v="983"/>
        <pc:sldMkLst>
          <pc:docMk/>
          <pc:sldMk cId="4180549765" sldId="257"/>
        </pc:sldMkLst>
        <pc:spChg chg="mod">
          <ac:chgData name="slayer radish" userId="56706897dd398be4" providerId="LiveId" clId="{185F62E5-7F58-4514-AD76-A42CE5420175}" dt="2020-02-29T03:25:01.343" v="450" actId="20577"/>
          <ac:spMkLst>
            <pc:docMk/>
            <pc:sldMk cId="4180549765" sldId="257"/>
            <ac:spMk id="2" creationId="{6819BFB5-5E56-4365-BFC9-EAFBD9468AB8}"/>
          </ac:spMkLst>
        </pc:spChg>
        <pc:spChg chg="mod">
          <ac:chgData name="slayer radish" userId="56706897dd398be4" providerId="LiveId" clId="{185F62E5-7F58-4514-AD76-A42CE5420175}" dt="2020-03-02T03:59:33.390" v="983"/>
          <ac:spMkLst>
            <pc:docMk/>
            <pc:sldMk cId="4180549765" sldId="257"/>
            <ac:spMk id="3" creationId="{C53286B1-B6AC-439C-AC96-27542D7E596A}"/>
          </ac:spMkLst>
        </pc:spChg>
      </pc:sldChg>
      <pc:sldChg chg="addSp delSp modSp add mod">
        <pc:chgData name="slayer radish" userId="56706897dd398be4" providerId="LiveId" clId="{185F62E5-7F58-4514-AD76-A42CE5420175}" dt="2020-02-29T03:23:41.533" v="441" actId="2711"/>
        <pc:sldMkLst>
          <pc:docMk/>
          <pc:sldMk cId="1233594592" sldId="258"/>
        </pc:sldMkLst>
        <pc:spChg chg="mod">
          <ac:chgData name="slayer radish" userId="56706897dd398be4" providerId="LiveId" clId="{185F62E5-7F58-4514-AD76-A42CE5420175}" dt="2020-02-29T03:18:49.160" v="339"/>
          <ac:spMkLst>
            <pc:docMk/>
            <pc:sldMk cId="1233594592" sldId="258"/>
            <ac:spMk id="2" creationId="{FDA4996B-CF11-4962-BDE4-72371E9E8E20}"/>
          </ac:spMkLst>
        </pc:spChg>
        <pc:spChg chg="del mod">
          <ac:chgData name="slayer radish" userId="56706897dd398be4" providerId="LiveId" clId="{185F62E5-7F58-4514-AD76-A42CE5420175}" dt="2020-02-29T03:05:11.816" v="309" actId="478"/>
          <ac:spMkLst>
            <pc:docMk/>
            <pc:sldMk cId="1233594592" sldId="258"/>
            <ac:spMk id="3" creationId="{A3265FFA-ADC2-444F-8242-AFF96D503BDF}"/>
          </ac:spMkLst>
        </pc:spChg>
        <pc:spChg chg="add del mod">
          <ac:chgData name="slayer radish" userId="56706897dd398be4" providerId="LiveId" clId="{185F62E5-7F58-4514-AD76-A42CE5420175}" dt="2020-02-29T03:19:58.562" v="358"/>
          <ac:spMkLst>
            <pc:docMk/>
            <pc:sldMk cId="1233594592" sldId="258"/>
            <ac:spMk id="4" creationId="{2AD58138-2EB1-46AA-B90A-D2CA10DBAAAD}"/>
          </ac:spMkLst>
        </pc:spChg>
        <pc:spChg chg="add del mod">
          <ac:chgData name="slayer radish" userId="56706897dd398be4" providerId="LiveId" clId="{185F62E5-7F58-4514-AD76-A42CE5420175}" dt="2020-02-29T03:20:32.916" v="373" actId="478"/>
          <ac:spMkLst>
            <pc:docMk/>
            <pc:sldMk cId="1233594592" sldId="258"/>
            <ac:spMk id="5" creationId="{BB0C51E9-3A4C-4BBA-92D8-579CB45FB37F}"/>
          </ac:spMkLst>
        </pc:spChg>
        <pc:spChg chg="add mod">
          <ac:chgData name="slayer radish" userId="56706897dd398be4" providerId="LiveId" clId="{185F62E5-7F58-4514-AD76-A42CE5420175}" dt="2020-02-29T03:23:41.533" v="441" actId="2711"/>
          <ac:spMkLst>
            <pc:docMk/>
            <pc:sldMk cId="1233594592" sldId="258"/>
            <ac:spMk id="8" creationId="{728318D4-79F7-4148-8405-99A6095F1583}"/>
          </ac:spMkLst>
        </pc:spChg>
        <pc:picChg chg="add del">
          <ac:chgData name="slayer radish" userId="56706897dd398be4" providerId="LiveId" clId="{185F62E5-7F58-4514-AD76-A42CE5420175}" dt="2020-02-29T03:04:55.051" v="302"/>
          <ac:picMkLst>
            <pc:docMk/>
            <pc:sldMk cId="1233594592" sldId="258"/>
            <ac:picMk id="1026" creationId="{E5D860BA-64DD-448D-A147-B3F33193AFF9}"/>
          </ac:picMkLst>
        </pc:picChg>
        <pc:picChg chg="add del mod">
          <ac:chgData name="slayer radish" userId="56706897dd398be4" providerId="LiveId" clId="{185F62E5-7F58-4514-AD76-A42CE5420175}" dt="2020-02-29T03:18:59.253" v="341" actId="21"/>
          <ac:picMkLst>
            <pc:docMk/>
            <pc:sldMk cId="1233594592" sldId="258"/>
            <ac:picMk id="1027" creationId="{CAA65DC0-B6EA-41AD-A81C-1412897F1C5E}"/>
          </ac:picMkLst>
        </pc:picChg>
      </pc:sldChg>
      <pc:sldChg chg="addSp modSp add mod ord">
        <pc:chgData name="slayer radish" userId="56706897dd398be4" providerId="LiveId" clId="{185F62E5-7F58-4514-AD76-A42CE5420175}" dt="2020-03-02T03:51:54.410" v="920"/>
        <pc:sldMkLst>
          <pc:docMk/>
          <pc:sldMk cId="4148869783" sldId="259"/>
        </pc:sldMkLst>
        <pc:spChg chg="mod">
          <ac:chgData name="slayer radish" userId="56706897dd398be4" providerId="LiveId" clId="{185F62E5-7F58-4514-AD76-A42CE5420175}" dt="2020-02-29T03:25:15.377" v="460"/>
          <ac:spMkLst>
            <pc:docMk/>
            <pc:sldMk cId="4148869783" sldId="259"/>
            <ac:spMk id="2" creationId="{242B3290-FA7D-4074-88BD-DA63478678D0}"/>
          </ac:spMkLst>
        </pc:spChg>
        <pc:picChg chg="add mod">
          <ac:chgData name="slayer radish" userId="56706897dd398be4" providerId="LiveId" clId="{185F62E5-7F58-4514-AD76-A42CE5420175}" dt="2020-02-29T03:24:31.548" v="443" actId="1076"/>
          <ac:picMkLst>
            <pc:docMk/>
            <pc:sldMk cId="4148869783" sldId="259"/>
            <ac:picMk id="3" creationId="{70B8E11D-56BD-4A4B-806A-CF1F0917C1BB}"/>
          </ac:picMkLst>
        </pc:picChg>
      </pc:sldChg>
      <pc:sldChg chg="modSp add mod">
        <pc:chgData name="slayer radish" userId="56706897dd398be4" providerId="LiveId" clId="{185F62E5-7F58-4514-AD76-A42CE5420175}" dt="2020-03-02T03:45:28.694" v="918"/>
        <pc:sldMkLst>
          <pc:docMk/>
          <pc:sldMk cId="1103860469" sldId="260"/>
        </pc:sldMkLst>
        <pc:spChg chg="mod">
          <ac:chgData name="slayer radish" userId="56706897dd398be4" providerId="LiveId" clId="{185F62E5-7F58-4514-AD76-A42CE5420175}" dt="2020-02-29T03:25:57.530" v="472" actId="404"/>
          <ac:spMkLst>
            <pc:docMk/>
            <pc:sldMk cId="1103860469" sldId="260"/>
            <ac:spMk id="2" creationId="{C87F5851-599E-457D-A23F-2130A0E51370}"/>
          </ac:spMkLst>
        </pc:spChg>
        <pc:spChg chg="mod">
          <ac:chgData name="slayer radish" userId="56706897dd398be4" providerId="LiveId" clId="{185F62E5-7F58-4514-AD76-A42CE5420175}" dt="2020-03-02T03:45:28.694" v="918"/>
          <ac:spMkLst>
            <pc:docMk/>
            <pc:sldMk cId="1103860469" sldId="260"/>
            <ac:spMk id="3" creationId="{BD4FEC35-AF57-43F1-81F5-8069C679A517}"/>
          </ac:spMkLst>
        </pc:spChg>
      </pc:sldChg>
      <pc:sldChg chg="addSp delSp modSp add mod">
        <pc:chgData name="slayer radish" userId="56706897dd398be4" providerId="LiveId" clId="{185F62E5-7F58-4514-AD76-A42CE5420175}" dt="2020-03-03T07:44:57.398" v="1057" actId="1076"/>
        <pc:sldMkLst>
          <pc:docMk/>
          <pc:sldMk cId="1885645132" sldId="261"/>
        </pc:sldMkLst>
        <pc:spChg chg="mod">
          <ac:chgData name="slayer radish" userId="56706897dd398be4" providerId="LiveId" clId="{185F62E5-7F58-4514-AD76-A42CE5420175}" dt="2020-02-29T04:08:04.974" v="809" actId="2711"/>
          <ac:spMkLst>
            <pc:docMk/>
            <pc:sldMk cId="1885645132" sldId="261"/>
            <ac:spMk id="2" creationId="{7F3DF2DD-6EBA-43F8-812C-768F40159833}"/>
          </ac:spMkLst>
        </pc:spChg>
        <pc:spChg chg="del mod">
          <ac:chgData name="slayer radish" userId="56706897dd398be4" providerId="LiveId" clId="{185F62E5-7F58-4514-AD76-A42CE5420175}" dt="2020-02-29T04:05:45.335" v="738" actId="478"/>
          <ac:spMkLst>
            <pc:docMk/>
            <pc:sldMk cId="1885645132" sldId="261"/>
            <ac:spMk id="3" creationId="{DB6A882A-002A-4EC7-B265-ED175A1475AD}"/>
          </ac:spMkLst>
        </pc:spChg>
        <pc:picChg chg="add mod">
          <ac:chgData name="slayer radish" userId="56706897dd398be4" providerId="LiveId" clId="{185F62E5-7F58-4514-AD76-A42CE5420175}" dt="2020-03-03T07:44:57.398" v="1057" actId="1076"/>
          <ac:picMkLst>
            <pc:docMk/>
            <pc:sldMk cId="1885645132" sldId="261"/>
            <ac:picMk id="1026" creationId="{90E816A2-474C-4601-B0F4-DAE3EFB877A7}"/>
          </ac:picMkLst>
        </pc:picChg>
        <pc:picChg chg="add del mod">
          <ac:chgData name="slayer radish" userId="56706897dd398be4" providerId="LiveId" clId="{185F62E5-7F58-4514-AD76-A42CE5420175}" dt="2020-03-03T07:44:36.187" v="1050" actId="478"/>
          <ac:picMkLst>
            <pc:docMk/>
            <pc:sldMk cId="1885645132" sldId="261"/>
            <ac:picMk id="2050" creationId="{E330F2B5-0054-433F-945F-994C51B737C0}"/>
          </ac:picMkLst>
        </pc:picChg>
      </pc:sldChg>
      <pc:sldChg chg="modSp add mod">
        <pc:chgData name="slayer radish" userId="56706897dd398be4" providerId="LiveId" clId="{185F62E5-7F58-4514-AD76-A42CE5420175}" dt="2020-02-29T04:11:08.159" v="853"/>
        <pc:sldMkLst>
          <pc:docMk/>
          <pc:sldMk cId="2986126445" sldId="262"/>
        </pc:sldMkLst>
        <pc:spChg chg="mod">
          <ac:chgData name="slayer radish" userId="56706897dd398be4" providerId="LiveId" clId="{185F62E5-7F58-4514-AD76-A42CE5420175}" dt="2020-02-29T04:07:58.177" v="808" actId="2711"/>
          <ac:spMkLst>
            <pc:docMk/>
            <pc:sldMk cId="2986126445" sldId="262"/>
            <ac:spMk id="2" creationId="{342D4365-643E-45C8-B729-9283C2DD0A24}"/>
          </ac:spMkLst>
        </pc:spChg>
        <pc:spChg chg="mod">
          <ac:chgData name="slayer radish" userId="56706897dd398be4" providerId="LiveId" clId="{185F62E5-7F58-4514-AD76-A42CE5420175}" dt="2020-02-29T04:11:08.159" v="853"/>
          <ac:spMkLst>
            <pc:docMk/>
            <pc:sldMk cId="2986126445" sldId="262"/>
            <ac:spMk id="3" creationId="{DBF9DBAD-A74E-42D4-9BB0-F25B293DB072}"/>
          </ac:spMkLst>
        </pc:spChg>
      </pc:sldChg>
      <pc:sldChg chg="addSp modSp add mod">
        <pc:chgData name="slayer radish" userId="56706897dd398be4" providerId="LiveId" clId="{185F62E5-7F58-4514-AD76-A42CE5420175}" dt="2020-02-29T04:34:02.557" v="898" actId="2711"/>
        <pc:sldMkLst>
          <pc:docMk/>
          <pc:sldMk cId="270852666" sldId="263"/>
        </pc:sldMkLst>
        <pc:spChg chg="add mod">
          <ac:chgData name="slayer radish" userId="56706897dd398be4" providerId="LiveId" clId="{185F62E5-7F58-4514-AD76-A42CE5420175}" dt="2020-02-29T04:34:02.557" v="898" actId="2711"/>
          <ac:spMkLst>
            <pc:docMk/>
            <pc:sldMk cId="270852666" sldId="263"/>
            <ac:spMk id="2" creationId="{EFF3211A-6916-4D9A-9844-EB9CA88A58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C1C25-D8B0-4D6F-AA16-CFB636569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927391-7898-4292-821C-E96429DD2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51A3-93A6-4956-A24A-F580FA18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C3898-61D4-47E7-B8BE-ED33643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764B-3B71-4708-9484-C1C6CF57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26CB-FCEF-459C-8E75-B0DCB3ED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36126-2A9A-4BFA-8B79-458769AE9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1838-BC30-4812-99A4-397E251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D800A-0C69-4095-B832-2FC1215A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FB4A5-46FE-4613-8885-1D38FE5C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69B1EE-A1B4-4A73-8248-576AC91B1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4C832-F814-453D-BADC-077616892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6FEC6-F075-4F96-9D20-04D009B8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5FF1D-51BF-4707-96E0-62AD602E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152B7-558A-4B6F-B57F-190E39B1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AFF64-3825-4AA6-A51B-E3392B20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FFE7A-E19E-4CA1-831A-70F7C7A9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6594D-AB47-41CC-B3CC-1A927CD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2974E-0504-4057-B65C-8E6283F0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5B1C9-4651-4C60-ADCF-0E680086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62CD2-AAAD-4ABB-B7BA-1169267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FB0DA-86EB-4B88-9907-7F0A797D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5B507-EC28-4EC9-BE3C-A82448A7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D7518-F95E-490D-BECF-5F8C7781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274D-A985-419A-9CFD-E41318C0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3ABD-6B31-4885-B378-14FF8B96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E3C27-1036-4722-B816-F84E9737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A7B18-69C5-41BF-899C-D67982B4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11CB3-6A0D-4945-B383-1BC346ED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34724-7165-4421-AF36-023B99E4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8300F-B962-4302-B932-AC14E0FC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02F8-964D-400F-9B33-4F66092C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B6D4A-9D73-4CF8-A41B-47EBF666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2B71E-2431-4DED-A8EB-059127909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45B350-7BAF-40E6-9EF6-17ED3D2C9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8DC101-BDE4-4E60-9028-9086FB850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6CA94-ED79-4B8F-B901-4873A46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99D15E-B916-44C5-BA38-81E52652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7B06B-A2C9-4AB7-A6EC-0B433502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60EDC-B915-4826-9622-645B566F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1C282B-9604-440F-8FDC-F058EBF4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CD5288-0F78-48C3-B004-6D62F0E0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CD447A-B3C1-4358-B109-A11EB1E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FBE7B-8B48-4A26-A75E-A8F7B67A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681945-483D-4210-BBF8-A5FFD698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BFD9D-DA2B-4936-8CA7-88730A30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35B01-700C-40A0-A7AA-C9852C8F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1ABFF-4547-4FBC-A792-44D79D83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D2808-5F95-4BCD-8320-1358D55E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30B7F-107E-44BD-B483-2BA2CB6F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A760D-5BB6-448E-80FB-7FCB171C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03CAA-504D-430F-A986-12C945DB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2DC60-2B17-48C5-BA60-764513C9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1B8D1E-B17B-49E6-A58B-271DC6F9C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23F6-35C8-4915-AE5B-65F3B8B9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73D02-2F57-4D79-97A6-2F2F6899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AA646-A29A-4FD5-B155-F4F3B5F9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F130-54A7-48A1-A2FE-7F524DAA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591216-81AD-4E70-BBAD-46D9121B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5CD3F-3CA0-43F2-9320-7AB9AC1B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99018-4BFD-404B-93C7-F9E95E91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327-A3F6-411A-A87D-9CB7298417A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C528E-ACDA-494D-A70A-C04F24ED3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922E5-0DBC-4E11-AB4D-1EF8D3D7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CC1C-7543-41E6-83F8-A6EA2564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95BD-E762-49E1-886A-77555980F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2699"/>
            <a:ext cx="9144000" cy="1772602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代理服务器的设计与实现</a:t>
            </a:r>
            <a:b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班级：物联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1603</a:t>
            </a:r>
            <a:b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姓名：李钦源</a:t>
            </a:r>
            <a:b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指导老师：詹曦</a:t>
            </a:r>
            <a:endParaRPr 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3290-FA7D-4074-88BD-DA634786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代理服务器的工作流程</a:t>
            </a:r>
            <a:endParaRPr lang="en-US" sz="4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70B8E11D-56BD-4A4B-806A-CF1F0917C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88" y="2931659"/>
            <a:ext cx="7573023" cy="17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6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BFB5-5E56-4365-BFC9-EAFBD94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代理服务器的分类</a:t>
            </a:r>
            <a:endParaRPr 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286B1-B6AC-439C-AC96-27542D7E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en-US" altLang="zh-CN"/>
              <a:t>HTTP</a:t>
            </a:r>
            <a:r>
              <a:rPr lang="zh-CN" altLang="en-US"/>
              <a:t>类型的代理服务器</a:t>
            </a:r>
            <a:endParaRPr lang="en-US" altLang="zh-CN"/>
          </a:p>
          <a:p>
            <a:pPr marL="0" indent="457200">
              <a:buNone/>
            </a:pPr>
            <a:r>
              <a:rPr lang="zh-CN" altLang="en-US" sz="2000"/>
              <a:t>工作在</a:t>
            </a:r>
            <a:r>
              <a:rPr lang="en-US" altLang="zh-CN" sz="2000"/>
              <a:t>OSI</a:t>
            </a:r>
            <a:r>
              <a:rPr lang="zh-CN" altLang="en-US" sz="2000"/>
              <a:t>模型的应用层，使用</a:t>
            </a:r>
            <a:r>
              <a:rPr lang="en-US" altLang="zh-CN" sz="2000"/>
              <a:t>HTTP</a:t>
            </a:r>
            <a:r>
              <a:rPr lang="zh-CN" altLang="en-US" sz="2000"/>
              <a:t>协议作为基本数据交换方式</a:t>
            </a:r>
            <a:endParaRPr lang="en-US"/>
          </a:p>
          <a:p>
            <a:endParaRPr lang="en-US"/>
          </a:p>
          <a:p>
            <a:r>
              <a:rPr lang="en-US"/>
              <a:t>2.</a:t>
            </a:r>
            <a:r>
              <a:rPr lang="en-US" altLang="zh-CN"/>
              <a:t>SOCKS</a:t>
            </a:r>
            <a:r>
              <a:rPr lang="zh-CN" altLang="en-US"/>
              <a:t>类型的代理服务器</a:t>
            </a:r>
            <a:endParaRPr lang="en-US" altLang="zh-CN"/>
          </a:p>
          <a:p>
            <a:pPr marL="0" indent="457200">
              <a:buNone/>
            </a:pPr>
            <a:r>
              <a:rPr lang="zh-CN" altLang="en-US" sz="2000"/>
              <a:t>工作在</a:t>
            </a:r>
            <a:r>
              <a:rPr lang="en-US" altLang="zh-CN" sz="2000"/>
              <a:t>OSI</a:t>
            </a:r>
            <a:r>
              <a:rPr lang="zh-CN" altLang="en-US" sz="2000"/>
              <a:t>模型的会话层，直接交换原始数据，可以直接对数据进行加密</a:t>
            </a:r>
            <a:endParaRPr lang="en-US"/>
          </a:p>
          <a:p>
            <a:endParaRPr lang="en-US"/>
          </a:p>
          <a:p>
            <a:r>
              <a:rPr lang="en-US"/>
              <a:t>3.</a:t>
            </a:r>
            <a:r>
              <a:rPr lang="zh-CN" altLang="en-US"/>
              <a:t>其他类型</a:t>
            </a:r>
            <a:endParaRPr lang="en-US" altLang="zh-CN"/>
          </a:p>
          <a:p>
            <a:pPr marL="0" indent="457200">
              <a:buNone/>
            </a:pPr>
            <a:r>
              <a:rPr lang="zh-CN" altLang="en-US" sz="2000"/>
              <a:t>例如</a:t>
            </a:r>
            <a:r>
              <a:rPr lang="en-US" altLang="zh-CN" sz="2000"/>
              <a:t>FTP</a:t>
            </a:r>
            <a:r>
              <a:rPr lang="zh-CN" altLang="en-US" sz="2000"/>
              <a:t>代理服务器、</a:t>
            </a:r>
            <a:r>
              <a:rPr lang="en-US" altLang="zh-CN" sz="2000"/>
              <a:t>DNS</a:t>
            </a:r>
            <a:r>
              <a:rPr lang="zh-CN" altLang="en-US" sz="2000"/>
              <a:t>代理服务器等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8054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996B-CF11-4962-BDE4-72371E9E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代理服务器的优点</a:t>
            </a:r>
            <a:endParaRPr 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8318D4-79F7-4148-8405-99A6095F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提高访问速度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控制对内部资源的访问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突破内容过滤机制限制，访问被过滤网站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过滤内容和隐藏真实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5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F5851-599E-457D-A23F-2130A0E5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设计与实现方式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FEC35-AF57-43F1-81F5-8069C679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代理服务器的工作平台：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使用的编程语言：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err="1">
                <a:latin typeface="宋体" panose="02010600030101010101" pitchFamily="2" charset="-122"/>
                <a:ea typeface="宋体" panose="02010600030101010101" pitchFamily="2" charset="-122"/>
              </a:rPr>
              <a:t>qtcreator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使用的第三方库：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boost</a:t>
            </a: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程序形式：后台服务程序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86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F2DD-6EBA-43F8-812C-768F4015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基本流程图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0E816A2-474C-4601-B0F4-DAE3EFB8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94" y="1423686"/>
            <a:ext cx="6780212" cy="506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64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D4365-643E-45C8-B729-9283C2DD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系统可扩展的功能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9DBAD-A74E-42D4-9BB0-F25B293D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和域名过滤功能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反向代理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支持多级代理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12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F3211A-6916-4D9A-9844-EB9CA88A5803}"/>
              </a:ext>
            </a:extLst>
          </p:cNvPr>
          <p:cNvSpPr txBox="1"/>
          <p:nvPr/>
        </p:nvSpPr>
        <p:spPr>
          <a:xfrm>
            <a:off x="3026228" y="2743199"/>
            <a:ext cx="61395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  <a:p>
            <a:pPr algn="ctr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en-US" sz="6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5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193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主题​​</vt:lpstr>
      <vt:lpstr>HTTP代理服务器的设计与实现 班级：物联1603 姓名：李钦源 指导老师：詹曦</vt:lpstr>
      <vt:lpstr>代理服务器的工作流程</vt:lpstr>
      <vt:lpstr>代理服务器的分类</vt:lpstr>
      <vt:lpstr>代理服务器的优点</vt:lpstr>
      <vt:lpstr>设计与实现方式</vt:lpstr>
      <vt:lpstr>基本流程图</vt:lpstr>
      <vt:lpstr>系统可扩展的功能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HTTP代理服务器的设计与实现</dc:title>
  <dc:creator>slayer radish</dc:creator>
  <cp:lastModifiedBy>slayer radish</cp:lastModifiedBy>
  <cp:revision>3</cp:revision>
  <dcterms:created xsi:type="dcterms:W3CDTF">2020-02-28T09:26:16Z</dcterms:created>
  <dcterms:modified xsi:type="dcterms:W3CDTF">2020-03-03T07:45:02Z</dcterms:modified>
</cp:coreProperties>
</file>