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DBDB-1B8A-4C28-BD2F-199C21AB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CDC7-B439-47DA-9E7F-77FA095A4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AFBB-ED5C-4C34-963C-63AF0055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CF7F-D836-467B-9FA4-031468B8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E81-E7D1-463A-ABF0-9E3BE701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3373-5644-4798-BC77-E528093B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0EB74-6F52-4B5F-8E7D-A49AEA0A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A3DC-3307-4BEF-8E4B-C996D8B9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8A69-4802-436E-88DE-08E1C8F7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62B5-D287-4B80-8A5B-8D747EDF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4EE8C-3AEE-4B20-9D1C-5DF99A53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99F14-E16C-42E7-86D8-43FF5378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12C7-6293-48F8-9234-9C1CDCAF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3E138-5E1A-45AB-9D64-58885F95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50DB-D695-49DB-8BDE-C4FAE3F6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6868-8500-48CC-806F-2427C323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4D9A-4C86-4982-9537-AAC55B1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0F74-AC22-4645-965D-4930BD2B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5F1D-9FFE-4298-B743-FDB74D6D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3B78-CDC8-4FAF-B51D-44F8B065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2D2-A0E0-48C7-8874-4B06A929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C0C6A-105E-472A-BA2B-D6B9FE56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B19B-C8DB-4AB2-B77D-299CA06B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AD58-09BE-4236-A17E-E3AD0FC8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A931-A34C-42D1-B84A-4D00E0D1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DFE8-984D-4060-AEFC-0B325501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2D2E-470C-471E-B693-032BE8C17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08770-6148-43B8-9B27-F5AF468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772B-A843-45B9-A36A-199C15AB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45F1-32B0-4A75-B7DF-42E6B86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31C-A0F6-403D-A0F4-23115D02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272D-9C06-47FC-BCD4-9CE86A79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4ABF-09EC-4C59-A4FA-1B9B2121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EBE64-9F37-4EE9-9744-25B8B6B9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D19B8-C714-44D3-9CEA-7C246E77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813F0-5781-407A-AD08-BD7C7066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ADE41-6830-4A28-811D-1BDB53EB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4803A-1017-4B33-8091-FAA9E88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8B977-B37B-42B1-BB2B-87563408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7048-2EDA-46DB-9799-74EB0D83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DF478-4EE1-43F2-80E0-E83F9D67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ECBFB-88A2-4B91-977F-31813A85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8F484-749D-4176-9B17-9074C578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C29C4-8D50-44FE-A7C0-6BEE800C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0DFC1-09C3-4442-8C0B-D2D5305B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9FE59-D556-4D0E-A59D-F5520FE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FB25-423C-47E5-A50E-C66D28BF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BB50-4ABE-4DE2-900F-06E8997E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FC130-4665-4412-A626-FC0938CB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238B-B2F2-4DDA-BDC7-C0C3115E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5E12-F376-4C4F-9819-2F9844E5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7A7CB-C4FC-482B-912D-0144377D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8FE-9CB3-4A72-9358-22739BEC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36FAD-9CD7-4771-929D-FECCB728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3458-1DF4-4504-A956-DF444A39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194D-D8A4-4127-82DF-CA585BD4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BFE8-31DB-4748-9B36-75EE575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1D6A-E189-4FE6-84BE-D8A9A70B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EC4D8-7DC8-48F1-8D48-0466574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C548-D6F1-4486-9007-F4464AE4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D1BC-2850-425A-AF5C-23A700A8A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AE1D-65C7-46D3-8C4C-0061188415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BC26-C4B0-4457-A38A-A62A1BA4A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A285-3505-49E4-970C-9C27FA1F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EEA3-0804-433E-8896-117E78A1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FDD4-FB0A-4414-BF5B-862FEF37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RaddishRabbits</a:t>
            </a:r>
            <a:r>
              <a:rPr lang="en-US" dirty="0"/>
              <a:t> – Pet Specialist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1F58-5B88-48C7-9B14-A256D0E0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Anderson</a:t>
            </a:r>
          </a:p>
          <a:p>
            <a:r>
              <a:rPr lang="en-US" dirty="0"/>
              <a:t>Daylon Crider</a:t>
            </a:r>
          </a:p>
          <a:p>
            <a:r>
              <a:rPr lang="en-US" dirty="0"/>
              <a:t>Tyler Hamre</a:t>
            </a:r>
          </a:p>
          <a:p>
            <a:r>
              <a:rPr lang="en-US" dirty="0"/>
              <a:t>Zachary Walker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B3FD4-AF78-4855-9C18-13989C06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3639344"/>
            <a:ext cx="4723086" cy="28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RaddishRabbits – Pet Specialist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RaddishRabbits – Pet Specialist</dc:title>
  <dc:creator>Andrew Anderson (Student)</dc:creator>
  <cp:lastModifiedBy>Andrew Anderson (Student)</cp:lastModifiedBy>
  <cp:revision>1</cp:revision>
  <dcterms:created xsi:type="dcterms:W3CDTF">2019-04-23T19:27:26Z</dcterms:created>
  <dcterms:modified xsi:type="dcterms:W3CDTF">2019-04-23T19:30:48Z</dcterms:modified>
</cp:coreProperties>
</file>