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765" y="53694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7322" y="582597"/>
            <a:ext cx="132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Person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66168" y="120389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0910" y="1195310"/>
            <a:ext cx="18145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/>
              <a:t>n</a:t>
            </a:r>
            <a:r>
              <a:rPr lang="en-US" sz="1400" dirty="0" smtClean="0"/>
              <a:t>ame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dateOfBirth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b="1" dirty="0" smtClean="0"/>
              <a:t>number</a:t>
            </a:r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20460" y="184453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0910" y="1978089"/>
            <a:ext cx="2249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getName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string</a:t>
            </a:r>
          </a:p>
          <a:p>
            <a:r>
              <a:rPr lang="en-US" sz="1400" dirty="0" smtClean="0"/>
              <a:t>+</a:t>
            </a:r>
            <a:r>
              <a:rPr lang="en-US" sz="1400" dirty="0" err="1" smtClean="0"/>
              <a:t>getYeareOfbirth</a:t>
            </a:r>
            <a:r>
              <a:rPr lang="en-US" sz="1400" dirty="0" smtClean="0"/>
              <a:t>():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64354" y="14569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28968" y="15413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9926" y="11492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204973" y="564822"/>
            <a:ext cx="2273135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61100" y="619124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Calendar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255376" y="123177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0118" y="1223190"/>
            <a:ext cx="18060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currentYear</a:t>
            </a:r>
            <a:r>
              <a:rPr lang="en-US" sz="1400" dirty="0" smtClean="0"/>
              <a:t> : </a:t>
            </a:r>
            <a:r>
              <a:rPr lang="en-US" sz="1400" b="1" dirty="0" smtClean="0"/>
              <a:t>number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209668" y="187241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00118" y="2005969"/>
            <a:ext cx="23853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getCurrentYear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number</a:t>
            </a:r>
          </a:p>
          <a:p>
            <a:r>
              <a:rPr lang="en-US" sz="1400" dirty="0"/>
              <a:t>+ </a:t>
            </a:r>
            <a:r>
              <a:rPr lang="en-US" sz="1400" dirty="0" err="1" smtClean="0"/>
              <a:t>computeAge</a:t>
            </a:r>
            <a:r>
              <a:rPr lang="en-US" sz="1400" dirty="0" smtClean="0"/>
              <a:t> (</a:t>
            </a:r>
            <a:r>
              <a:rPr lang="en-US" sz="1400" dirty="0" err="1"/>
              <a:t>person:Person</a:t>
            </a:r>
            <a:endParaRPr lang="en-US" sz="1400" dirty="0"/>
          </a:p>
          <a:p>
            <a:r>
              <a:rPr lang="en-US" sz="1400" dirty="0" smtClean="0"/>
              <a:t>) </a:t>
            </a:r>
            <a:r>
              <a:rPr lang="en-US" sz="1400" dirty="0"/>
              <a:t>: </a:t>
            </a:r>
            <a:r>
              <a:rPr lang="en-US" sz="1400" b="1" dirty="0"/>
              <a:t>number</a:t>
            </a:r>
          </a:p>
          <a:p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9256" y="140497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Ex: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5765" y="536942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7322" y="582597"/>
            <a:ext cx="1498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Student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66168" y="120389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10910" y="1195310"/>
            <a:ext cx="1549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firstName</a:t>
            </a:r>
            <a:r>
              <a:rPr lang="en-US" sz="1400" dirty="0" smtClean="0"/>
              <a:t> : </a:t>
            </a:r>
            <a:r>
              <a:rPr lang="en-US" sz="1400" b="1" dirty="0" smtClean="0"/>
              <a:t>string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lastName</a:t>
            </a:r>
            <a:r>
              <a:rPr lang="en-US" sz="1400" dirty="0" smtClean="0"/>
              <a:t> </a:t>
            </a:r>
            <a:r>
              <a:rPr lang="en-US" sz="1400" dirty="0"/>
              <a:t>: </a:t>
            </a:r>
            <a:r>
              <a:rPr lang="en-US" sz="1400" b="1" dirty="0"/>
              <a:t>string</a:t>
            </a:r>
          </a:p>
          <a:p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920460" y="184453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0910" y="1978089"/>
            <a:ext cx="2107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getFullName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 </a:t>
            </a:r>
            <a:r>
              <a:rPr lang="en-US" sz="1400" b="1" dirty="0" smtClean="0"/>
              <a:t>number</a:t>
            </a:r>
            <a:endParaRPr lang="en-US" sz="14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064354" y="1456992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99926" y="11492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04973" y="564822"/>
            <a:ext cx="3760207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361100" y="619124"/>
            <a:ext cx="1914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Classroom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255376" y="1231779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0118" y="1223190"/>
            <a:ext cx="19715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-name : </a:t>
            </a:r>
            <a:r>
              <a:rPr lang="en-US" sz="1400" b="1" dirty="0" smtClean="0"/>
              <a:t>string</a:t>
            </a:r>
          </a:p>
          <a:p>
            <a:r>
              <a:rPr lang="en-US" sz="1400" b="1" dirty="0" smtClean="0"/>
              <a:t>-</a:t>
            </a:r>
            <a:r>
              <a:rPr lang="en-US" sz="1400" dirty="0"/>
              <a:t>school: </a:t>
            </a:r>
            <a:r>
              <a:rPr lang="en-US" sz="1400" b="1" dirty="0"/>
              <a:t>School</a:t>
            </a:r>
            <a:r>
              <a:rPr lang="en-US" sz="1400" dirty="0"/>
              <a:t>;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students: Student[] = [];</a:t>
            </a:r>
          </a:p>
          <a:p>
            <a:endParaRPr lang="en-US" sz="1400" b="1" dirty="0"/>
          </a:p>
          <a:p>
            <a:pPr marL="285750" indent="-285750">
              <a:buFontTx/>
              <a:buChar char="-"/>
            </a:pP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209668" y="2101017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04813" y="2128079"/>
            <a:ext cx="3257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addStudent</a:t>
            </a:r>
            <a:r>
              <a:rPr lang="en-US" sz="1400" dirty="0" smtClean="0"/>
              <a:t> (</a:t>
            </a:r>
            <a:r>
              <a:rPr lang="en-US" sz="1400" dirty="0"/>
              <a:t>student: </a:t>
            </a:r>
            <a:r>
              <a:rPr lang="en-US" sz="1400" dirty="0" smtClean="0"/>
              <a:t>Student</a:t>
            </a:r>
            <a:r>
              <a:rPr lang="en-US" sz="1400" dirty="0" smtClean="0"/>
              <a:t>)</a:t>
            </a:r>
            <a:endParaRPr lang="en-US" sz="1400" b="1" dirty="0" smtClean="0"/>
          </a:p>
          <a:p>
            <a:r>
              <a:rPr lang="en-US" sz="1400" b="1" dirty="0" smtClean="0"/>
              <a:t>+</a:t>
            </a:r>
            <a:r>
              <a:rPr lang="en-US" sz="1400" dirty="0" err="1" smtClean="0"/>
              <a:t>getNumberOfStudents</a:t>
            </a:r>
            <a:r>
              <a:rPr lang="en-US" sz="1400" dirty="0" smtClean="0"/>
              <a:t>():number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0119" y="3861937"/>
            <a:ext cx="3262142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97515" y="3889817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School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250521" y="4528894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95263" y="4520305"/>
            <a:ext cx="2326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-name : </a:t>
            </a:r>
            <a:r>
              <a:rPr lang="en-US" sz="1400" b="1" dirty="0" smtClean="0"/>
              <a:t>string</a:t>
            </a:r>
          </a:p>
          <a:p>
            <a:r>
              <a:rPr lang="en-US" sz="1400" dirty="0" smtClean="0"/>
              <a:t>-</a:t>
            </a:r>
            <a:r>
              <a:rPr lang="en-US" sz="1400" dirty="0"/>
              <a:t>classrooms: Classroom[] = [];</a:t>
            </a:r>
          </a:p>
          <a:p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7204813" y="5169532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195263" y="5303084"/>
            <a:ext cx="396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addClassroom</a:t>
            </a:r>
            <a:r>
              <a:rPr lang="en-US" sz="1400" dirty="0" smtClean="0"/>
              <a:t> (</a:t>
            </a:r>
            <a:r>
              <a:rPr lang="en-US" sz="1400" dirty="0" err="1"/>
              <a:t>classroomName</a:t>
            </a:r>
            <a:r>
              <a:rPr lang="en-US" sz="1400" dirty="0"/>
              <a:t>: </a:t>
            </a:r>
            <a:r>
              <a:rPr lang="en-US" sz="1400" dirty="0" smtClean="0"/>
              <a:t>string</a:t>
            </a:r>
          </a:p>
          <a:p>
            <a:r>
              <a:rPr lang="en-US" sz="1400" dirty="0" smtClean="0"/>
              <a:t>) : </a:t>
            </a:r>
            <a:r>
              <a:rPr lang="en-US" sz="1400" dirty="0" smtClean="0"/>
              <a:t>Classroom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29256" y="140497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Ex: 2</a:t>
            </a:r>
            <a:endParaRPr lang="en-US" sz="32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242866" y="2972495"/>
            <a:ext cx="0" cy="8032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36472" y="2904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58876" y="352107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54054" y="1167372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602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111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RADIT THY</cp:lastModifiedBy>
  <cp:revision>7</cp:revision>
  <dcterms:created xsi:type="dcterms:W3CDTF">2021-09-22T19:24:23Z</dcterms:created>
  <dcterms:modified xsi:type="dcterms:W3CDTF">2024-04-06T13:31:28Z</dcterms:modified>
</cp:coreProperties>
</file>