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5484D17-238E-4A60-A122-094535BE0123}">
          <p14:sldIdLst>
            <p14:sldId id="257"/>
            <p14:sldId id="261"/>
            <p14:sldId id="25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276"/>
    <a:srgbClr val="E66300"/>
    <a:srgbClr val="E6CB00"/>
    <a:srgbClr val="DF1763"/>
    <a:srgbClr val="E04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3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5167B-EBB5-4E35-98E6-DFF4D2A1586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992CC-ADA8-45D6-BE6B-7F338DB7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40E11-0954-F649-AA4E-739C6577880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CFDBC-E5DD-4A49-B14B-5F09E43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838200" y="3713871"/>
            <a:ext cx="10515600" cy="2785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39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289" y="1350498"/>
            <a:ext cx="2633736" cy="70690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0978" y="1350498"/>
            <a:ext cx="6162822" cy="4715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290" y="2254457"/>
            <a:ext cx="263373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95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628" y="196947"/>
            <a:ext cx="9697329" cy="865237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8628" y="1420837"/>
            <a:ext cx="9467556" cy="48252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12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28" y="168813"/>
            <a:ext cx="9145172" cy="88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628" y="1280160"/>
            <a:ext cx="9145172" cy="4896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15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20089"/>
            <a:ext cx="9692641" cy="100532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799" y="1392703"/>
            <a:ext cx="9550791" cy="4696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83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086" y="365126"/>
            <a:ext cx="9257714" cy="7743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086" y="1318871"/>
            <a:ext cx="4417256" cy="48580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9950" y="1318871"/>
            <a:ext cx="4713849" cy="48580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99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085" y="140677"/>
            <a:ext cx="9819249" cy="970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693" y="1428421"/>
            <a:ext cx="4206241" cy="6622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693" y="2257315"/>
            <a:ext cx="4206240" cy="3932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1132" y="1428421"/>
            <a:ext cx="4179277" cy="6622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1132" y="2257315"/>
            <a:ext cx="4179277" cy="38349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02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695" y="351057"/>
            <a:ext cx="9131105" cy="7602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98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86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883" y="1392702"/>
            <a:ext cx="2718142" cy="66469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911" y="1392702"/>
            <a:ext cx="6178477" cy="447628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883" y="2208628"/>
            <a:ext cx="2718142" cy="366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26B14F-EEE1-4B86-9427-6A1E27FFD48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C4FD40-9D06-4002-A0D5-16EE5BB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11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20534"/>
            <a:ext cx="10515600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13871"/>
            <a:ext cx="10515600" cy="2785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7925" y="266651"/>
            <a:ext cx="7296150" cy="197167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44075" y="709563"/>
            <a:ext cx="2409825" cy="10858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8"/>
          <a:stretch/>
        </p:blipFill>
        <p:spPr>
          <a:xfrm>
            <a:off x="38100" y="225083"/>
            <a:ext cx="2338660" cy="18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8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53000">
              <a:srgbClr val="DF1763"/>
            </a:gs>
            <a:gs pos="21000">
              <a:srgbClr val="0070C0"/>
            </a:gs>
            <a:gs pos="100000">
              <a:srgbClr val="00206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1321" y="-1"/>
            <a:ext cx="11778296" cy="6468424"/>
            <a:chOff x="151321" y="-1"/>
            <a:chExt cx="11778296" cy="6468424"/>
          </a:xfrm>
        </p:grpSpPr>
        <p:sp>
          <p:nvSpPr>
            <p:cNvPr id="10" name="Freeform 9"/>
            <p:cNvSpPr/>
            <p:nvPr/>
          </p:nvSpPr>
          <p:spPr>
            <a:xfrm>
              <a:off x="3487867" y="-1"/>
              <a:ext cx="6724350" cy="1109518"/>
            </a:xfrm>
            <a:custGeom>
              <a:avLst/>
              <a:gdLst>
                <a:gd name="connsiteX0" fmla="*/ 0 w 6724350"/>
                <a:gd name="connsiteY0" fmla="*/ 0 h 1109518"/>
                <a:gd name="connsiteX1" fmla="*/ 6724350 w 6724350"/>
                <a:gd name="connsiteY1" fmla="*/ 0 h 1109518"/>
                <a:gd name="connsiteX2" fmla="*/ 6724350 w 6724350"/>
                <a:gd name="connsiteY2" fmla="*/ 1109518 h 1109518"/>
                <a:gd name="connsiteX3" fmla="*/ 0 w 6724350"/>
                <a:gd name="connsiteY3" fmla="*/ 1109518 h 1109518"/>
                <a:gd name="connsiteX4" fmla="*/ 0 w 6724350"/>
                <a:gd name="connsiteY4" fmla="*/ 0 h 110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4350" h="1109518">
                  <a:moveTo>
                    <a:pt x="0" y="0"/>
                  </a:moveTo>
                  <a:lnTo>
                    <a:pt x="6724350" y="0"/>
                  </a:lnTo>
                  <a:lnTo>
                    <a:pt x="6724350" y="1109518"/>
                  </a:lnTo>
                  <a:lnTo>
                    <a:pt x="0" y="11095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978534" bIns="0" numCol="1" spcCol="1270" anchor="t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87922" y="1223425"/>
              <a:ext cx="10641695" cy="52449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51321" y="216221"/>
              <a:ext cx="1916871" cy="1916871"/>
            </a:xfrm>
            <a:prstGeom prst="ellipse">
              <a:avLst/>
            </a:prstGeom>
            <a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925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3713871"/>
            <a:ext cx="10515600" cy="278540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8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533"/>
            <a:ext cx="10554686" cy="417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10" y="2774804"/>
            <a:ext cx="6996953" cy="3498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793" y="2470012"/>
            <a:ext cx="2256476" cy="7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7" t="34343" r="33592" b="34195"/>
          <a:stretch/>
        </p:blipFill>
        <p:spPr>
          <a:xfrm>
            <a:off x="6321010" y="1266092"/>
            <a:ext cx="2067952" cy="19976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7" t="23707" r="20042" b="21565"/>
          <a:stretch/>
        </p:blipFill>
        <p:spPr>
          <a:xfrm>
            <a:off x="2888494" y="1505242"/>
            <a:ext cx="3601329" cy="3474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28443" r="45023" b="29681"/>
          <a:stretch/>
        </p:blipFill>
        <p:spPr>
          <a:xfrm>
            <a:off x="7249478" y="3418448"/>
            <a:ext cx="2912012" cy="26587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2" t="35455" r="24181" b="43496"/>
          <a:stretch/>
        </p:blipFill>
        <p:spPr>
          <a:xfrm>
            <a:off x="4379669" y="4670474"/>
            <a:ext cx="3474720" cy="13364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0" t="40495" r="33384" b="41115"/>
          <a:stretch/>
        </p:blipFill>
        <p:spPr>
          <a:xfrm>
            <a:off x="7390155" y="2208627"/>
            <a:ext cx="1941342" cy="1167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48" y="3033778"/>
            <a:ext cx="1866625" cy="1866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5373" y="107577"/>
            <a:ext cx="4775238" cy="11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30" y="2118255"/>
            <a:ext cx="2933333" cy="238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30" y="3168960"/>
            <a:ext cx="2971428" cy="1993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86" y="4807318"/>
            <a:ext cx="4673016" cy="1155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754" y="2541524"/>
            <a:ext cx="2946032" cy="2311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48" y="1741187"/>
            <a:ext cx="3009524" cy="1180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4" t="31675" r="45199" b="31998"/>
          <a:stretch/>
        </p:blipFill>
        <p:spPr>
          <a:xfrm>
            <a:off x="5596840" y="2918518"/>
            <a:ext cx="1913836" cy="1913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8405" y="101187"/>
            <a:ext cx="2345076" cy="9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20" y="949648"/>
            <a:ext cx="2242236" cy="1121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92" y="4312938"/>
            <a:ext cx="1590712" cy="213410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51426" y="1719617"/>
            <a:ext cx="2272570" cy="2468732"/>
            <a:chOff x="3362724" y="2258871"/>
            <a:chExt cx="1861271" cy="202193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177" y="2258871"/>
              <a:ext cx="1302818" cy="171934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724" y="3466530"/>
              <a:ext cx="414037" cy="814272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223994" y="3281682"/>
            <a:ext cx="1906740" cy="3165364"/>
            <a:chOff x="5569086" y="3854563"/>
            <a:chExt cx="1561650" cy="25924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918" y="4699178"/>
              <a:ext cx="1302818" cy="17478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086" y="3854563"/>
              <a:ext cx="413894" cy="742576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7099817" y="1751455"/>
            <a:ext cx="2045359" cy="2558122"/>
            <a:chOff x="7469991" y="2266479"/>
            <a:chExt cx="1675181" cy="20951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354" y="2266479"/>
              <a:ext cx="1302818" cy="171934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91" y="3626386"/>
              <a:ext cx="429344" cy="735235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9122968" y="3411870"/>
            <a:ext cx="2265353" cy="3050391"/>
            <a:chOff x="9532947" y="3963943"/>
            <a:chExt cx="1855359" cy="24983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2220" y="4699178"/>
              <a:ext cx="1666086" cy="176308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2947" y="3963943"/>
              <a:ext cx="662059" cy="735234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2309" y="222932"/>
            <a:ext cx="4260197" cy="86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82672" y="2070766"/>
            <a:ext cx="2256476" cy="7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stifora" id="{1A55B6E7-2E2F-45BE-B27F-A4D99679AC32}" vid="{9511655B-D211-4874-82ED-D2B28D70E25B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stifora" id="{1A55B6E7-2E2F-45BE-B27F-A4D99679AC32}" vid="{6CB02C5B-A95B-4CB0-9F7D-4B0DEDB8AAD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Festifora</Template>
  <TotalTime>601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SF Pro Display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Raditia Madya</cp:lastModifiedBy>
  <cp:revision>19</cp:revision>
  <dcterms:created xsi:type="dcterms:W3CDTF">2017-11-18T00:11:32Z</dcterms:created>
  <dcterms:modified xsi:type="dcterms:W3CDTF">2017-11-19T03:44:37Z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