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71" r:id="rId7"/>
    <p:sldId id="275" r:id="rId8"/>
    <p:sldId id="265" r:id="rId9"/>
    <p:sldId id="266" r:id="rId10"/>
    <p:sldId id="276" r:id="rId11"/>
    <p:sldId id="267" r:id="rId12"/>
    <p:sldId id="268" r:id="rId13"/>
    <p:sldId id="274" r:id="rId14"/>
    <p:sldId id="269" r:id="rId15"/>
    <p:sldId id="270" r:id="rId16"/>
    <p:sldId id="273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66047" autoAdjust="0"/>
  </p:normalViewPr>
  <p:slideViewPr>
    <p:cSldViewPr snapToGrid="0">
      <p:cViewPr varScale="1">
        <p:scale>
          <a:sx n="66" d="100"/>
          <a:sy n="66" d="100"/>
        </p:scale>
        <p:origin x="43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fontys.radityasury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eFonty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i="1" dirty="0"/>
              <a:t>Security Programming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</a:t>
            </a:r>
            <a:r>
              <a:rPr lang="en-US"/>
              <a:t>, </a:t>
            </a:r>
            <a:r>
              <a:rPr lang="en-US" smtClean="0"/>
              <a:t>Nena </a:t>
            </a:r>
            <a:r>
              <a:rPr lang="en-US" dirty="0"/>
              <a:t>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XSS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148114"/>
            <a:ext cx="10353235" cy="1968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 Browser XSS Protection is not enabled, or is disabled by the configuration of the 'X-XSS-Protection' HTTP response header on the web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1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WASP ZAP no major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2727752" cy="71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7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ro-RO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Brute Force attack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dirty="0"/>
              <a:t>Password length, No password encryption.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13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were able to upload a shell as a PHP file on the Cloud server and we got access to the whole server.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14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5270" cy="8606971"/>
          </a:xfrm>
        </p:spPr>
      </p:pic>
    </p:spTree>
    <p:extLst>
      <p:ext uri="{BB962C8B-B14F-4D97-AF65-F5344CB8AC3E}">
        <p14:creationId xmlns:p14="http://schemas.microsoft.com/office/powerpoint/2010/main" val="41216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2760738"/>
            <a:ext cx="10782300" cy="1336524"/>
          </a:xfrm>
        </p:spPr>
        <p:txBody>
          <a:bodyPr/>
          <a:lstStyle/>
          <a:p>
            <a:pPr algn="ct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0518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908614"/>
            <a:ext cx="10753725" cy="486925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Secure Registration System 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Add functionality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Prevent malicious files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Banking breaches </a:t>
            </a:r>
            <a:r>
              <a:rPr lang="en-US" dirty="0"/>
              <a:t>Summary 2014-2015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-4570"/>
            <a:ext cx="9813864" cy="68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hlinkClick r:id="rId3"/>
              </a:rPr>
              <a:t>eFontys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Pen-Test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502086"/>
          </a:xfrm>
        </p:spPr>
        <p:txBody>
          <a:bodyPr/>
          <a:lstStyle/>
          <a:p>
            <a:pPr algn="ctr"/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569" y="2638930"/>
            <a:ext cx="10353235" cy="2647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dirty="0"/>
              <a:t>Features: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Register.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Login.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Upload files.</a:t>
            </a:r>
          </a:p>
        </p:txBody>
      </p:sp>
    </p:spTree>
    <p:extLst>
      <p:ext uri="{BB962C8B-B14F-4D97-AF65-F5344CB8AC3E}">
        <p14:creationId xmlns:p14="http://schemas.microsoft.com/office/powerpoint/2010/main" val="38808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Traversal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1469036"/>
            <a:ext cx="10353235" cy="26471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Vulnerability found using </a:t>
            </a:r>
            <a:r>
              <a:rPr lang="en-US" b="1" dirty="0" err="1"/>
              <a:t>Nikto</a:t>
            </a:r>
            <a:r>
              <a:rPr lang="en-US" b="1" dirty="0"/>
              <a:t>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err="1"/>
              <a:t>CloudserviceSite</a:t>
            </a:r>
            <a:r>
              <a:rPr lang="en-US" i="1" dirty="0"/>
              <a:t>/</a:t>
            </a:r>
            <a:r>
              <a:rPr lang="en-US" i="1" dirty="0" err="1"/>
              <a:t>SePrWebsite</a:t>
            </a:r>
            <a:r>
              <a:rPr lang="en-US" i="1" dirty="0"/>
              <a:t>/</a:t>
            </a:r>
            <a:r>
              <a:rPr lang="en-US" i="1" dirty="0" err="1"/>
              <a:t>index.php</a:t>
            </a:r>
            <a:r>
              <a:rPr lang="en-US" i="1" dirty="0"/>
              <a:t>/sips/</a:t>
            </a:r>
            <a:r>
              <a:rPr lang="en-US" i="1" dirty="0" err="1"/>
              <a:t>sipssys</a:t>
            </a:r>
            <a:r>
              <a:rPr lang="en-US" i="1" dirty="0"/>
              <a:t>/users/a/admin/user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SIPS</a:t>
            </a:r>
            <a:r>
              <a:rPr lang="ro-RO" b="1"/>
              <a:t> (Simple Internet Publishing System)</a:t>
            </a:r>
            <a:r>
              <a:rPr lang="en-US" b="1"/>
              <a:t> </a:t>
            </a:r>
            <a:r>
              <a:rPr lang="en-US" b="1" dirty="0"/>
              <a:t>v0.2.2 allows user account info (including password) to be retrieved remotely.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2670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ulnerabilityFound in nik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4"/>
            <a:ext cx="12474686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070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</TotalTime>
  <Words>203</Words>
  <Application>Microsoft Office PowerPoint</Application>
  <PresentationFormat>Widescreen</PresentationFormat>
  <Paragraphs>50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Metropolitan</vt:lpstr>
      <vt:lpstr>eFontys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eFontys Demo</vt:lpstr>
      <vt:lpstr>Pen-Test Findings</vt:lpstr>
      <vt:lpstr>Cloud Service</vt:lpstr>
      <vt:lpstr>Path Traversal</vt:lpstr>
      <vt:lpstr>PowerPoint Presentation</vt:lpstr>
      <vt:lpstr>PowerPoint Presentation</vt:lpstr>
      <vt:lpstr>XSS Vulnerability</vt:lpstr>
      <vt:lpstr>PowerPoint Presentation</vt:lpstr>
      <vt:lpstr>Brute Force attack</vt:lpstr>
      <vt:lpstr>Upload Vulnerability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Georgiana Manolache</cp:lastModifiedBy>
  <cp:revision>59</cp:revision>
  <dcterms:created xsi:type="dcterms:W3CDTF">2016-09-28T11:33:36Z</dcterms:created>
  <dcterms:modified xsi:type="dcterms:W3CDTF">2016-10-20T12:32:35Z</dcterms:modified>
</cp:coreProperties>
</file>