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65450" autoAdjust="0"/>
  </p:normalViewPr>
  <p:slideViewPr>
    <p:cSldViewPr snapToGrid="0">
      <p:cViewPr>
        <p:scale>
          <a:sx n="66" d="100"/>
          <a:sy n="66" d="100"/>
        </p:scale>
        <p:origin x="12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0918-36F4-4479-BBDA-BA11C520E20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6C0B4-FA9C-42C0-A6E5-06851424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 affected financial services organizations there is JP Morgan Chase, European Central Bank, US Federal Reserve Bank of Cleveland, Citigroup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7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eFonty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i="1" dirty="0"/>
              <a:t>Security Programming</a:t>
            </a:r>
            <a:endParaRPr lang="en-US" b="1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Radu </a:t>
            </a:r>
            <a:r>
              <a:rPr lang="en-US" dirty="0" err="1"/>
              <a:t>Alexandru</a:t>
            </a:r>
            <a:r>
              <a:rPr lang="en-US" dirty="0"/>
              <a:t>, Raditya Surya Pratama, Georgiana Manolache, Armin </a:t>
            </a:r>
            <a:r>
              <a:rPr lang="en-US" dirty="0" err="1"/>
              <a:t>Roushan</a:t>
            </a:r>
            <a:r>
              <a:rPr lang="en-US" dirty="0"/>
              <a:t>, Jan-</a:t>
            </a:r>
            <a:r>
              <a:rPr lang="en-US" dirty="0" err="1"/>
              <a:t>Niklas</a:t>
            </a:r>
            <a:r>
              <a:rPr lang="en-US" dirty="0"/>
              <a:t> Schneider, Nina O’Driscoll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4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Security breaches have been increasing considerably over the last decade, becoming an everyday problem for both low and high-profile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3034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Banking breaches </a:t>
            </a:r>
            <a:r>
              <a:rPr lang="en-US" dirty="0"/>
              <a:t>Summary 2014-2015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566400"/>
            <a:ext cx="9565677" cy="22067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3894181"/>
            <a:ext cx="9552373" cy="21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4" y="133164"/>
            <a:ext cx="9242351" cy="65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Pen-Test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 Traversal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1469036"/>
            <a:ext cx="10353235" cy="26471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Vulnerability found using </a:t>
            </a:r>
            <a:r>
              <a:rPr lang="en-US" b="1" dirty="0" err="1"/>
              <a:t>Nikto</a:t>
            </a:r>
            <a:r>
              <a:rPr lang="en-US" b="1" dirty="0"/>
              <a:t>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err="1"/>
              <a:t>CloudserviceSite</a:t>
            </a:r>
            <a:r>
              <a:rPr lang="en-US" i="1" dirty="0"/>
              <a:t>/</a:t>
            </a:r>
            <a:r>
              <a:rPr lang="en-US" i="1" dirty="0" err="1"/>
              <a:t>SePrWebsite</a:t>
            </a:r>
            <a:r>
              <a:rPr lang="en-US" i="1" dirty="0"/>
              <a:t>/</a:t>
            </a:r>
            <a:r>
              <a:rPr lang="en-US" i="1" dirty="0" err="1"/>
              <a:t>index.php</a:t>
            </a:r>
            <a:r>
              <a:rPr lang="en-US" i="1" dirty="0"/>
              <a:t>/sips/</a:t>
            </a:r>
            <a:r>
              <a:rPr lang="en-US" i="1" dirty="0" err="1"/>
              <a:t>sipssys</a:t>
            </a:r>
            <a:r>
              <a:rPr lang="en-US" i="1" dirty="0"/>
              <a:t>/users/a/admin/user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SIPS v0.2.2 allows user account info (including password) to be retrieved remotely.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2670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ulnerabilityFound in nik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4"/>
            <a:ext cx="12474686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30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XSS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148114"/>
            <a:ext cx="10353235" cy="19681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Web Browser XSS Protection is not enabled, or is disabled by the configuration of the 'X-XSS-Protection' HTTP response header on the web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711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OWASP ZAP no major vulnerab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2"/>
            <a:ext cx="12727752" cy="715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7870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446</TotalTime>
  <Words>132</Words>
  <Application>Microsoft Office PowerPoint</Application>
  <PresentationFormat>Widescreen</PresentationFormat>
  <Paragraphs>23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Metropolitan</vt:lpstr>
      <vt:lpstr>eFontys</vt:lpstr>
      <vt:lpstr>Security breaches have been increasing considerably over the last decade, becoming an everyday problem for both low and high-profile organizations.</vt:lpstr>
      <vt:lpstr>Banking breaches Summary 2014-2015</vt:lpstr>
      <vt:lpstr>PowerPoint Presentation</vt:lpstr>
      <vt:lpstr>Pen-Test Findings</vt:lpstr>
      <vt:lpstr>Path Traversal</vt:lpstr>
      <vt:lpstr>PowerPoint Presentation</vt:lpstr>
      <vt:lpstr>XSS Vulnerability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Pro-ep</dc:title>
  <dc:creator>Armin Roshan</dc:creator>
  <cp:lastModifiedBy>Raditya Surya</cp:lastModifiedBy>
  <cp:revision>43</cp:revision>
  <dcterms:created xsi:type="dcterms:W3CDTF">2016-09-28T11:33:36Z</dcterms:created>
  <dcterms:modified xsi:type="dcterms:W3CDTF">2016-10-19T20:11:15Z</dcterms:modified>
</cp:coreProperties>
</file>