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264" r:id="rId6"/>
    <p:sldId id="271" r:id="rId7"/>
    <p:sldId id="275" r:id="rId8"/>
    <p:sldId id="265" r:id="rId9"/>
    <p:sldId id="266" r:id="rId10"/>
    <p:sldId id="276" r:id="rId11"/>
    <p:sldId id="267" r:id="rId12"/>
    <p:sldId id="268" r:id="rId13"/>
    <p:sldId id="274" r:id="rId14"/>
    <p:sldId id="269" r:id="rId15"/>
    <p:sldId id="270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66047" autoAdjust="0"/>
  </p:normalViewPr>
  <p:slideViewPr>
    <p:cSldViewPr snapToGrid="0">
      <p:cViewPr varScale="1">
        <p:scale>
          <a:sx n="57" d="100"/>
          <a:sy n="57" d="100"/>
        </p:scale>
        <p:origin x="1387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20918-36F4-4479-BBDA-BA11C520E20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6C0B4-FA9C-42C0-A6E5-06851424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65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13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1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71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0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the affected financial services organizations there is JP Morgan Chase, European Central Bank, US Federal Reserve Bank of Cleveland, Citigroup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2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8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04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17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1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7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4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7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4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2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4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fontys.radityasurya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eFonty</a:t>
            </a: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b="1" i="1" dirty="0"/>
              <a:t>Security Programming</a:t>
            </a:r>
            <a:endParaRPr lang="en-US" b="1" i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Radu </a:t>
            </a:r>
            <a:r>
              <a:rPr lang="en-US" dirty="0" err="1"/>
              <a:t>Alexandru</a:t>
            </a:r>
            <a:r>
              <a:rPr lang="en-US" dirty="0"/>
              <a:t>, Raditya Surya Pratama, Georgiana Manolache, Armin </a:t>
            </a:r>
            <a:r>
              <a:rPr lang="en-US" dirty="0" err="1"/>
              <a:t>Roushan</a:t>
            </a:r>
            <a:r>
              <a:rPr lang="en-US" dirty="0"/>
              <a:t>, Jan-</a:t>
            </a:r>
            <a:r>
              <a:rPr lang="en-US" dirty="0" err="1"/>
              <a:t>Niklas</a:t>
            </a:r>
            <a:r>
              <a:rPr lang="en-US" dirty="0"/>
              <a:t> Schneider, Nina O’Driscoll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54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2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5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XSS Vulnerability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148114"/>
            <a:ext cx="10353235" cy="19681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Web Browser XSS Protection is not enabled, or is disabled by the configuration of the 'X-XSS-Protection' HTTP response header on the web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711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OWASP ZAP no major vulnerabi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2"/>
            <a:ext cx="12727752" cy="715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878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ro-RO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Brute Force attack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510971"/>
            <a:ext cx="10353235" cy="1605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dirty="0"/>
              <a:t>Password length, No password encryption.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136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Upload Vulnerability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510971"/>
            <a:ext cx="10353235" cy="1605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were able to upload a shell as a PHP file on the Cloud server and we got access to the whole server.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214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55270" cy="8606971"/>
          </a:xfrm>
        </p:spPr>
      </p:pic>
    </p:spTree>
    <p:extLst>
      <p:ext uri="{BB962C8B-B14F-4D97-AF65-F5344CB8AC3E}">
        <p14:creationId xmlns:p14="http://schemas.microsoft.com/office/powerpoint/2010/main" val="412167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1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446" y="1909508"/>
            <a:ext cx="10782300" cy="1336524"/>
          </a:xfrm>
        </p:spPr>
        <p:txBody>
          <a:bodyPr/>
          <a:lstStyle/>
          <a:p>
            <a:pPr algn="ct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979" y="3246032"/>
            <a:ext cx="10353235" cy="160525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518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Security breaches have been increasing considerably over the last decade, becoming an everyday problem for both low and high-profile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33034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Banking breaches </a:t>
            </a:r>
            <a:r>
              <a:rPr lang="en-US" dirty="0"/>
              <a:t>Summary 2014-2015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1566400"/>
            <a:ext cx="9565677" cy="22067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3894181"/>
            <a:ext cx="9552373" cy="21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14" y="133164"/>
            <a:ext cx="9242351" cy="65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9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>
                <a:latin typeface="Open sans" panose="020B0606030504020204" pitchFamily="34" charset="0"/>
                <a:hlinkClick r:id="rId3"/>
              </a:rPr>
              <a:t>eFontys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6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Pen-Test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3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502086"/>
          </a:xfrm>
        </p:spPr>
        <p:txBody>
          <a:bodyPr/>
          <a:lstStyle/>
          <a:p>
            <a:pPr algn="ctr"/>
            <a:r>
              <a:rPr lang="ro-RO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569" y="2638930"/>
            <a:ext cx="10353235" cy="26471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b="1" dirty="0"/>
              <a:t>Features: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o-RO" b="1" dirty="0"/>
              <a:t>Register.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o-RO" b="1" dirty="0"/>
              <a:t>Login.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o-RO" b="1" dirty="0"/>
              <a:t>Upload files.</a:t>
            </a:r>
          </a:p>
        </p:txBody>
      </p:sp>
    </p:spTree>
    <p:extLst>
      <p:ext uri="{BB962C8B-B14F-4D97-AF65-F5344CB8AC3E}">
        <p14:creationId xmlns:p14="http://schemas.microsoft.com/office/powerpoint/2010/main" val="388086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Path Traversal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1469036"/>
            <a:ext cx="10353235" cy="26471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Vulnerability found using </a:t>
            </a:r>
            <a:r>
              <a:rPr lang="en-US" b="1" dirty="0" err="1"/>
              <a:t>Nikto</a:t>
            </a:r>
            <a:r>
              <a:rPr lang="en-US" b="1" dirty="0"/>
              <a:t> software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i="1" dirty="0" err="1"/>
              <a:t>CloudserviceSite</a:t>
            </a:r>
            <a:r>
              <a:rPr lang="en-US" i="1" dirty="0"/>
              <a:t>/</a:t>
            </a:r>
            <a:r>
              <a:rPr lang="en-US" i="1" dirty="0" err="1"/>
              <a:t>SePrWebsite</a:t>
            </a:r>
            <a:r>
              <a:rPr lang="en-US" i="1" dirty="0"/>
              <a:t>/</a:t>
            </a:r>
            <a:r>
              <a:rPr lang="en-US" i="1" dirty="0" err="1"/>
              <a:t>index.php</a:t>
            </a:r>
            <a:r>
              <a:rPr lang="en-US" i="1" dirty="0"/>
              <a:t>/sips/</a:t>
            </a:r>
            <a:r>
              <a:rPr lang="en-US" i="1" dirty="0" err="1"/>
              <a:t>sipssys</a:t>
            </a:r>
            <a:r>
              <a:rPr lang="en-US" i="1" dirty="0"/>
              <a:t>/users/a/admin/user</a:t>
            </a:r>
            <a:r>
              <a:rPr lang="en-US" dirty="0"/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SIPS v0.2.2 allows user account info (including password) to be retrieved remotely.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2670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vulnerabilityFound in nik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4"/>
            <a:ext cx="12474686" cy="701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30701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551</TotalTime>
  <Words>206</Words>
  <Application>Microsoft Office PowerPoint</Application>
  <PresentationFormat>Widescreen</PresentationFormat>
  <Paragraphs>40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Metropolitan</vt:lpstr>
      <vt:lpstr>eFontys</vt:lpstr>
      <vt:lpstr>Security breaches have been increasing considerably over the last decade, becoming an everyday problem for both low and high-profile organizations.</vt:lpstr>
      <vt:lpstr>Banking breaches Summary 2014-2015</vt:lpstr>
      <vt:lpstr>PowerPoint Presentation</vt:lpstr>
      <vt:lpstr>eFontys Demo</vt:lpstr>
      <vt:lpstr>Pen-Test Findings</vt:lpstr>
      <vt:lpstr>Cloud Service</vt:lpstr>
      <vt:lpstr>Path Traversal</vt:lpstr>
      <vt:lpstr>PowerPoint Presentation</vt:lpstr>
      <vt:lpstr>PowerPoint Presentation</vt:lpstr>
      <vt:lpstr>XSS Vulnerability</vt:lpstr>
      <vt:lpstr>PowerPoint Presentation</vt:lpstr>
      <vt:lpstr>Brute Force attack</vt:lpstr>
      <vt:lpstr>Upload Vulnerability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Pro-ep</dc:title>
  <dc:creator>Armin Roshan</dc:creator>
  <cp:lastModifiedBy>Radu Alexandru</cp:lastModifiedBy>
  <cp:revision>54</cp:revision>
  <dcterms:created xsi:type="dcterms:W3CDTF">2016-09-28T11:33:36Z</dcterms:created>
  <dcterms:modified xsi:type="dcterms:W3CDTF">2016-10-20T07:29:37Z</dcterms:modified>
</cp:coreProperties>
</file>