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66047" autoAdjust="0"/>
  </p:normalViewPr>
  <p:slideViewPr>
    <p:cSldViewPr snapToGrid="0">
      <p:cViewPr varScale="1">
        <p:scale>
          <a:sx n="66" d="100"/>
          <a:sy n="66" d="100"/>
        </p:scale>
        <p:origin x="4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276073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908614"/>
            <a:ext cx="10753725" cy="486925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Secure Registration System 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Add </a:t>
            </a:r>
            <a:r>
              <a:rPr lang="en-US" sz="3200" dirty="0" smtClean="0">
                <a:solidFill>
                  <a:schemeClr val="tx1"/>
                </a:solidFill>
              </a:rPr>
              <a:t>functionality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Prevent </a:t>
            </a:r>
            <a:r>
              <a:rPr lang="en-US" sz="3200" dirty="0" smtClean="0">
                <a:solidFill>
                  <a:schemeClr val="tx1"/>
                </a:solidFill>
              </a:rPr>
              <a:t>malicious files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-4570"/>
            <a:ext cx="9813864" cy="68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</a:t>
            </a:r>
            <a:r>
              <a:rPr lang="ro-RO" b="1"/>
              <a:t> (Simple Internet Publishing System)</a:t>
            </a:r>
            <a:r>
              <a:rPr lang="en-US" b="1"/>
              <a:t> </a:t>
            </a:r>
            <a:r>
              <a:rPr lang="en-US" b="1" dirty="0"/>
              <a:t>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</TotalTime>
  <Words>203</Words>
  <Application>Microsoft Office PowerPoint</Application>
  <PresentationFormat>Widescreen</PresentationFormat>
  <Paragraphs>50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58</cp:revision>
  <dcterms:created xsi:type="dcterms:W3CDTF">2016-09-28T11:33:36Z</dcterms:created>
  <dcterms:modified xsi:type="dcterms:W3CDTF">2016-10-20T12:30:48Z</dcterms:modified>
</cp:coreProperties>
</file>