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66047" autoAdjust="0"/>
  </p:normalViewPr>
  <p:slideViewPr>
    <p:cSldViewPr snapToGrid="0">
      <p:cViewPr varScale="1">
        <p:scale>
          <a:sx n="72" d="100"/>
          <a:sy n="72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276073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-4570"/>
            <a:ext cx="9813864" cy="68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 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188</Words>
  <Application>Microsoft Office PowerPoint</Application>
  <PresentationFormat>Widescreen</PresentationFormat>
  <Paragraphs>40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Jan-Niklas Schneider</cp:lastModifiedBy>
  <cp:revision>55</cp:revision>
  <dcterms:created xsi:type="dcterms:W3CDTF">2016-09-28T11:33:36Z</dcterms:created>
  <dcterms:modified xsi:type="dcterms:W3CDTF">2016-10-20T11:27:09Z</dcterms:modified>
</cp:coreProperties>
</file>