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5" autoAdjust="0"/>
    <p:restoredTop sz="65450" autoAdjust="0"/>
  </p:normalViewPr>
  <p:slideViewPr>
    <p:cSldViewPr snapToGrid="0">
      <p:cViewPr varScale="1">
        <p:scale>
          <a:sx n="43" d="100"/>
          <a:sy n="43" d="100"/>
        </p:scale>
        <p:origin x="17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0918-36F4-4479-BBDA-BA11C520E20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C0B4-FA9C-42C0-A6E5-06851424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affected financial services organizations there is JP Morgan Chase, European Central Bank, US Federal Reserve Bank of Cleveland, Citigroup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e-Fonty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dirty="0" smtClean="0"/>
              <a:t>Security Programming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Radu </a:t>
            </a:r>
            <a:r>
              <a:rPr lang="en-US" dirty="0" err="1"/>
              <a:t>Alexandru</a:t>
            </a:r>
            <a:r>
              <a:rPr lang="en-US" dirty="0"/>
              <a:t>, Raditya Surya Pratama, Georgiana Manolache, Armin </a:t>
            </a:r>
            <a:r>
              <a:rPr lang="en-US" dirty="0" err="1"/>
              <a:t>Roushan</a:t>
            </a:r>
            <a:r>
              <a:rPr lang="en-US" dirty="0"/>
              <a:t>, Jan-</a:t>
            </a:r>
            <a:r>
              <a:rPr lang="en-US" dirty="0" err="1"/>
              <a:t>Niklas</a:t>
            </a:r>
            <a:r>
              <a:rPr lang="en-US" dirty="0"/>
              <a:t> Schneider, Nina O’Driscoll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Security breaches have been increasing considerably over the last decade, becoming an everyday problem for both low and high-profile organizations.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34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Banking breaches </a:t>
            </a:r>
            <a:r>
              <a:rPr lang="en-US" dirty="0"/>
              <a:t>Summary 2014-2015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566400"/>
            <a:ext cx="9565677" cy="2206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3894181"/>
            <a:ext cx="9552373" cy="21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133164"/>
            <a:ext cx="9242351" cy="65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76</Words>
  <Application>Microsoft Office PowerPoint</Application>
  <PresentationFormat>Widescreen</PresentationFormat>
  <Paragraphs>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e-Fonty</vt:lpstr>
      <vt:lpstr>Security breaches have been increasing considerably over the last decade, becoming an everyday problem for both low and high-profile organizations.</vt:lpstr>
      <vt:lpstr>Banking breaches Summary 2014-2015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Armin Roshan</dc:creator>
  <cp:lastModifiedBy>Georgiana Manolache</cp:lastModifiedBy>
  <cp:revision>31</cp:revision>
  <dcterms:created xsi:type="dcterms:W3CDTF">2016-09-28T11:33:36Z</dcterms:created>
  <dcterms:modified xsi:type="dcterms:W3CDTF">2016-10-19T19:02:30Z</dcterms:modified>
</cp:coreProperties>
</file>