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5" autoAdjust="0"/>
    <p:restoredTop sz="65450" autoAdjust="0"/>
  </p:normalViewPr>
  <p:slideViewPr>
    <p:cSldViewPr snapToGrid="0">
      <p:cViewPr varScale="1">
        <p:scale>
          <a:sx n="43" d="100"/>
          <a:sy n="43" d="100"/>
        </p:scale>
        <p:origin x="17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20918-36F4-4479-BBDA-BA11C520E20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6C0B4-FA9C-42C0-A6E5-06851424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6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processes chapter:</a:t>
            </a:r>
            <a:r>
              <a:rPr lang="en-US" baseline="0" dirty="0"/>
              <a:t> Each process explains a </a:t>
            </a:r>
            <a:r>
              <a:rPr lang="en-US" baseline="0" dirty="0" err="1"/>
              <a:t>MoSCoW</a:t>
            </a:r>
            <a:r>
              <a:rPr lang="en-US" baseline="0" dirty="0"/>
              <a:t> requirements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Redefine class diagram: Removing</a:t>
            </a:r>
            <a:r>
              <a:rPr lang="en-US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Interests and adding categories to the events.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0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 testing: continue</a:t>
            </a:r>
            <a:r>
              <a:rPr lang="en-US" baseline="0" dirty="0"/>
              <a:t> with client-side and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5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8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8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3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9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2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8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6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CB364-332F-4470-A4B1-831322ECCE5D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6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9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e-Fonty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dirty="0" smtClean="0"/>
              <a:t>Security Programming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-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Radu </a:t>
            </a:r>
            <a:r>
              <a:rPr lang="en-US" dirty="0" err="1"/>
              <a:t>Alexandru</a:t>
            </a:r>
            <a:r>
              <a:rPr lang="en-US" dirty="0"/>
              <a:t>, Raditya Surya Pratama, Georgiana Manolache, Armin </a:t>
            </a:r>
            <a:r>
              <a:rPr lang="en-US" dirty="0" err="1"/>
              <a:t>Roushan</a:t>
            </a:r>
            <a:r>
              <a:rPr lang="en-US" dirty="0"/>
              <a:t>, Jan-</a:t>
            </a:r>
            <a:r>
              <a:rPr lang="en-US" dirty="0" err="1"/>
              <a:t>Niklas</a:t>
            </a:r>
            <a:r>
              <a:rPr lang="en-US" dirty="0"/>
              <a:t> Schneider, Nina O’Driscoll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5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Revised URS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Added processes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Revised Design Document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Redefine class diagram</a:t>
            </a:r>
          </a:p>
          <a:p>
            <a:pPr marL="0" indent="0"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/>
              </a:rPr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/>
              </a:rPr>
              <a:t>Interview with wireframes</a:t>
            </a:r>
          </a:p>
          <a:p>
            <a:r>
              <a:rPr lang="en-US" dirty="0">
                <a:latin typeface="Open sans" panose="020B0606030504020204"/>
              </a:rPr>
              <a:t>Refine database design and class diagram</a:t>
            </a:r>
          </a:p>
          <a:p>
            <a:r>
              <a:rPr lang="en-US" dirty="0">
                <a:latin typeface="Open sans" panose="020B0606030504020204"/>
              </a:rPr>
              <a:t>Tool testing</a:t>
            </a:r>
          </a:p>
          <a:p>
            <a:endParaRPr lang="en-US" dirty="0"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2657130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82</Words>
  <Application>Microsoft Office PowerPoint</Application>
  <PresentationFormat>Widescreen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Open Sans</vt:lpstr>
      <vt:lpstr>Office Theme</vt:lpstr>
      <vt:lpstr>e-Fonty</vt:lpstr>
      <vt:lpstr>Last week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Pro-ep</dc:title>
  <dc:creator>Armin Roshan</dc:creator>
  <cp:lastModifiedBy>Georgiana Manolache</cp:lastModifiedBy>
  <cp:revision>29</cp:revision>
  <dcterms:created xsi:type="dcterms:W3CDTF">2016-09-28T11:33:36Z</dcterms:created>
  <dcterms:modified xsi:type="dcterms:W3CDTF">2016-10-19T18:47:00Z</dcterms:modified>
</cp:coreProperties>
</file>