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66047" autoAdjust="0"/>
  </p:normalViewPr>
  <p:slideViewPr>
    <p:cSldViewPr snapToGrid="0">
      <p:cViewPr varScale="1">
        <p:scale>
          <a:sx n="43" d="100"/>
          <a:sy n="43" d="100"/>
        </p:scale>
        <p:origin x="131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</a:t>
            </a:r>
            <a:r>
              <a:rPr lang="en-US" dirty="0" smtClean="0"/>
              <a:t>Nena </a:t>
            </a:r>
            <a:r>
              <a:rPr lang="en-US" dirty="0"/>
              <a:t>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46" y="190950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979" y="3246032"/>
            <a:ext cx="10353235" cy="16052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133164"/>
            <a:ext cx="9242351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 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555</TotalTime>
  <Words>188</Words>
  <Application>Microsoft Office PowerPoint</Application>
  <PresentationFormat>Widescreen</PresentationFormat>
  <Paragraphs>40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Georgiana Manolache</cp:lastModifiedBy>
  <cp:revision>55</cp:revision>
  <dcterms:created xsi:type="dcterms:W3CDTF">2016-09-28T11:33:36Z</dcterms:created>
  <dcterms:modified xsi:type="dcterms:W3CDTF">2016-10-20T11:28:01Z</dcterms:modified>
</cp:coreProperties>
</file>