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9" d="100"/>
          <a:sy n="99" d="100"/>
        </p:scale>
        <p:origin x="67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186CA136-49D9-48F8-962F-D383D60DA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004"/>
            <a:ext cx="9144000" cy="377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8CCB7B8B-F0AA-473E-B65F-E74BDD5C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725"/>
            <a:ext cx="10515600" cy="1065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90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B95588-8D12-42DB-95B4-5FF8F5C2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6651"/>
            <a:ext cx="10515600" cy="582349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8316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EBF36-FF20-4EAE-83E5-CC83E60C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08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37812E6C-559A-4CA8-BE77-FDE407A0E8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333" y="1257299"/>
            <a:ext cx="10515600" cy="5033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4770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1B6028E-4040-4745-A6E9-3811C7F5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SkillsLab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1EF86D1-9841-4F77-9BA9-D5F2E1BE0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14782"/>
          <a:stretch/>
        </p:blipFill>
        <p:spPr>
          <a:xfrm>
            <a:off x="0" y="3695700"/>
            <a:ext cx="12192000" cy="31623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0506F15-13B3-4525-B398-EE2F1F07E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6" b="33975"/>
          <a:stretch/>
        </p:blipFill>
        <p:spPr>
          <a:xfrm>
            <a:off x="10231967" y="365125"/>
            <a:ext cx="1121833" cy="3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91EF86D1-9841-4F77-9BA9-D5F2E1BE0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14956" r="70" b="73910"/>
          <a:stretch/>
        </p:blipFill>
        <p:spPr>
          <a:xfrm>
            <a:off x="0" y="6360560"/>
            <a:ext cx="12192000" cy="49744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0506F15-13B3-4525-B398-EE2F1F07E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6" b="33975"/>
          <a:stretch/>
        </p:blipFill>
        <p:spPr>
          <a:xfrm>
            <a:off x="10231967" y="365125"/>
            <a:ext cx="1121833" cy="3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F5B01F2F-226F-444E-857C-02098E64F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Les 2A – </a:t>
            </a:r>
            <a:r>
              <a:rPr lang="nl-NL" i="1" dirty="0"/>
              <a:t>GIT </a:t>
            </a:r>
            <a:r>
              <a:rPr lang="nl-NL" dirty="0"/>
              <a:t>en </a:t>
            </a:r>
            <a:r>
              <a:rPr lang="nl-NL" i="1" dirty="0"/>
              <a:t>Databases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16EC77-58E0-453E-99A0-8DEDCE5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SkillsLab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9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EC6B9-02B9-4937-AF67-C5720640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Let op; deze week géén les 2B.</a:t>
            </a:r>
          </a:p>
        </p:txBody>
      </p:sp>
    </p:spTree>
    <p:extLst>
      <p:ext uri="{BB962C8B-B14F-4D97-AF65-F5344CB8AC3E}">
        <p14:creationId xmlns:p14="http://schemas.microsoft.com/office/powerpoint/2010/main" val="62782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7CE2EAB5-DEF9-45BE-9EF1-3A549247F9B2}"/>
              </a:ext>
            </a:extLst>
          </p:cNvPr>
          <p:cNvSpPr/>
          <p:nvPr/>
        </p:nvSpPr>
        <p:spPr>
          <a:xfrm rot="21317876">
            <a:off x="1253925" y="1307939"/>
            <a:ext cx="4811210" cy="205257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“GitHub heeft alles stukgemaakt!”</a:t>
            </a:r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E678113A-8302-472C-A5DE-CC6306DC6974}"/>
              </a:ext>
            </a:extLst>
          </p:cNvPr>
          <p:cNvSpPr/>
          <p:nvPr/>
        </p:nvSpPr>
        <p:spPr>
          <a:xfrm rot="960238">
            <a:off x="6046202" y="3258567"/>
            <a:ext cx="5745346" cy="2052577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“We kunnen niks laten zien want Git werkt opeens niet meer”</a:t>
            </a:r>
          </a:p>
        </p:txBody>
      </p:sp>
    </p:spTree>
    <p:extLst>
      <p:ext uri="{BB962C8B-B14F-4D97-AF65-F5344CB8AC3E}">
        <p14:creationId xmlns:p14="http://schemas.microsoft.com/office/powerpoint/2010/main" val="4485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7CE2EAB5-DEF9-45BE-9EF1-3A549247F9B2}"/>
              </a:ext>
            </a:extLst>
          </p:cNvPr>
          <p:cNvSpPr/>
          <p:nvPr/>
        </p:nvSpPr>
        <p:spPr>
          <a:xfrm rot="21317876">
            <a:off x="1253925" y="1307939"/>
            <a:ext cx="4811210" cy="205257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“GitHub heeft alles stukgemaakt!”</a:t>
            </a:r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E678113A-8302-472C-A5DE-CC6306DC6974}"/>
              </a:ext>
            </a:extLst>
          </p:cNvPr>
          <p:cNvSpPr/>
          <p:nvPr/>
        </p:nvSpPr>
        <p:spPr>
          <a:xfrm rot="960238">
            <a:off x="6046202" y="3258567"/>
            <a:ext cx="5745346" cy="2052577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“We kunnen niks laten zien want Git werkt opeens niet meer”</a:t>
            </a:r>
          </a:p>
        </p:txBody>
      </p:sp>
      <p:sp>
        <p:nvSpPr>
          <p:cNvPr id="2" name="Lint: omhoog gekanteld 1">
            <a:extLst>
              <a:ext uri="{FF2B5EF4-FFF2-40B4-BE49-F238E27FC236}">
                <a16:creationId xmlns:a16="http://schemas.microsoft.com/office/drawing/2014/main" id="{B55578F8-3201-4D62-98C3-53F3E399712A}"/>
              </a:ext>
            </a:extLst>
          </p:cNvPr>
          <p:cNvSpPr/>
          <p:nvPr/>
        </p:nvSpPr>
        <p:spPr>
          <a:xfrm>
            <a:off x="941408" y="1777196"/>
            <a:ext cx="10309184" cy="3303607"/>
          </a:xfrm>
          <a:prstGeom prst="ribbon2">
            <a:avLst>
              <a:gd name="adj1" fmla="val 33333"/>
              <a:gd name="adj2" fmla="val 64072"/>
            </a:avLst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0" i="1" dirty="0" err="1">
                <a:solidFill>
                  <a:schemeClr val="tx1"/>
                </a:solidFill>
              </a:rPr>
              <a:t>Newsflash</a:t>
            </a:r>
            <a:r>
              <a:rPr lang="nl-NL" sz="4800" i="1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nl-NL" sz="4800" dirty="0">
                <a:solidFill>
                  <a:schemeClr val="tx1"/>
                </a:solidFill>
              </a:rPr>
              <a:t>Het ligt niet aan GIT!</a:t>
            </a:r>
          </a:p>
        </p:txBody>
      </p:sp>
    </p:spTree>
    <p:extLst>
      <p:ext uri="{BB962C8B-B14F-4D97-AF65-F5344CB8AC3E}">
        <p14:creationId xmlns:p14="http://schemas.microsoft.com/office/powerpoint/2010/main" val="30099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417F-DAB1-42AA-9C74-894B8B19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Maar je moet wel weten wat je doet!</a:t>
            </a:r>
          </a:p>
        </p:txBody>
      </p:sp>
    </p:spTree>
    <p:extLst>
      <p:ext uri="{BB962C8B-B14F-4D97-AF65-F5344CB8AC3E}">
        <p14:creationId xmlns:p14="http://schemas.microsoft.com/office/powerpoint/2010/main" val="36525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448B8-9A19-4367-9504-68BA2DA6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Git(Hub)?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3A6B4F-8657-43C9-8907-647D4DB01E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NL" dirty="0"/>
              <a:t>Met Git kun je een map ‘</a:t>
            </a:r>
            <a:r>
              <a:rPr lang="nl-NL" i="1" dirty="0" err="1"/>
              <a:t>superpowers</a:t>
            </a:r>
            <a:r>
              <a:rPr lang="nl-NL" dirty="0"/>
              <a:t>’ geven</a:t>
            </a:r>
          </a:p>
          <a:p>
            <a:r>
              <a:rPr lang="nl-NL" dirty="0"/>
              <a:t>Git kan op ieder moment een ‘</a:t>
            </a:r>
            <a:r>
              <a:rPr lang="nl-NL" i="1" dirty="0"/>
              <a:t>snapshot</a:t>
            </a:r>
            <a:r>
              <a:rPr lang="nl-NL" dirty="0"/>
              <a:t>’ van je map opslaan</a:t>
            </a:r>
          </a:p>
          <a:p>
            <a:r>
              <a:rPr lang="nl-NL" dirty="0"/>
              <a:t>Een map onder controle van Git heet een ‘</a:t>
            </a:r>
            <a:r>
              <a:rPr lang="nl-NL" i="1" dirty="0" err="1"/>
              <a:t>repository</a:t>
            </a:r>
            <a:r>
              <a:rPr lang="nl-NL" dirty="0"/>
              <a:t>’</a:t>
            </a:r>
          </a:p>
          <a:p>
            <a:r>
              <a:rPr lang="nl-NL" dirty="0"/>
              <a:t>GitHub is een manier om </a:t>
            </a:r>
            <a:r>
              <a:rPr lang="nl-NL" i="1" dirty="0" err="1"/>
              <a:t>repositories</a:t>
            </a:r>
            <a:r>
              <a:rPr lang="nl-NL" dirty="0"/>
              <a:t> te delen over het internet</a:t>
            </a:r>
          </a:p>
        </p:txBody>
      </p:sp>
    </p:spTree>
    <p:extLst>
      <p:ext uri="{BB962C8B-B14F-4D97-AF65-F5344CB8AC3E}">
        <p14:creationId xmlns:p14="http://schemas.microsoft.com/office/powerpoint/2010/main" val="317769374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killsLab" id="{99DD17E5-64B8-4523-8907-ECCABFD045CC}" vid="{BDF09EF7-677A-416C-845F-D3E7EF3C74E3}"/>
    </a:ext>
  </a:extLst>
</a:theme>
</file>

<file path=ppt/theme/theme2.xml><?xml version="1.0" encoding="utf-8"?>
<a:theme xmlns:a="http://schemas.openxmlformats.org/drawingml/2006/main" name="Inhouds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SkillsLab" id="{99DD17E5-64B8-4523-8907-ECCABFD045CC}" vid="{0D1A474D-085C-4181-84CC-DEBFF38DA6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Template_SkillsLab (2)</Template>
  <TotalTime>13</TotalTime>
  <Words>122</Words>
  <Application>Microsoft Office PowerPoint</Application>
  <PresentationFormat>Breedbeeld</PresentationFormat>
  <Paragraphs>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Titeldia</vt:lpstr>
      <vt:lpstr>Inhoudsdia</vt:lpstr>
      <vt:lpstr>SkillsLab</vt:lpstr>
      <vt:lpstr>Let op; deze week géén les 2B.</vt:lpstr>
      <vt:lpstr>PowerPoint-presentatie</vt:lpstr>
      <vt:lpstr>PowerPoint-presentatie</vt:lpstr>
      <vt:lpstr>Maar je moet wel weten wat je doet!</vt:lpstr>
      <vt:lpstr>Wat is Git(Hub)?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SkillsLab</dc:title>
  <dc:creator>Roos, Bart</dc:creator>
  <cp:lastModifiedBy>Roos, Bart</cp:lastModifiedBy>
  <cp:revision>6</cp:revision>
  <dcterms:created xsi:type="dcterms:W3CDTF">2019-04-15T10:28:49Z</dcterms:created>
  <dcterms:modified xsi:type="dcterms:W3CDTF">2019-04-15T10:42:39Z</dcterms:modified>
</cp:coreProperties>
</file>