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7" r:id="rId2"/>
    <p:sldId id="318" r:id="rId3"/>
    <p:sldId id="321" r:id="rId4"/>
    <p:sldId id="322" r:id="rId5"/>
    <p:sldId id="323" r:id="rId6"/>
    <p:sldId id="319" r:id="rId7"/>
    <p:sldId id="320" r:id="rId8"/>
    <p:sldId id="324" r:id="rId9"/>
    <p:sldId id="325" r:id="rId10"/>
  </p:sldIdLst>
  <p:sldSz cx="12192000" cy="6858000"/>
  <p:notesSz cx="6858000" cy="9144000"/>
  <p:defaultTextStyle>
    <a:defPPr>
      <a:defRPr lang="en-US"/>
    </a:defPPr>
    <a:lvl1pPr marL="0" algn="l" defTabSz="12190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10" algn="l" defTabSz="12190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019" algn="l" defTabSz="12190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529" algn="l" defTabSz="12190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038" algn="l" defTabSz="12190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548" algn="l" defTabSz="12190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057" algn="l" defTabSz="12190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7" algn="l" defTabSz="12190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075" algn="l" defTabSz="12190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40F0"/>
    <a:srgbClr val="FFC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06"/>
    <p:restoredTop sz="94635"/>
  </p:normalViewPr>
  <p:slideViewPr>
    <p:cSldViewPr snapToGrid="0" snapToObjects="1">
      <p:cViewPr varScale="1">
        <p:scale>
          <a:sx n="72" d="100"/>
          <a:sy n="72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5" d="100"/>
          <a:sy n="115" d="100"/>
        </p:scale>
        <p:origin x="328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B353B-17DE-F24E-9686-9B8AC9ABF67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AFBE-6A90-E941-9DCD-9279D83C8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85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E00F6-FCEB-3240-BF91-2FE8D291BB05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1AEB7-DF1E-074E-AD3C-BD912806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01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10" algn="l" defTabSz="121901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019" algn="l" defTabSz="121901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529" algn="l" defTabSz="121901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038" algn="l" defTabSz="121901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548" algn="l" defTabSz="121901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057" algn="l" defTabSz="121901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7" algn="l" defTabSz="121901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075" algn="l" defTabSz="121901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9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35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99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22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58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6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35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1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2" y="6513921"/>
            <a:ext cx="6545367" cy="2075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2" y="6513921"/>
            <a:ext cx="6545367" cy="2075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7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2" y="6513921"/>
            <a:ext cx="6545367" cy="2075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9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2" y="6513921"/>
            <a:ext cx="6545367" cy="2075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549" y="6567987"/>
            <a:ext cx="735651" cy="281208"/>
          </a:xfrm>
        </p:spPr>
        <p:txBody>
          <a:bodyPr/>
          <a:lstStyle>
            <a:lvl1pPr algn="l">
              <a:defRPr/>
            </a:lvl1pPr>
          </a:lstStyle>
          <a:p>
            <a:fld id="{D0B5CDF8-54D5-6043-A52E-76818AC5EA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2" y="6513921"/>
            <a:ext cx="6545367" cy="2075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2" y="6513921"/>
            <a:ext cx="6545367" cy="2075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2" y="6513921"/>
            <a:ext cx="6545367" cy="2075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542110" y="365127"/>
            <a:ext cx="9462167" cy="1429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endParaRPr lang="en-US" sz="4400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542109" y="1939896"/>
            <a:ext cx="11296667" cy="405070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1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2" y="6513921"/>
            <a:ext cx="6545367" cy="2075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2" y="6513921"/>
            <a:ext cx="6545367" cy="2075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2" y="6513921"/>
            <a:ext cx="6545367" cy="2075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567987"/>
            <a:ext cx="12192000" cy="290015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567985"/>
            <a:ext cx="2552491" cy="272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1" b="0" i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05F0F182-A738-D344-AD4C-0014E2FCF0E4}" type="datetimeFigureOut">
              <a:rPr lang="en-US" smtClean="0"/>
              <a:pPr/>
              <a:t>9/23/2017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67987"/>
            <a:ext cx="838200" cy="281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0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D0B5CDF8-54D5-6043-A52E-76818AC5EA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4" y="5908432"/>
            <a:ext cx="703699" cy="9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8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" y="0"/>
            <a:ext cx="121843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5" y="1840050"/>
            <a:ext cx="12192000" cy="1721575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4267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Project Presentation Template</a:t>
            </a:r>
            <a:endParaRPr lang="en-US" sz="1467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656646"/>
            <a:ext cx="703699" cy="9495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5566" y="3698572"/>
            <a:ext cx="5300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Your name</a:t>
            </a:r>
          </a:p>
        </p:txBody>
      </p:sp>
    </p:spTree>
    <p:extLst>
      <p:ext uri="{BB962C8B-B14F-4D97-AF65-F5344CB8AC3E}">
        <p14:creationId xmlns:p14="http://schemas.microsoft.com/office/powerpoint/2010/main" val="7986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3" y="544331"/>
            <a:ext cx="11570117" cy="727075"/>
          </a:xfrm>
        </p:spPr>
        <p:txBody>
          <a:bodyPr anchor="t">
            <a:noAutofit/>
          </a:bodyPr>
          <a:lstStyle/>
          <a:p>
            <a:r>
              <a:rPr lang="en-US" sz="4270" b="1" dirty="0">
                <a:latin typeface="Helvetica" charset="0"/>
                <a:ea typeface="Helvetica" charset="0"/>
                <a:cs typeface="Helvetica" charset="0"/>
              </a:rPr>
              <a:t>Part 1: Concurrent Data Structure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 rot="16200000">
            <a:off x="3386201" y="-1338943"/>
            <a:ext cx="4571256" cy="10432608"/>
          </a:xfrm>
        </p:spPr>
        <p:txBody>
          <a:bodyPr/>
          <a:lstStyle/>
          <a:p>
            <a:r>
              <a:rPr lang="en-US" altLang="en-US" dirty="0">
                <a:latin typeface="Helvetica Neue"/>
              </a:rPr>
              <a:t>Introduce the data structure and mention the progress guarantees and correctness condition that your data structure provides.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8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3" y="544331"/>
            <a:ext cx="11570117" cy="727075"/>
          </a:xfrm>
        </p:spPr>
        <p:txBody>
          <a:bodyPr anchor="t">
            <a:noAutofit/>
          </a:bodyPr>
          <a:lstStyle/>
          <a:p>
            <a:r>
              <a:rPr lang="en-US" sz="4270" b="1" dirty="0">
                <a:latin typeface="Helvetica" charset="0"/>
                <a:ea typeface="Helvetica" charset="0"/>
                <a:cs typeface="Helvetica" charset="0"/>
              </a:rPr>
              <a:t>Design of Data Structure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 rot="16200000">
            <a:off x="3386201" y="-1338943"/>
            <a:ext cx="4571256" cy="10432608"/>
          </a:xfrm>
        </p:spPr>
        <p:txBody>
          <a:bodyPr/>
          <a:lstStyle/>
          <a:p>
            <a:r>
              <a:rPr lang="en-US" altLang="en-US" dirty="0">
                <a:latin typeface="Helvetica Neue"/>
              </a:rPr>
              <a:t>Describe the layout of the data structure, along with the synchronization techniques that allow the design to meet the correctness and progress guarantees.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1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3" y="544331"/>
            <a:ext cx="11570117" cy="727075"/>
          </a:xfrm>
        </p:spPr>
        <p:txBody>
          <a:bodyPr anchor="t">
            <a:noAutofit/>
          </a:bodyPr>
          <a:lstStyle/>
          <a:p>
            <a:r>
              <a:rPr lang="en-US" sz="4270" b="1" dirty="0">
                <a:latin typeface="Helvetica" charset="0"/>
                <a:ea typeface="Helvetica" charset="0"/>
                <a:cs typeface="Helvetica" charset="0"/>
              </a:rPr>
              <a:t>Contributions over State-of-the-art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 rot="16200000">
            <a:off x="3386201" y="-1338943"/>
            <a:ext cx="4571256" cy="10432608"/>
          </a:xfrm>
        </p:spPr>
        <p:txBody>
          <a:bodyPr/>
          <a:lstStyle/>
          <a:p>
            <a:r>
              <a:rPr lang="en-US" altLang="en-US" dirty="0">
                <a:latin typeface="Helvetica Neue"/>
              </a:rPr>
              <a:t>Explain how the design of this concurrent data structure improves upon existing implementations.</a:t>
            </a:r>
          </a:p>
          <a:p>
            <a:r>
              <a:rPr lang="en-US" altLang="en-US" dirty="0">
                <a:latin typeface="Helvetica Neue"/>
              </a:rPr>
              <a:t>Discuss the advantages and disadvantages of the data structure over the alternatives.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2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3" y="544331"/>
            <a:ext cx="11570117" cy="727075"/>
          </a:xfrm>
        </p:spPr>
        <p:txBody>
          <a:bodyPr anchor="t">
            <a:noAutofit/>
          </a:bodyPr>
          <a:lstStyle/>
          <a:p>
            <a:r>
              <a:rPr lang="en-US" sz="4270" b="1" dirty="0">
                <a:latin typeface="Helvetica" charset="0"/>
                <a:ea typeface="Helvetica" charset="0"/>
                <a:cs typeface="Helvetica" charset="0"/>
              </a:rPr>
              <a:t>Our Re-implementation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 rot="16200000">
            <a:off x="3386201" y="-1338943"/>
            <a:ext cx="4571256" cy="10432608"/>
          </a:xfrm>
        </p:spPr>
        <p:txBody>
          <a:bodyPr/>
          <a:lstStyle/>
          <a:p>
            <a:r>
              <a:rPr lang="en-US" altLang="en-US" dirty="0">
                <a:latin typeface="Helvetica Neue"/>
              </a:rPr>
              <a:t>Describe your re-implementation. How is your implementation different from the original? Did you attempt any improvements on the design of the data structure? What obstacles did you encounter?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3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3" y="544331"/>
            <a:ext cx="11570117" cy="727075"/>
          </a:xfrm>
        </p:spPr>
        <p:txBody>
          <a:bodyPr anchor="t">
            <a:noAutofit/>
          </a:bodyPr>
          <a:lstStyle/>
          <a:p>
            <a:r>
              <a:rPr lang="en-US" sz="4270" b="1" dirty="0">
                <a:latin typeface="Helvetica" charset="0"/>
                <a:ea typeface="Helvetica" charset="0"/>
                <a:cs typeface="Helvetica" charset="0"/>
              </a:rPr>
              <a:t>Part 2: STM Transactional Data Structure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 rot="16200000">
            <a:off x="3386201" y="-1338943"/>
            <a:ext cx="4571256" cy="10432608"/>
          </a:xfrm>
        </p:spPr>
        <p:txBody>
          <a:bodyPr/>
          <a:lstStyle/>
          <a:p>
            <a:endParaRPr lang="en-US" altLang="en-US" dirty="0">
              <a:latin typeface="Helvetica Neu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3" y="544331"/>
            <a:ext cx="11570117" cy="727075"/>
          </a:xfrm>
        </p:spPr>
        <p:txBody>
          <a:bodyPr anchor="t">
            <a:noAutofit/>
          </a:bodyPr>
          <a:lstStyle/>
          <a:p>
            <a:r>
              <a:rPr lang="en-US" sz="4270" b="1" dirty="0">
                <a:latin typeface="Helvetica" charset="0"/>
                <a:ea typeface="Helvetica" charset="0"/>
                <a:cs typeface="Helvetica" charset="0"/>
              </a:rPr>
              <a:t>Part 3: TB Transactional Data Structure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 rot="16200000">
            <a:off x="3386201" y="-1338943"/>
            <a:ext cx="4571256" cy="10432608"/>
          </a:xfrm>
        </p:spPr>
        <p:txBody>
          <a:bodyPr/>
          <a:lstStyle/>
          <a:p>
            <a:endParaRPr lang="en-US" altLang="en-US" dirty="0">
              <a:latin typeface="Helvetica Neu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0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3" y="544331"/>
            <a:ext cx="11570117" cy="727075"/>
          </a:xfrm>
        </p:spPr>
        <p:txBody>
          <a:bodyPr anchor="t">
            <a:noAutofit/>
          </a:bodyPr>
          <a:lstStyle/>
          <a:p>
            <a:r>
              <a:rPr lang="en-US" sz="4270" b="1" dirty="0">
                <a:latin typeface="Helvetica" charset="0"/>
                <a:ea typeface="Helvetica" charset="0"/>
                <a:cs typeface="Helvetica" charset="0"/>
              </a:rPr>
              <a:t>Experimental Results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 rot="16200000">
            <a:off x="3386201" y="-1338943"/>
            <a:ext cx="4571256" cy="10432608"/>
          </a:xfrm>
        </p:spPr>
        <p:txBody>
          <a:bodyPr/>
          <a:lstStyle/>
          <a:p>
            <a:r>
              <a:rPr lang="en-US" altLang="en-US" dirty="0">
                <a:latin typeface="Helvetica Neue"/>
              </a:rPr>
              <a:t>Display graphs of your performance evaluation.</a:t>
            </a:r>
          </a:p>
          <a:p>
            <a:r>
              <a:rPr lang="en-US" altLang="en-US" dirty="0">
                <a:latin typeface="Helvetica Neue"/>
              </a:rPr>
              <a:t>Analyze and provide your interpretation of the results.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4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3" y="544331"/>
            <a:ext cx="11570117" cy="727075"/>
          </a:xfrm>
        </p:spPr>
        <p:txBody>
          <a:bodyPr anchor="t">
            <a:noAutofit/>
          </a:bodyPr>
          <a:lstStyle/>
          <a:p>
            <a:r>
              <a:rPr lang="en-US" sz="4270" b="1" dirty="0">
                <a:latin typeface="Helvetica" charset="0"/>
                <a:ea typeface="Helvetica" charset="0"/>
                <a:cs typeface="Helvetica" charset="0"/>
              </a:rPr>
              <a:t>Conclusion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 rot="16200000">
            <a:off x="3386201" y="-1338943"/>
            <a:ext cx="4571256" cy="10432608"/>
          </a:xfrm>
        </p:spPr>
        <p:txBody>
          <a:bodyPr/>
          <a:lstStyle/>
          <a:p>
            <a:endParaRPr lang="en-US" altLang="en-US" dirty="0">
              <a:latin typeface="Helvetica Neu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1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2D7B9216-7398-604A-B9FD-D1480978F082}" vid="{A9DCC503-974D-6543-8D56-03BC16D15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UCF Brand-Wide Format Powerpoint</Template>
  <TotalTime>5087</TotalTime>
  <Words>171</Words>
  <Application>Microsoft Office PowerPoint</Application>
  <PresentationFormat>Widescreen</PresentationFormat>
  <Paragraphs>33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Helvetica</vt:lpstr>
      <vt:lpstr>Helvetica Neue</vt:lpstr>
      <vt:lpstr>Helvetica Neue Medium</vt:lpstr>
      <vt:lpstr>Office Theme</vt:lpstr>
      <vt:lpstr>Project Presentation Template</vt:lpstr>
      <vt:lpstr>Part 1: Concurrent Data Structure</vt:lpstr>
      <vt:lpstr>Design of Data Structure</vt:lpstr>
      <vt:lpstr>Contributions over State-of-the-art</vt:lpstr>
      <vt:lpstr>Our Re-implementation</vt:lpstr>
      <vt:lpstr>Part 2: STM Transactional Data Structure</vt:lpstr>
      <vt:lpstr>Part 3: TB Transactional Data Structure</vt:lpstr>
      <vt:lpstr>Experimental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Title VERSION A</dc:title>
  <dc:creator>Microsoft Office User</dc:creator>
  <cp:lastModifiedBy>Lance Lebanoff</cp:lastModifiedBy>
  <cp:revision>197</cp:revision>
  <cp:lastPrinted>2016-09-30T13:59:54Z</cp:lastPrinted>
  <dcterms:created xsi:type="dcterms:W3CDTF">2016-09-13T13:48:42Z</dcterms:created>
  <dcterms:modified xsi:type="dcterms:W3CDTF">2017-09-24T02:42:35Z</dcterms:modified>
</cp:coreProperties>
</file>