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F8A58-01D3-2A9F-915F-6D7F882C1536}" v="1" dt="2025-07-25T11:08:32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pati Velur" userId="S::shripati.velur@radixweb.com::43537f11-ab50-4354-b8de-696a94716c7a" providerId="AD" clId="Web-{8676C448-99BE-DB8D-9140-7CC2DEDADCFD}"/>
    <pc:docChg chg="addSld modSld">
      <pc:chgData name="Shripati Velur" userId="S::shripati.velur@radixweb.com::43537f11-ab50-4354-b8de-696a94716c7a" providerId="AD" clId="Web-{8676C448-99BE-DB8D-9140-7CC2DEDADCFD}" dt="2025-07-18T09:18:18.205" v="1453" actId="20577"/>
      <pc:docMkLst>
        <pc:docMk/>
      </pc:docMkLst>
      <pc:sldChg chg="modSp">
        <pc:chgData name="Shripati Velur" userId="S::shripati.velur@radixweb.com::43537f11-ab50-4354-b8de-696a94716c7a" providerId="AD" clId="Web-{8676C448-99BE-DB8D-9140-7CC2DEDADCFD}" dt="2025-07-18T07:19:04.973" v="66" actId="20577"/>
        <pc:sldMkLst>
          <pc:docMk/>
          <pc:sldMk cId="109857222" sldId="256"/>
        </pc:sldMkLst>
        <pc:spChg chg="mod">
          <ac:chgData name="Shripati Velur" userId="S::shripati.velur@radixweb.com::43537f11-ab50-4354-b8de-696a94716c7a" providerId="AD" clId="Web-{8676C448-99BE-DB8D-9140-7CC2DEDADCFD}" dt="2025-07-18T07:19:04.973" v="6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ripati Velur" userId="S::shripati.velur@radixweb.com::43537f11-ab50-4354-b8de-696a94716c7a" providerId="AD" clId="Web-{8676C448-99BE-DB8D-9140-7CC2DEDADCFD}" dt="2025-07-18T08:27:49.838" v="796" actId="20577"/>
        <pc:sldMkLst>
          <pc:docMk/>
          <pc:sldMk cId="2646148971" sldId="257"/>
        </pc:sldMkLst>
        <pc:spChg chg="mod">
          <ac:chgData name="Shripati Velur" userId="S::shripati.velur@radixweb.com::43537f11-ab50-4354-b8de-696a94716c7a" providerId="AD" clId="Web-{8676C448-99BE-DB8D-9140-7CC2DEDADCFD}" dt="2025-07-18T08:27:49.838" v="796" actId="20577"/>
          <ac:spMkLst>
            <pc:docMk/>
            <pc:sldMk cId="2646148971" sldId="257"/>
            <ac:spMk id="8" creationId="{EF585485-68FB-15BB-D0D5-596C3A23BE7D}"/>
          </ac:spMkLst>
        </pc:spChg>
      </pc:sldChg>
      <pc:sldChg chg="modSp new">
        <pc:chgData name="Shripati Velur" userId="S::shripati.velur@radixweb.com::43537f11-ab50-4354-b8de-696a94716c7a" providerId="AD" clId="Web-{8676C448-99BE-DB8D-9140-7CC2DEDADCFD}" dt="2025-07-18T08:55:42.467" v="1147" actId="20577"/>
        <pc:sldMkLst>
          <pc:docMk/>
          <pc:sldMk cId="3559724338" sldId="258"/>
        </pc:sldMkLst>
        <pc:spChg chg="mod">
          <ac:chgData name="Shripati Velur" userId="S::shripati.velur@radixweb.com::43537f11-ab50-4354-b8de-696a94716c7a" providerId="AD" clId="Web-{8676C448-99BE-DB8D-9140-7CC2DEDADCFD}" dt="2025-07-18T07:19:10.379" v="71" actId="20577"/>
          <ac:spMkLst>
            <pc:docMk/>
            <pc:sldMk cId="3559724338" sldId="258"/>
            <ac:spMk id="2" creationId="{805892D4-95ED-B93D-1F3A-0312F80159BF}"/>
          </ac:spMkLst>
        </pc:spChg>
        <pc:spChg chg="mod">
          <ac:chgData name="Shripati Velur" userId="S::shripati.velur@radixweb.com::43537f11-ab50-4354-b8de-696a94716c7a" providerId="AD" clId="Web-{8676C448-99BE-DB8D-9140-7CC2DEDADCFD}" dt="2025-07-18T08:55:42.467" v="1147" actId="20577"/>
          <ac:spMkLst>
            <pc:docMk/>
            <pc:sldMk cId="3559724338" sldId="258"/>
            <ac:spMk id="3" creationId="{0668A7BD-FA87-D0AD-91D3-4F4BD90BBB9E}"/>
          </ac:spMkLst>
        </pc:spChg>
      </pc:sldChg>
      <pc:sldChg chg="delSp modSp new">
        <pc:chgData name="Shripati Velur" userId="S::shripati.velur@radixweb.com::43537f11-ab50-4354-b8de-696a94716c7a" providerId="AD" clId="Web-{8676C448-99BE-DB8D-9140-7CC2DEDADCFD}" dt="2025-07-18T08:48:06.372" v="1137" actId="20577"/>
        <pc:sldMkLst>
          <pc:docMk/>
          <pc:sldMk cId="1802300741" sldId="259"/>
        </pc:sldMkLst>
        <pc:spChg chg="mod">
          <ac:chgData name="Shripati Velur" userId="S::shripati.velur@radixweb.com::43537f11-ab50-4354-b8de-696a94716c7a" providerId="AD" clId="Web-{8676C448-99BE-DB8D-9140-7CC2DEDADCFD}" dt="2025-07-18T08:48:06.372" v="1137" actId="20577"/>
          <ac:spMkLst>
            <pc:docMk/>
            <pc:sldMk cId="1802300741" sldId="259"/>
            <ac:spMk id="3" creationId="{FD12ECED-41E6-FDB0-AFF6-E6CF16A3B514}"/>
          </ac:spMkLst>
        </pc:spChg>
      </pc:sldChg>
      <pc:sldChg chg="modSp new">
        <pc:chgData name="Shripati Velur" userId="S::shripati.velur@radixweb.com::43537f11-ab50-4354-b8de-696a94716c7a" providerId="AD" clId="Web-{8676C448-99BE-DB8D-9140-7CC2DEDADCFD}" dt="2025-07-18T08:47:27.654" v="1135" actId="20577"/>
        <pc:sldMkLst>
          <pc:docMk/>
          <pc:sldMk cId="4127611162" sldId="260"/>
        </pc:sldMkLst>
        <pc:spChg chg="mod">
          <ac:chgData name="Shripati Velur" userId="S::shripati.velur@radixweb.com::43537f11-ab50-4354-b8de-696a94716c7a" providerId="AD" clId="Web-{8676C448-99BE-DB8D-9140-7CC2DEDADCFD}" dt="2025-07-18T08:25:03.697" v="742" actId="20577"/>
          <ac:spMkLst>
            <pc:docMk/>
            <pc:sldMk cId="4127611162" sldId="260"/>
            <ac:spMk id="2" creationId="{18506D0B-B48B-ACE1-D250-CEF3B2F9CEFD}"/>
          </ac:spMkLst>
        </pc:spChg>
        <pc:spChg chg="mod">
          <ac:chgData name="Shripati Velur" userId="S::shripati.velur@radixweb.com::43537f11-ab50-4354-b8de-696a94716c7a" providerId="AD" clId="Web-{8676C448-99BE-DB8D-9140-7CC2DEDADCFD}" dt="2025-07-18T08:47:27.654" v="1135" actId="20577"/>
          <ac:spMkLst>
            <pc:docMk/>
            <pc:sldMk cId="4127611162" sldId="260"/>
            <ac:spMk id="3" creationId="{34E190CF-6F5B-FCF6-253A-C61A941ED6CC}"/>
          </ac:spMkLst>
        </pc:spChg>
      </pc:sldChg>
      <pc:sldChg chg="modSp new">
        <pc:chgData name="Shripati Velur" userId="S::shripati.velur@radixweb.com::43537f11-ab50-4354-b8de-696a94716c7a" providerId="AD" clId="Web-{8676C448-99BE-DB8D-9140-7CC2DEDADCFD}" dt="2025-07-18T09:09:01.422" v="1297" actId="20577"/>
        <pc:sldMkLst>
          <pc:docMk/>
          <pc:sldMk cId="1649995822" sldId="261"/>
        </pc:sldMkLst>
        <pc:spChg chg="mod">
          <ac:chgData name="Shripati Velur" userId="S::shripati.velur@radixweb.com::43537f11-ab50-4354-b8de-696a94716c7a" providerId="AD" clId="Web-{8676C448-99BE-DB8D-9140-7CC2DEDADCFD}" dt="2025-07-18T08:58:08.702" v="1161" actId="20577"/>
          <ac:spMkLst>
            <pc:docMk/>
            <pc:sldMk cId="1649995822" sldId="261"/>
            <ac:spMk id="2" creationId="{D9BB43D9-63D5-972A-CAF0-90E44C955FDA}"/>
          </ac:spMkLst>
        </pc:spChg>
        <pc:spChg chg="mod">
          <ac:chgData name="Shripati Velur" userId="S::shripati.velur@radixweb.com::43537f11-ab50-4354-b8de-696a94716c7a" providerId="AD" clId="Web-{8676C448-99BE-DB8D-9140-7CC2DEDADCFD}" dt="2025-07-18T09:09:01.422" v="1297" actId="20577"/>
          <ac:spMkLst>
            <pc:docMk/>
            <pc:sldMk cId="1649995822" sldId="261"/>
            <ac:spMk id="3" creationId="{513EDBB1-6B31-7398-C8BC-8E69B16FB938}"/>
          </ac:spMkLst>
        </pc:spChg>
      </pc:sldChg>
      <pc:sldChg chg="delSp modSp new">
        <pc:chgData name="Shripati Velur" userId="S::shripati.velur@radixweb.com::43537f11-ab50-4354-b8de-696a94716c7a" providerId="AD" clId="Web-{8676C448-99BE-DB8D-9140-7CC2DEDADCFD}" dt="2025-07-18T09:18:18.205" v="1453" actId="20577"/>
        <pc:sldMkLst>
          <pc:docMk/>
          <pc:sldMk cId="2839899912" sldId="262"/>
        </pc:sldMkLst>
      </pc:sldChg>
    </pc:docChg>
  </pc:docChgLst>
  <pc:docChgLst>
    <pc:chgData name="Shripati Velur" userId="S::shripati.velur@radixweb.com::43537f11-ab50-4354-b8de-696a94716c7a" providerId="AD" clId="Web-{DB3F8A58-01D3-2A9F-915F-6D7F882C1536}"/>
    <pc:docChg chg="modSld">
      <pc:chgData name="Shripati Velur" userId="S::shripati.velur@radixweb.com::43537f11-ab50-4354-b8de-696a94716c7a" providerId="AD" clId="Web-{DB3F8A58-01D3-2A9F-915F-6D7F882C1536}" dt="2025-07-25T11:08:32.314" v="0" actId="1076"/>
      <pc:docMkLst>
        <pc:docMk/>
      </pc:docMkLst>
      <pc:sldChg chg="modSp">
        <pc:chgData name="Shripati Velur" userId="S::shripati.velur@radixweb.com::43537f11-ab50-4354-b8de-696a94716c7a" providerId="AD" clId="Web-{DB3F8A58-01D3-2A9F-915F-6D7F882C1536}" dt="2025-07-25T11:08:32.314" v="0" actId="1076"/>
        <pc:sldMkLst>
          <pc:docMk/>
          <pc:sldMk cId="3572959492" sldId="264"/>
        </pc:sldMkLst>
        <pc:picChg chg="mod">
          <ac:chgData name="Shripati Velur" userId="S::shripati.velur@radixweb.com::43537f11-ab50-4354-b8de-696a94716c7a" providerId="AD" clId="Web-{DB3F8A58-01D3-2A9F-915F-6D7F882C1536}" dt="2025-07-25T11:08:32.314" v="0" actId="1076"/>
          <ac:picMkLst>
            <pc:docMk/>
            <pc:sldMk cId="3572959492" sldId="264"/>
            <ac:picMk id="4" creationId="{32439D30-F436-C9F0-190D-2E8480E6CC0E}"/>
          </ac:picMkLst>
        </pc:picChg>
      </pc:sldChg>
    </pc:docChg>
  </pc:docChgLst>
  <pc:docChgLst>
    <pc:chgData name="Shripati Velur" userId="S::shripati.velur@radixweb.com::43537f11-ab50-4354-b8de-696a94716c7a" providerId="AD" clId="Web-{BEDD7383-3022-E6EA-6A0F-18D9AF134364}"/>
    <pc:docChg chg="addSld modSld">
      <pc:chgData name="Shripati Velur" userId="S::shripati.velur@radixweb.com::43537f11-ab50-4354-b8de-696a94716c7a" providerId="AD" clId="Web-{BEDD7383-3022-E6EA-6A0F-18D9AF134364}" dt="2025-07-18T10:39:55.741" v="1381" actId="20577"/>
      <pc:docMkLst>
        <pc:docMk/>
      </pc:docMkLst>
      <pc:sldChg chg="modSp">
        <pc:chgData name="Shripati Velur" userId="S::shripati.velur@radixweb.com::43537f11-ab50-4354-b8de-696a94716c7a" providerId="AD" clId="Web-{BEDD7383-3022-E6EA-6A0F-18D9AF134364}" dt="2025-07-18T09:38:19.960" v="13" actId="20577"/>
        <pc:sldMkLst>
          <pc:docMk/>
          <pc:sldMk cId="3559724338" sldId="258"/>
        </pc:sldMkLst>
        <pc:spChg chg="mod">
          <ac:chgData name="Shripati Velur" userId="S::shripati.velur@radixweb.com::43537f11-ab50-4354-b8de-696a94716c7a" providerId="AD" clId="Web-{BEDD7383-3022-E6EA-6A0F-18D9AF134364}" dt="2025-07-18T09:38:19.960" v="13" actId="20577"/>
          <ac:spMkLst>
            <pc:docMk/>
            <pc:sldMk cId="3559724338" sldId="258"/>
            <ac:spMk id="3" creationId="{0668A7BD-FA87-D0AD-91D3-4F4BD90BBB9E}"/>
          </ac:spMkLst>
        </pc:spChg>
      </pc:sldChg>
      <pc:sldChg chg="modSp">
        <pc:chgData name="Shripati Velur" userId="S::shripati.velur@radixweb.com::43537f11-ab50-4354-b8de-696a94716c7a" providerId="AD" clId="Web-{BEDD7383-3022-E6EA-6A0F-18D9AF134364}" dt="2025-07-18T09:38:48.913" v="17" actId="20577"/>
        <pc:sldMkLst>
          <pc:docMk/>
          <pc:sldMk cId="4143945059" sldId="262"/>
        </pc:sldMkLst>
        <pc:spChg chg="mod">
          <ac:chgData name="Shripati Velur" userId="S::shripati.velur@radixweb.com::43537f11-ab50-4354-b8de-696a94716c7a" providerId="AD" clId="Web-{BEDD7383-3022-E6EA-6A0F-18D9AF134364}" dt="2025-07-18T09:38:48.913" v="17" actId="20577"/>
          <ac:spMkLst>
            <pc:docMk/>
            <pc:sldMk cId="4143945059" sldId="262"/>
            <ac:spMk id="3" creationId="{86D9CBDD-5D10-4F9B-ED3D-EBE45A083D7A}"/>
          </ac:spMkLst>
        </pc:spChg>
      </pc:sldChg>
      <pc:sldChg chg="modSp">
        <pc:chgData name="Shripati Velur" userId="S::shripati.velur@radixweb.com::43537f11-ab50-4354-b8de-696a94716c7a" providerId="AD" clId="Web-{BEDD7383-3022-E6EA-6A0F-18D9AF134364}" dt="2025-07-18T09:39:00.585" v="21" actId="20577"/>
        <pc:sldMkLst>
          <pc:docMk/>
          <pc:sldMk cId="1108229812" sldId="263"/>
        </pc:sldMkLst>
        <pc:spChg chg="mod">
          <ac:chgData name="Shripati Velur" userId="S::shripati.velur@radixweb.com::43537f11-ab50-4354-b8de-696a94716c7a" providerId="AD" clId="Web-{BEDD7383-3022-E6EA-6A0F-18D9AF134364}" dt="2025-07-18T09:39:00.585" v="21" actId="20577"/>
          <ac:spMkLst>
            <pc:docMk/>
            <pc:sldMk cId="1108229812" sldId="263"/>
            <ac:spMk id="2" creationId="{DBBE7D54-10DA-958D-AD0E-FB899E6D0276}"/>
          </ac:spMkLst>
        </pc:spChg>
        <pc:spChg chg="mod">
          <ac:chgData name="Shripati Velur" userId="S::shripati.velur@radixweb.com::43537f11-ab50-4354-b8de-696a94716c7a" providerId="AD" clId="Web-{BEDD7383-3022-E6EA-6A0F-18D9AF134364}" dt="2025-07-18T09:37:19.726" v="9" actId="20577"/>
          <ac:spMkLst>
            <pc:docMk/>
            <pc:sldMk cId="1108229812" sldId="263"/>
            <ac:spMk id="3" creationId="{61AFB309-0AD8-B142-F0E2-2BD60911D101}"/>
          </ac:spMkLst>
        </pc:spChg>
      </pc:sldChg>
      <pc:sldChg chg="modSp new">
        <pc:chgData name="Shripati Velur" userId="S::shripati.velur@radixweb.com::43537f11-ab50-4354-b8de-696a94716c7a" providerId="AD" clId="Web-{BEDD7383-3022-E6EA-6A0F-18D9AF134364}" dt="2025-07-18T09:50:47.866" v="438" actId="20577"/>
        <pc:sldMkLst>
          <pc:docMk/>
          <pc:sldMk cId="3488037102" sldId="265"/>
        </pc:sldMkLst>
        <pc:spChg chg="mod">
          <ac:chgData name="Shripati Velur" userId="S::shripati.velur@radixweb.com::43537f11-ab50-4354-b8de-696a94716c7a" providerId="AD" clId="Web-{BEDD7383-3022-E6EA-6A0F-18D9AF134364}" dt="2025-07-18T09:39:49.257" v="50" actId="20577"/>
          <ac:spMkLst>
            <pc:docMk/>
            <pc:sldMk cId="3488037102" sldId="265"/>
            <ac:spMk id="2" creationId="{9C19C362-2CB8-6C0D-A8CB-A0F74DC35B92}"/>
          </ac:spMkLst>
        </pc:spChg>
        <pc:spChg chg="mod">
          <ac:chgData name="Shripati Velur" userId="S::shripati.velur@radixweb.com::43537f11-ab50-4354-b8de-696a94716c7a" providerId="AD" clId="Web-{BEDD7383-3022-E6EA-6A0F-18D9AF134364}" dt="2025-07-18T09:50:47.866" v="438" actId="20577"/>
          <ac:spMkLst>
            <pc:docMk/>
            <pc:sldMk cId="3488037102" sldId="265"/>
            <ac:spMk id="3" creationId="{9DF3BF4E-29AC-1817-7F56-CADC15DAE999}"/>
          </ac:spMkLst>
        </pc:spChg>
      </pc:sldChg>
      <pc:sldChg chg="addSp delSp modSp new">
        <pc:chgData name="Shripati Velur" userId="S::shripati.velur@radixweb.com::43537f11-ab50-4354-b8de-696a94716c7a" providerId="AD" clId="Web-{BEDD7383-3022-E6EA-6A0F-18D9AF134364}" dt="2025-07-18T10:12:23.944" v="885" actId="20577"/>
        <pc:sldMkLst>
          <pc:docMk/>
          <pc:sldMk cId="2190266740" sldId="266"/>
        </pc:sldMkLst>
        <pc:spChg chg="mod">
          <ac:chgData name="Shripati Velur" userId="S::shripati.velur@radixweb.com::43537f11-ab50-4354-b8de-696a94716c7a" providerId="AD" clId="Web-{BEDD7383-3022-E6EA-6A0F-18D9AF134364}" dt="2025-07-18T09:51:29.991" v="463" actId="20577"/>
          <ac:spMkLst>
            <pc:docMk/>
            <pc:sldMk cId="2190266740" sldId="266"/>
            <ac:spMk id="2" creationId="{8DA07920-165E-AE72-9FE8-1F70B87678CE}"/>
          </ac:spMkLst>
        </pc:spChg>
        <pc:spChg chg="add mod">
          <ac:chgData name="Shripati Velur" userId="S::shripati.velur@radixweb.com::43537f11-ab50-4354-b8de-696a94716c7a" providerId="AD" clId="Web-{BEDD7383-3022-E6EA-6A0F-18D9AF134364}" dt="2025-07-18T10:12:23.944" v="885" actId="20577"/>
          <ac:spMkLst>
            <pc:docMk/>
            <pc:sldMk cId="2190266740" sldId="266"/>
            <ac:spMk id="7" creationId="{6509EE23-C77A-6390-ECFA-4E5D70B6483B}"/>
          </ac:spMkLst>
        </pc:spChg>
      </pc:sldChg>
      <pc:sldChg chg="modSp new">
        <pc:chgData name="Shripati Velur" userId="S::shripati.velur@radixweb.com::43537f11-ab50-4354-b8de-696a94716c7a" providerId="AD" clId="Web-{BEDD7383-3022-E6EA-6A0F-18D9AF134364}" dt="2025-07-18T10:39:55.741" v="1381" actId="20577"/>
        <pc:sldMkLst>
          <pc:docMk/>
          <pc:sldMk cId="3664152740" sldId="267"/>
        </pc:sldMkLst>
        <pc:spChg chg="mod">
          <ac:chgData name="Shripati Velur" userId="S::shripati.velur@radixweb.com::43537f11-ab50-4354-b8de-696a94716c7a" providerId="AD" clId="Web-{BEDD7383-3022-E6EA-6A0F-18D9AF134364}" dt="2025-07-18T10:12:34.632" v="897" actId="20577"/>
          <ac:spMkLst>
            <pc:docMk/>
            <pc:sldMk cId="3664152740" sldId="267"/>
            <ac:spMk id="2" creationId="{3C6EAF24-D240-4C0B-382F-401BC067A058}"/>
          </ac:spMkLst>
        </pc:spChg>
        <pc:spChg chg="mod">
          <ac:chgData name="Shripati Velur" userId="S::shripati.velur@radixweb.com::43537f11-ab50-4354-b8de-696a94716c7a" providerId="AD" clId="Web-{BEDD7383-3022-E6EA-6A0F-18D9AF134364}" dt="2025-07-18T10:39:55.741" v="1381" actId="20577"/>
          <ac:spMkLst>
            <pc:docMk/>
            <pc:sldMk cId="3664152740" sldId="267"/>
            <ac:spMk id="3" creationId="{7C699E54-6A64-41FA-31ED-679EAA76E7E7}"/>
          </ac:spMkLst>
        </pc:spChg>
      </pc:sldChg>
    </pc:docChg>
  </pc:docChgLst>
  <pc:docChgLst>
    <pc:chgData name="Shripati Velur" userId="S::shripati.velur@radixweb.com::43537f11-ab50-4354-b8de-696a94716c7a" providerId="AD" clId="Web-{CBB73EBC-8B1A-053E-EF9F-2D45F9A4CE8E}"/>
    <pc:docChg chg="addSld delSld modSld">
      <pc:chgData name="Shripati Velur" userId="S::shripati.velur@radixweb.com::43537f11-ab50-4354-b8de-696a94716c7a" providerId="AD" clId="Web-{CBB73EBC-8B1A-053E-EF9F-2D45F9A4CE8E}" dt="2025-07-18T14:03:22.435" v="355" actId="20577"/>
      <pc:docMkLst>
        <pc:docMk/>
      </pc:docMkLst>
      <pc:sldChg chg="modSp">
        <pc:chgData name="Shripati Velur" userId="S::shripati.velur@radixweb.com::43537f11-ab50-4354-b8de-696a94716c7a" providerId="AD" clId="Web-{CBB73EBC-8B1A-053E-EF9F-2D45F9A4CE8E}" dt="2025-07-18T10:56:51.189" v="2" actId="20577"/>
        <pc:sldMkLst>
          <pc:docMk/>
          <pc:sldMk cId="1649995822" sldId="261"/>
        </pc:sldMkLst>
        <pc:spChg chg="mod">
          <ac:chgData name="Shripati Velur" userId="S::shripati.velur@radixweb.com::43537f11-ab50-4354-b8de-696a94716c7a" providerId="AD" clId="Web-{CBB73EBC-8B1A-053E-EF9F-2D45F9A4CE8E}" dt="2025-07-18T10:56:51.189" v="2" actId="20577"/>
          <ac:spMkLst>
            <pc:docMk/>
            <pc:sldMk cId="1649995822" sldId="261"/>
            <ac:spMk id="2" creationId="{D9BB43D9-63D5-972A-CAF0-90E44C955FDA}"/>
          </ac:spMkLst>
        </pc:spChg>
      </pc:sldChg>
      <pc:sldChg chg="modSp">
        <pc:chgData name="Shripati Velur" userId="S::shripati.velur@radixweb.com::43537f11-ab50-4354-b8de-696a94716c7a" providerId="AD" clId="Web-{CBB73EBC-8B1A-053E-EF9F-2D45F9A4CE8E}" dt="2025-07-18T13:56:22.605" v="323" actId="20577"/>
        <pc:sldMkLst>
          <pc:docMk/>
          <pc:sldMk cId="1108229812" sldId="263"/>
        </pc:sldMkLst>
        <pc:spChg chg="mod">
          <ac:chgData name="Shripati Velur" userId="S::shripati.velur@radixweb.com::43537f11-ab50-4354-b8de-696a94716c7a" providerId="AD" clId="Web-{CBB73EBC-8B1A-053E-EF9F-2D45F9A4CE8E}" dt="2025-07-18T13:56:22.605" v="323" actId="20577"/>
          <ac:spMkLst>
            <pc:docMk/>
            <pc:sldMk cId="1108229812" sldId="263"/>
            <ac:spMk id="3" creationId="{61AFB309-0AD8-B142-F0E2-2BD60911D101}"/>
          </ac:spMkLst>
        </pc:spChg>
      </pc:sldChg>
      <pc:sldChg chg="modSp">
        <pc:chgData name="Shripati Velur" userId="S::shripati.velur@radixweb.com::43537f11-ab50-4354-b8de-696a94716c7a" providerId="AD" clId="Web-{CBB73EBC-8B1A-053E-EF9F-2D45F9A4CE8E}" dt="2025-07-18T13:42:57.384" v="321" actId="1076"/>
        <pc:sldMkLst>
          <pc:docMk/>
          <pc:sldMk cId="3572959492" sldId="264"/>
        </pc:sldMkLst>
        <pc:picChg chg="mod">
          <ac:chgData name="Shripati Velur" userId="S::shripati.velur@radixweb.com::43537f11-ab50-4354-b8de-696a94716c7a" providerId="AD" clId="Web-{CBB73EBC-8B1A-053E-EF9F-2D45F9A4CE8E}" dt="2025-07-18T13:42:57.384" v="321" actId="1076"/>
          <ac:picMkLst>
            <pc:docMk/>
            <pc:sldMk cId="3572959492" sldId="264"/>
            <ac:picMk id="4" creationId="{32439D30-F436-C9F0-190D-2E8480E6CC0E}"/>
          </ac:picMkLst>
        </pc:picChg>
      </pc:sldChg>
      <pc:sldChg chg="modSp">
        <pc:chgData name="Shripati Velur" userId="S::shripati.velur@radixweb.com::43537f11-ab50-4354-b8de-696a94716c7a" providerId="AD" clId="Web-{CBB73EBC-8B1A-053E-EF9F-2D45F9A4CE8E}" dt="2025-07-18T14:03:22.435" v="355" actId="20577"/>
        <pc:sldMkLst>
          <pc:docMk/>
          <pc:sldMk cId="3488037102" sldId="265"/>
        </pc:sldMkLst>
        <pc:spChg chg="mod">
          <ac:chgData name="Shripati Velur" userId="S::shripati.velur@radixweb.com::43537f11-ab50-4354-b8de-696a94716c7a" providerId="AD" clId="Web-{CBB73EBC-8B1A-053E-EF9F-2D45F9A4CE8E}" dt="2025-07-18T14:03:22.435" v="355" actId="20577"/>
          <ac:spMkLst>
            <pc:docMk/>
            <pc:sldMk cId="3488037102" sldId="265"/>
            <ac:spMk id="3" creationId="{9DF3BF4E-29AC-1817-7F56-CADC15DAE999}"/>
          </ac:spMkLst>
        </pc:spChg>
      </pc:sldChg>
      <pc:sldChg chg="modSp">
        <pc:chgData name="Shripati Velur" userId="S::shripati.velur@radixweb.com::43537f11-ab50-4354-b8de-696a94716c7a" providerId="AD" clId="Web-{CBB73EBC-8B1A-053E-EF9F-2D45F9A4CE8E}" dt="2025-07-18T14:01:39.575" v="328" actId="20577"/>
        <pc:sldMkLst>
          <pc:docMk/>
          <pc:sldMk cId="2190266740" sldId="266"/>
        </pc:sldMkLst>
        <pc:spChg chg="mod">
          <ac:chgData name="Shripati Velur" userId="S::shripati.velur@radixweb.com::43537f11-ab50-4354-b8de-696a94716c7a" providerId="AD" clId="Web-{CBB73EBC-8B1A-053E-EF9F-2D45F9A4CE8E}" dt="2025-07-18T14:01:39.575" v="328" actId="20577"/>
          <ac:spMkLst>
            <pc:docMk/>
            <pc:sldMk cId="2190266740" sldId="266"/>
            <ac:spMk id="7" creationId="{6509EE23-C77A-6390-ECFA-4E5D70B6483B}"/>
          </ac:spMkLst>
        </pc:spChg>
      </pc:sldChg>
      <pc:sldChg chg="modSp">
        <pc:chgData name="Shripati Velur" userId="S::shripati.velur@radixweb.com::43537f11-ab50-4354-b8de-696a94716c7a" providerId="AD" clId="Web-{CBB73EBC-8B1A-053E-EF9F-2D45F9A4CE8E}" dt="2025-07-18T11:47:16.681" v="320" actId="20577"/>
        <pc:sldMkLst>
          <pc:docMk/>
          <pc:sldMk cId="3664152740" sldId="267"/>
        </pc:sldMkLst>
        <pc:spChg chg="mod">
          <ac:chgData name="Shripati Velur" userId="S::shripati.velur@radixweb.com::43537f11-ab50-4354-b8de-696a94716c7a" providerId="AD" clId="Web-{CBB73EBC-8B1A-053E-EF9F-2D45F9A4CE8E}" dt="2025-07-18T11:47:16.681" v="320" actId="20577"/>
          <ac:spMkLst>
            <pc:docMk/>
            <pc:sldMk cId="3664152740" sldId="267"/>
            <ac:spMk id="3" creationId="{7C699E54-6A64-41FA-31ED-679EAA76E7E7}"/>
          </ac:spMkLst>
        </pc:spChg>
      </pc:sldChg>
      <pc:sldChg chg="new del">
        <pc:chgData name="Shripati Velur" userId="S::shripati.velur@radixweb.com::43537f11-ab50-4354-b8de-696a94716c7a" providerId="AD" clId="Web-{CBB73EBC-8B1A-053E-EF9F-2D45F9A4CE8E}" dt="2025-07-18T10:57:21.377" v="3"/>
        <pc:sldMkLst>
          <pc:docMk/>
          <pc:sldMk cId="7356579" sldId="268"/>
        </pc:sldMkLst>
      </pc:sldChg>
      <pc:sldChg chg="addSp delSp modSp new mod setBg">
        <pc:chgData name="Shripati Velur" userId="S::shripati.velur@radixweb.com::43537f11-ab50-4354-b8de-696a94716c7a" providerId="AD" clId="Web-{CBB73EBC-8B1A-053E-EF9F-2D45F9A4CE8E}" dt="2025-07-18T11:10:11.933" v="216"/>
        <pc:sldMkLst>
          <pc:docMk/>
          <pc:sldMk cId="841107826" sldId="268"/>
        </pc:sldMkLst>
        <pc:spChg chg="mod">
          <ac:chgData name="Shripati Velur" userId="S::shripati.velur@radixweb.com::43537f11-ab50-4354-b8de-696a94716c7a" providerId="AD" clId="Web-{CBB73EBC-8B1A-053E-EF9F-2D45F9A4CE8E}" dt="2025-07-18T11:10:11.933" v="216"/>
          <ac:spMkLst>
            <pc:docMk/>
            <pc:sldMk cId="841107826" sldId="268"/>
            <ac:spMk id="2" creationId="{7AB5F970-3ACE-4F5F-F6DF-93293182494D}"/>
          </ac:spMkLst>
        </pc:spChg>
        <pc:spChg chg="mod ord">
          <ac:chgData name="Shripati Velur" userId="S::shripati.velur@radixweb.com::43537f11-ab50-4354-b8de-696a94716c7a" providerId="AD" clId="Web-{CBB73EBC-8B1A-053E-EF9F-2D45F9A4CE8E}" dt="2025-07-18T11:10:11.933" v="216"/>
          <ac:spMkLst>
            <pc:docMk/>
            <pc:sldMk cId="841107826" sldId="268"/>
            <ac:spMk id="3" creationId="{8F7645F3-71CC-4CB9-A6BC-17F180318713}"/>
          </ac:spMkLst>
        </pc:spChg>
        <pc:spChg chg="add">
          <ac:chgData name="Shripati Velur" userId="S::shripati.velur@radixweb.com::43537f11-ab50-4354-b8de-696a94716c7a" providerId="AD" clId="Web-{CBB73EBC-8B1A-053E-EF9F-2D45F9A4CE8E}" dt="2025-07-18T11:10:11.933" v="216"/>
          <ac:spMkLst>
            <pc:docMk/>
            <pc:sldMk cId="841107826" sldId="268"/>
            <ac:spMk id="10" creationId="{E49D7415-2F11-44C2-B6AA-13A25B6814B9}"/>
          </ac:spMkLst>
        </pc:spChg>
        <pc:picChg chg="add mod">
          <ac:chgData name="Shripati Velur" userId="S::shripati.velur@radixweb.com::43537f11-ab50-4354-b8de-696a94716c7a" providerId="AD" clId="Web-{CBB73EBC-8B1A-053E-EF9F-2D45F9A4CE8E}" dt="2025-07-18T11:10:11.933" v="216"/>
          <ac:picMkLst>
            <pc:docMk/>
            <pc:sldMk cId="841107826" sldId="268"/>
            <ac:picMk id="5" creationId="{3258530F-EA61-33B5-88C8-CE7D2CA2720A}"/>
          </ac:picMkLst>
        </pc:picChg>
        <pc:cxnChg chg="add">
          <ac:chgData name="Shripati Velur" userId="S::shripati.velur@radixweb.com::43537f11-ab50-4354-b8de-696a94716c7a" providerId="AD" clId="Web-{CBB73EBC-8B1A-053E-EF9F-2D45F9A4CE8E}" dt="2025-07-18T11:10:11.933" v="216"/>
          <ac:cxnSpMkLst>
            <pc:docMk/>
            <pc:sldMk cId="841107826" sldId="268"/>
            <ac:cxnSpMk id="12" creationId="{4E495065-8864-87FB-2BCC-254769963EA4}"/>
          </ac:cxnSpMkLst>
        </pc:cxnChg>
      </pc:sldChg>
      <pc:sldChg chg="addSp delSp modSp new mod setBg">
        <pc:chgData name="Shripati Velur" userId="S::shripati.velur@radixweb.com::43537f11-ab50-4354-b8de-696a94716c7a" providerId="AD" clId="Web-{CBB73EBC-8B1A-053E-EF9F-2D45F9A4CE8E}" dt="2025-07-18T11:11:36.685" v="234" actId="20577"/>
        <pc:sldMkLst>
          <pc:docMk/>
          <pc:sldMk cId="1726462519" sldId="269"/>
        </pc:sldMkLst>
        <pc:spChg chg="add">
          <ac:chgData name="Shripati Velur" userId="S::shripati.velur@radixweb.com::43537f11-ab50-4354-b8de-696a94716c7a" providerId="AD" clId="Web-{CBB73EBC-8B1A-053E-EF9F-2D45F9A4CE8E}" dt="2025-07-18T11:10:42.168" v="221"/>
          <ac:spMkLst>
            <pc:docMk/>
            <pc:sldMk cId="1726462519" sldId="269"/>
            <ac:spMk id="8" creationId="{823E359C-A23F-4E85-AB85-B7E0CDB07EEB}"/>
          </ac:spMkLst>
        </pc:spChg>
        <pc:spChg chg="add">
          <ac:chgData name="Shripati Velur" userId="S::shripati.velur@radixweb.com::43537f11-ab50-4354-b8de-696a94716c7a" providerId="AD" clId="Web-{CBB73EBC-8B1A-053E-EF9F-2D45F9A4CE8E}" dt="2025-07-18T11:10:42.168" v="221"/>
          <ac:spMkLst>
            <pc:docMk/>
            <pc:sldMk cId="1726462519" sldId="269"/>
            <ac:spMk id="17" creationId="{E49D7415-2F11-44C2-B6AA-13A25B6814B9}"/>
          </ac:spMkLst>
        </pc:spChg>
        <pc:spChg chg="add mod">
          <ac:chgData name="Shripati Velur" userId="S::shripati.velur@radixweb.com::43537f11-ab50-4354-b8de-696a94716c7a" providerId="AD" clId="Web-{CBB73EBC-8B1A-053E-EF9F-2D45F9A4CE8E}" dt="2025-07-18T11:11:36.685" v="234" actId="20577"/>
          <ac:spMkLst>
            <pc:docMk/>
            <pc:sldMk cId="1726462519" sldId="269"/>
            <ac:spMk id="18" creationId="{47C73AAC-04A8-8706-50E9-1D06E5297671}"/>
          </ac:spMkLst>
        </pc:spChg>
        <pc:picChg chg="add mod ord">
          <ac:chgData name="Shripati Velur" userId="S::shripati.velur@radixweb.com::43537f11-ab50-4354-b8de-696a94716c7a" providerId="AD" clId="Web-{CBB73EBC-8B1A-053E-EF9F-2D45F9A4CE8E}" dt="2025-07-18T11:10:42.168" v="221"/>
          <ac:picMkLst>
            <pc:docMk/>
            <pc:sldMk cId="1726462519" sldId="269"/>
            <ac:picMk id="4" creationId="{B9813B25-566F-D3D4-30DB-2070C84879AB}"/>
          </ac:picMkLst>
        </pc:picChg>
        <pc:cxnChg chg="add">
          <ac:chgData name="Shripati Velur" userId="S::shripati.velur@radixweb.com::43537f11-ab50-4354-b8de-696a94716c7a" providerId="AD" clId="Web-{CBB73EBC-8B1A-053E-EF9F-2D45F9A4CE8E}" dt="2025-07-18T11:10:42.168" v="221"/>
          <ac:cxnSpMkLst>
            <pc:docMk/>
            <pc:sldMk cId="1726462519" sldId="269"/>
            <ac:cxnSpMk id="19" creationId="{D2E57F3D-33BE-4306-87E6-245763719516}"/>
          </ac:cxnSpMkLst>
        </pc:cxnChg>
      </pc:sldChg>
      <pc:sldChg chg="addSp delSp modSp new mod setBg">
        <pc:chgData name="Shripati Velur" userId="S::shripati.velur@radixweb.com::43537f11-ab50-4354-b8de-696a94716c7a" providerId="AD" clId="Web-{CBB73EBC-8B1A-053E-EF9F-2D45F9A4CE8E}" dt="2025-07-18T11:11:59.732" v="249"/>
        <pc:sldMkLst>
          <pc:docMk/>
          <pc:sldMk cId="1625802178" sldId="270"/>
        </pc:sldMkLst>
        <pc:spChg chg="mod">
          <ac:chgData name="Shripati Velur" userId="S::shripati.velur@radixweb.com::43537f11-ab50-4354-b8de-696a94716c7a" providerId="AD" clId="Web-{CBB73EBC-8B1A-053E-EF9F-2D45F9A4CE8E}" dt="2025-07-18T11:11:59.732" v="249"/>
          <ac:spMkLst>
            <pc:docMk/>
            <pc:sldMk cId="1625802178" sldId="270"/>
            <ac:spMk id="2" creationId="{E9CD97FA-738F-3ECF-E854-1F2A592E0910}"/>
          </ac:spMkLst>
        </pc:spChg>
        <pc:spChg chg="add">
          <ac:chgData name="Shripati Velur" userId="S::shripati.velur@radixweb.com::43537f11-ab50-4354-b8de-696a94716c7a" providerId="AD" clId="Web-{CBB73EBC-8B1A-053E-EF9F-2D45F9A4CE8E}" dt="2025-07-18T11:11:59.732" v="249"/>
          <ac:spMkLst>
            <pc:docMk/>
            <pc:sldMk cId="1625802178" sldId="270"/>
            <ac:spMk id="8" creationId="{B230E512-8E1C-46DF-1B2D-B01D2F4DE0BF}"/>
          </ac:spMkLst>
        </pc:spChg>
        <pc:spChg chg="add">
          <ac:chgData name="Shripati Velur" userId="S::shripati.velur@radixweb.com::43537f11-ab50-4354-b8de-696a94716c7a" providerId="AD" clId="Web-{CBB73EBC-8B1A-053E-EF9F-2D45F9A4CE8E}" dt="2025-07-18T11:11:59.732" v="249"/>
          <ac:spMkLst>
            <pc:docMk/>
            <pc:sldMk cId="1625802178" sldId="270"/>
            <ac:spMk id="17" creationId="{E49D7415-2F11-44C2-B6AA-13A25B6814B9}"/>
          </ac:spMkLst>
        </pc:spChg>
        <pc:picChg chg="add mod ord">
          <ac:chgData name="Shripati Velur" userId="S::shripati.velur@radixweb.com::43537f11-ab50-4354-b8de-696a94716c7a" providerId="AD" clId="Web-{CBB73EBC-8B1A-053E-EF9F-2D45F9A4CE8E}" dt="2025-07-18T11:11:59.732" v="249"/>
          <ac:picMkLst>
            <pc:docMk/>
            <pc:sldMk cId="1625802178" sldId="270"/>
            <ac:picMk id="4" creationId="{C39060AD-E52D-459F-3A2D-3A13AD2B7B1B}"/>
          </ac:picMkLst>
        </pc:picChg>
        <pc:cxnChg chg="add">
          <ac:chgData name="Shripati Velur" userId="S::shripati.velur@radixweb.com::43537f11-ab50-4354-b8de-696a94716c7a" providerId="AD" clId="Web-{CBB73EBC-8B1A-053E-EF9F-2D45F9A4CE8E}" dt="2025-07-18T11:11:59.732" v="249"/>
          <ac:cxnSpMkLst>
            <pc:docMk/>
            <pc:sldMk cId="1625802178" sldId="270"/>
            <ac:cxnSpMk id="18" creationId="{D2E57F3D-33BE-4306-87E6-245763719516}"/>
          </ac:cxnSpMkLst>
        </pc:cxnChg>
      </pc:sldChg>
      <pc:sldChg chg="addSp delSp modSp new mod setBg">
        <pc:chgData name="Shripati Velur" userId="S::shripati.velur@radixweb.com::43537f11-ab50-4354-b8de-696a94716c7a" providerId="AD" clId="Web-{CBB73EBC-8B1A-053E-EF9F-2D45F9A4CE8E}" dt="2025-07-18T11:16:34.001" v="299"/>
        <pc:sldMkLst>
          <pc:docMk/>
          <pc:sldMk cId="1101354122" sldId="271"/>
        </pc:sldMkLst>
        <pc:spChg chg="mod ord">
          <ac:chgData name="Shripati Velur" userId="S::shripati.velur@radixweb.com::43537f11-ab50-4354-b8de-696a94716c7a" providerId="AD" clId="Web-{CBB73EBC-8B1A-053E-EF9F-2D45F9A4CE8E}" dt="2025-07-18T11:16:34.001" v="299"/>
          <ac:spMkLst>
            <pc:docMk/>
            <pc:sldMk cId="1101354122" sldId="271"/>
            <ac:spMk id="2" creationId="{3D9D5129-72EE-FAD7-5F24-27D03C25D859}"/>
          </ac:spMkLst>
        </pc:spChg>
        <pc:picChg chg="add mod ord">
          <ac:chgData name="Shripati Velur" userId="S::shripati.velur@radixweb.com::43537f11-ab50-4354-b8de-696a94716c7a" providerId="AD" clId="Web-{CBB73EBC-8B1A-053E-EF9F-2D45F9A4CE8E}" dt="2025-07-18T11:16:34.001" v="299"/>
          <ac:picMkLst>
            <pc:docMk/>
            <pc:sldMk cId="1101354122" sldId="271"/>
            <ac:picMk id="4" creationId="{116EA521-A01B-1A26-234C-F6B1F66D064A}"/>
          </ac:picMkLst>
        </pc:picChg>
      </pc:sldChg>
    </pc:docChg>
  </pc:docChgLst>
  <pc:docChgLst>
    <pc:chgData name="Shripati Velur" userId="S::shripati.velur@radixweb.com::43537f11-ab50-4354-b8de-696a94716c7a" providerId="AD" clId="Web-{DA04D11F-65F6-9D82-7AB4-AA36FFA35FF6}"/>
    <pc:docChg chg="addSld modSld addMainMaster delMainMaster">
      <pc:chgData name="Shripati Velur" userId="S::shripati.velur@radixweb.com::43537f11-ab50-4354-b8de-696a94716c7a" providerId="AD" clId="Web-{DA04D11F-65F6-9D82-7AB4-AA36FFA35FF6}" dt="2025-07-18T07:11:49.625" v="631"/>
      <pc:docMkLst>
        <pc:docMk/>
      </pc:docMkLst>
      <pc:sldChg chg="addSp delSp modSp mod setBg modClrScheme setClrOvrMap chgLayout">
        <pc:chgData name="Shripati Velur" userId="S::shripati.velur@radixweb.com::43537f11-ab50-4354-b8de-696a94716c7a" providerId="AD" clId="Web-{DA04D11F-65F6-9D82-7AB4-AA36FFA35FF6}" dt="2025-07-18T06:55:57.430" v="46" actId="20577"/>
        <pc:sldMkLst>
          <pc:docMk/>
          <pc:sldMk cId="109857222" sldId="256"/>
        </pc:sldMkLst>
        <pc:spChg chg="mod">
          <ac:chgData name="Shripati Velur" userId="S::shripati.velur@radixweb.com::43537f11-ab50-4354-b8de-696a94716c7a" providerId="AD" clId="Web-{DA04D11F-65F6-9D82-7AB4-AA36FFA35FF6}" dt="2025-07-18T06:55:12.694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ipati Velur" userId="S::shripati.velur@radixweb.com::43537f11-ab50-4354-b8de-696a94716c7a" providerId="AD" clId="Web-{DA04D11F-65F6-9D82-7AB4-AA36FFA35FF6}" dt="2025-07-18T06:55:57.430" v="4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ripati Velur" userId="S::shripati.velur@radixweb.com::43537f11-ab50-4354-b8de-696a94716c7a" providerId="AD" clId="Web-{DA04D11F-65F6-9D82-7AB4-AA36FFA35FF6}" dt="2025-07-18T06:55:12.694" v="41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Shripati Velur" userId="S::shripati.velur@radixweb.com::43537f11-ab50-4354-b8de-696a94716c7a" providerId="AD" clId="Web-{DA04D11F-65F6-9D82-7AB4-AA36FFA35FF6}" dt="2025-07-18T06:55:12.694" v="41"/>
          <ac:picMkLst>
            <pc:docMk/>
            <pc:sldMk cId="109857222" sldId="256"/>
            <ac:picMk id="4" creationId="{9A002F8D-4241-6007-3E65-65502D2094C2}"/>
          </ac:picMkLst>
        </pc:picChg>
        <pc:cxnChg chg="add">
          <ac:chgData name="Shripati Velur" userId="S::shripati.velur@radixweb.com::43537f11-ab50-4354-b8de-696a94716c7a" providerId="AD" clId="Web-{DA04D11F-65F6-9D82-7AB4-AA36FFA35FF6}" dt="2025-07-18T06:55:12.694" v="41"/>
          <ac:cxnSpMkLst>
            <pc:docMk/>
            <pc:sldMk cId="109857222" sldId="256"/>
            <ac:cxnSpMk id="23" creationId="{EE2E603F-4A95-4FE8-BB06-211DFD75DBEF}"/>
          </ac:cxnSpMkLst>
        </pc:cxnChg>
        <pc:cxnChg chg="add">
          <ac:chgData name="Shripati Velur" userId="S::shripati.velur@radixweb.com::43537f11-ab50-4354-b8de-696a94716c7a" providerId="AD" clId="Web-{DA04D11F-65F6-9D82-7AB4-AA36FFA35FF6}" dt="2025-07-18T06:55:12.694" v="41"/>
          <ac:cxnSpMkLst>
            <pc:docMk/>
            <pc:sldMk cId="109857222" sldId="256"/>
            <ac:cxnSpMk id="24" creationId="{D7CC41EB-2D81-4303-9171-6401B388BA35}"/>
          </ac:cxnSpMkLst>
        </pc:cxnChg>
      </pc:sldChg>
      <pc:sldChg chg="addSp delSp modSp new">
        <pc:chgData name="Shripati Velur" userId="S::shripati.velur@radixweb.com::43537f11-ab50-4354-b8de-696a94716c7a" providerId="AD" clId="Web-{DA04D11F-65F6-9D82-7AB4-AA36FFA35FF6}" dt="2025-07-18T07:11:49.625" v="631"/>
        <pc:sldMkLst>
          <pc:docMk/>
          <pc:sldMk cId="2646148971" sldId="257"/>
        </pc:sldMkLst>
        <pc:spChg chg="mod">
          <ac:chgData name="Shripati Velur" userId="S::shripati.velur@radixweb.com::43537f11-ab50-4354-b8de-696a94716c7a" providerId="AD" clId="Web-{DA04D11F-65F6-9D82-7AB4-AA36FFA35FF6}" dt="2025-07-18T06:58:31.874" v="80" actId="20577"/>
          <ac:spMkLst>
            <pc:docMk/>
            <pc:sldMk cId="2646148971" sldId="257"/>
            <ac:spMk id="2" creationId="{0ADE046A-5B10-25E2-2464-5395920AA025}"/>
          </ac:spMkLst>
        </pc:spChg>
        <pc:spChg chg="add mod">
          <ac:chgData name="Shripati Velur" userId="S::shripati.velur@radixweb.com::43537f11-ab50-4354-b8de-696a94716c7a" providerId="AD" clId="Web-{DA04D11F-65F6-9D82-7AB4-AA36FFA35FF6}" dt="2025-07-18T07:11:49.625" v="631"/>
          <ac:spMkLst>
            <pc:docMk/>
            <pc:sldMk cId="2646148971" sldId="257"/>
            <ac:spMk id="8" creationId="{EF585485-68FB-15BB-D0D5-596C3A23BE7D}"/>
          </ac:spMkLst>
        </pc:spChg>
      </pc:sldChg>
      <pc:sldMasterChg chg="del delSldLayout">
        <pc:chgData name="Shripati Velur" userId="S::shripati.velur@radixweb.com::43537f11-ab50-4354-b8de-696a94716c7a" providerId="AD" clId="Web-{DA04D11F-65F6-9D82-7AB4-AA36FFA35FF6}" dt="2025-07-18T06:51:08.184" v="0"/>
        <pc:sldMasterMkLst>
          <pc:docMk/>
          <pc:sldMasterMk cId="2460954070" sldId="2147483660"/>
        </pc:sldMasterMkLst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ripati Velur" userId="S::shripati.velur@radixweb.com::43537f11-ab50-4354-b8de-696a94716c7a" providerId="AD" clId="Web-{DA04D11F-65F6-9D82-7AB4-AA36FFA35FF6}" dt="2025-07-18T06:51:08.1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hripati Velur" userId="S::shripati.velur@radixweb.com::43537f11-ab50-4354-b8de-696a94716c7a" providerId="AD" clId="Web-{DA04D11F-65F6-9D82-7AB4-AA36FFA35FF6}" dt="2025-07-18T06:55:12.694" v="41"/>
        <pc:sldMasterMkLst>
          <pc:docMk/>
          <pc:sldMasterMk cId="1694455673" sldId="2147483672"/>
        </pc:sldMasterMkLst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180590183" sldId="2147483673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2714004681" sldId="2147483674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3203851926" sldId="2147483675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4266277351" sldId="2147483676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2213757923" sldId="2147483677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56469473" sldId="2147483678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413941943" sldId="2147483679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908713705" sldId="2147483680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3666555177" sldId="2147483681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1934530915" sldId="2147483682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1694455673" sldId="2147483672"/>
            <pc:sldLayoutMk cId="539680064" sldId="2147483683"/>
          </pc:sldLayoutMkLst>
        </pc:sldLayoutChg>
      </pc:sldMasterChg>
      <pc:sldMasterChg chg="add del addSldLayout delSldLayout">
        <pc:chgData name="Shripati Velur" userId="S::shripati.velur@radixweb.com::43537f11-ab50-4354-b8de-696a94716c7a" providerId="AD" clId="Web-{DA04D11F-65F6-9D82-7AB4-AA36FFA35FF6}" dt="2025-07-18T06:54:31.380" v="38"/>
        <pc:sldMasterMkLst>
          <pc:docMk/>
          <pc:sldMasterMk cId="1394801768" sldId="2147483695"/>
        </pc:sldMasterMkLst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203985857" sldId="2147483684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1123329010" sldId="2147483685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3209917632" sldId="2147483686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2136516919" sldId="2147483687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1207764947" sldId="2147483688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1700497456" sldId="2147483689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539140120" sldId="2147483690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1569140222" sldId="2147483691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2037568413" sldId="2147483692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1282752369" sldId="2147483693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4:31.380" v="38"/>
          <pc:sldLayoutMkLst>
            <pc:docMk/>
            <pc:sldMasterMk cId="1394801768" sldId="2147483695"/>
            <pc:sldLayoutMk cId="2367565316" sldId="2147483694"/>
          </pc:sldLayoutMkLst>
        </pc:sldLayoutChg>
      </pc:sldMasterChg>
      <pc:sldMasterChg chg="add del addSldLayout delSldLayout">
        <pc:chgData name="Shripati Velur" userId="S::shripati.velur@radixweb.com::43537f11-ab50-4354-b8de-696a94716c7a" providerId="AD" clId="Web-{DA04D11F-65F6-9D82-7AB4-AA36FFA35FF6}" dt="2025-07-18T06:55:12.647" v="40"/>
        <pc:sldMasterMkLst>
          <pc:docMk/>
          <pc:sldMasterMk cId="232865387" sldId="2147483708"/>
        </pc:sldMasterMkLst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3399949288" sldId="2147483697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583848635" sldId="2147483698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4261056077" sldId="2147483699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1585148604" sldId="2147483700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3955199388" sldId="2147483701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2558061235" sldId="2147483702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920156346" sldId="2147483703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1016932740" sldId="2147483704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691342080" sldId="2147483705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1640855738" sldId="2147483706"/>
          </pc:sldLayoutMkLst>
        </pc:sldLayoutChg>
        <pc:sldLayoutChg chg="add del">
          <pc:chgData name="Shripati Velur" userId="S::shripati.velur@radixweb.com::43537f11-ab50-4354-b8de-696a94716c7a" providerId="AD" clId="Web-{DA04D11F-65F6-9D82-7AB4-AA36FFA35FF6}" dt="2025-07-18T06:55:12.647" v="40"/>
          <pc:sldLayoutMkLst>
            <pc:docMk/>
            <pc:sldMasterMk cId="232865387" sldId="2147483708"/>
            <pc:sldLayoutMk cId="3165871970" sldId="2147483707"/>
          </pc:sldLayoutMkLst>
        </pc:sldLayoutChg>
      </pc:sldMasterChg>
      <pc:sldMasterChg chg="add addSldLayout">
        <pc:chgData name="Shripati Velur" userId="S::shripati.velur@radixweb.com::43537f11-ab50-4354-b8de-696a94716c7a" providerId="AD" clId="Web-{DA04D11F-65F6-9D82-7AB4-AA36FFA35FF6}" dt="2025-07-18T06:55:12.694" v="41"/>
        <pc:sldMasterMkLst>
          <pc:docMk/>
          <pc:sldMasterMk cId="360378827" sldId="2147483721"/>
        </pc:sldMasterMkLst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982211217" sldId="2147483710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1252396987" sldId="2147483711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3384653419" sldId="2147483712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519964609" sldId="2147483713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3154188393" sldId="2147483714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2362918273" sldId="2147483715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1622852399" sldId="2147483716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3017972183" sldId="2147483717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3932091491" sldId="2147483718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4131351825" sldId="2147483719"/>
          </pc:sldLayoutMkLst>
        </pc:sldLayoutChg>
        <pc:sldLayoutChg chg="add">
          <pc:chgData name="Shripati Velur" userId="S::shripati.velur@radixweb.com::43537f11-ab50-4354-b8de-696a94716c7a" providerId="AD" clId="Web-{DA04D11F-65F6-9D82-7AB4-AA36FFA35FF6}" dt="2025-07-18T06:55:12.694" v="41"/>
          <pc:sldLayoutMkLst>
            <pc:docMk/>
            <pc:sldMasterMk cId="360378827" sldId="2147483721"/>
            <pc:sldLayoutMk cId="1262816638" sldId="2147483720"/>
          </pc:sldLayoutMkLst>
        </pc:sldLayoutChg>
      </pc:sldMasterChg>
    </pc:docChg>
  </pc:docChgLst>
  <pc:docChgLst>
    <pc:chgData name="Shripati Velur" userId="S::shripati.velur@radixweb.com::43537f11-ab50-4354-b8de-696a94716c7a" providerId="AD" clId="Web-{6AAA2EB1-32A0-2B67-4ED0-FA6AB4EA5538}"/>
    <pc:docChg chg="modSld">
      <pc:chgData name="Shripati Velur" userId="S::shripati.velur@radixweb.com::43537f11-ab50-4354-b8de-696a94716c7a" providerId="AD" clId="Web-{6AAA2EB1-32A0-2B67-4ED0-FA6AB4EA5538}" dt="2025-07-18T09:36:17.286" v="149" actId="1076"/>
      <pc:docMkLst>
        <pc:docMk/>
      </pc:docMkLst>
      <pc:sldChg chg="modSp">
        <pc:chgData name="Shripati Velur" userId="S::shripati.velur@radixweb.com::43537f11-ab50-4354-b8de-696a94716c7a" providerId="AD" clId="Web-{6AAA2EB1-32A0-2B67-4ED0-FA6AB4EA5538}" dt="2025-07-18T09:35:33.754" v="144" actId="20577"/>
        <pc:sldMkLst>
          <pc:docMk/>
          <pc:sldMk cId="1108229812" sldId="263"/>
        </pc:sldMkLst>
        <pc:spChg chg="mod">
          <ac:chgData name="Shripati Velur" userId="S::shripati.velur@radixweb.com::43537f11-ab50-4354-b8de-696a94716c7a" providerId="AD" clId="Web-{6AAA2EB1-32A0-2B67-4ED0-FA6AB4EA5538}" dt="2025-07-18T09:35:33.754" v="144" actId="20577"/>
          <ac:spMkLst>
            <pc:docMk/>
            <pc:sldMk cId="1108229812" sldId="263"/>
            <ac:spMk id="3" creationId="{61AFB309-0AD8-B142-F0E2-2BD60911D101}"/>
          </ac:spMkLst>
        </pc:spChg>
      </pc:sldChg>
      <pc:sldChg chg="modSp">
        <pc:chgData name="Shripati Velur" userId="S::shripati.velur@radixweb.com::43537f11-ab50-4354-b8de-696a94716c7a" providerId="AD" clId="Web-{6AAA2EB1-32A0-2B67-4ED0-FA6AB4EA5538}" dt="2025-07-18T09:36:17.286" v="149" actId="1076"/>
        <pc:sldMkLst>
          <pc:docMk/>
          <pc:sldMk cId="3572959492" sldId="264"/>
        </pc:sldMkLst>
        <pc:picChg chg="mod">
          <ac:chgData name="Shripati Velur" userId="S::shripati.velur@radixweb.com::43537f11-ab50-4354-b8de-696a94716c7a" providerId="AD" clId="Web-{6AAA2EB1-32A0-2B67-4ED0-FA6AB4EA5538}" dt="2025-07-18T09:36:17.286" v="149" actId="1076"/>
          <ac:picMkLst>
            <pc:docMk/>
            <pc:sldMk cId="3572959492" sldId="264"/>
            <ac:picMk id="4" creationId="{32439D30-F436-C9F0-190D-2E8480E6CC0E}"/>
          </ac:picMkLst>
        </pc:picChg>
      </pc:sldChg>
    </pc:docChg>
  </pc:docChgLst>
  <pc:docChgLst>
    <pc:chgData name="Shripati Velur" userId="S::shripati.velur@radixweb.com::43537f11-ab50-4354-b8de-696a94716c7a" providerId="AD" clId="Web-{2035258C-F175-703B-7838-3121D8D53E8C}"/>
    <pc:docChg chg="modSld">
      <pc:chgData name="Shripati Velur" userId="S::shripati.velur@radixweb.com::43537f11-ab50-4354-b8de-696a94716c7a" providerId="AD" clId="Web-{2035258C-F175-703B-7838-3121D8D53E8C}" dt="2025-07-18T09:21:58.184" v="11" actId="20577"/>
      <pc:docMkLst>
        <pc:docMk/>
      </pc:docMkLst>
      <pc:sldChg chg="addSp delSp modSp">
        <pc:chgData name="Shripati Velur" userId="S::shripati.velur@radixweb.com::43537f11-ab50-4354-b8de-696a94716c7a" providerId="AD" clId="Web-{2035258C-F175-703B-7838-3121D8D53E8C}" dt="2025-07-18T09:21:58.184" v="11" actId="20577"/>
        <pc:sldMkLst>
          <pc:docMk/>
          <pc:sldMk cId="2839899912" sldId="262"/>
        </pc:sldMkLst>
      </pc:sldChg>
    </pc:docChg>
  </pc:docChgLst>
  <pc:docChgLst>
    <pc:chgData name="Shripati Velur" userId="S::shripati.velur@radixweb.com::43537f11-ab50-4354-b8de-696a94716c7a" providerId="AD" clId="Web-{4940B75A-F472-45F3-4828-7C5EC33AE751}"/>
    <pc:docChg chg="addSld delSld modSld">
      <pc:chgData name="Shripati Velur" userId="S::shripati.velur@radixweb.com::43537f11-ab50-4354-b8de-696a94716c7a" providerId="AD" clId="Web-{4940B75A-F472-45F3-4828-7C5EC33AE751}" dt="2025-07-18T09:31:42.577" v="110" actId="20577"/>
      <pc:docMkLst>
        <pc:docMk/>
      </pc:docMkLst>
      <pc:sldChg chg="modSp">
        <pc:chgData name="Shripati Velur" userId="S::shripati.velur@radixweb.com::43537f11-ab50-4354-b8de-696a94716c7a" providerId="AD" clId="Web-{4940B75A-F472-45F3-4828-7C5EC33AE751}" dt="2025-07-18T09:23:55.809" v="0" actId="1076"/>
        <pc:sldMkLst>
          <pc:docMk/>
          <pc:sldMk cId="109857222" sldId="256"/>
        </pc:sldMkLst>
        <pc:picChg chg="mod">
          <ac:chgData name="Shripati Velur" userId="S::shripati.velur@radixweb.com::43537f11-ab50-4354-b8de-696a94716c7a" providerId="AD" clId="Web-{4940B75A-F472-45F3-4828-7C5EC33AE751}" dt="2025-07-18T09:23:55.809" v="0" actId="1076"/>
          <ac:picMkLst>
            <pc:docMk/>
            <pc:sldMk cId="109857222" sldId="256"/>
            <ac:picMk id="4" creationId="{9A002F8D-4241-6007-3E65-65502D2094C2}"/>
          </ac:picMkLst>
        </pc:picChg>
      </pc:sldChg>
      <pc:sldChg chg="modSp del">
        <pc:chgData name="Shripati Velur" userId="S::shripati.velur@radixweb.com::43537f11-ab50-4354-b8de-696a94716c7a" providerId="AD" clId="Web-{4940B75A-F472-45F3-4828-7C5EC33AE751}" dt="2025-07-18T09:24:37.295" v="2"/>
        <pc:sldMkLst>
          <pc:docMk/>
          <pc:sldMk cId="2839899912" sldId="262"/>
        </pc:sldMkLst>
      </pc:sldChg>
      <pc:sldChg chg="modSp new">
        <pc:chgData name="Shripati Velur" userId="S::shripati.velur@radixweb.com::43537f11-ab50-4354-b8de-696a94716c7a" providerId="AD" clId="Web-{4940B75A-F472-45F3-4828-7C5EC33AE751}" dt="2025-07-18T09:25:59.845" v="14" actId="20577"/>
        <pc:sldMkLst>
          <pc:docMk/>
          <pc:sldMk cId="4143945059" sldId="262"/>
        </pc:sldMkLst>
        <pc:spChg chg="mod">
          <ac:chgData name="Shripati Velur" userId="S::shripati.velur@radixweb.com::43537f11-ab50-4354-b8de-696a94716c7a" providerId="AD" clId="Web-{4940B75A-F472-45F3-4828-7C5EC33AE751}" dt="2025-07-18T09:25:59.845" v="14" actId="20577"/>
          <ac:spMkLst>
            <pc:docMk/>
            <pc:sldMk cId="4143945059" sldId="262"/>
            <ac:spMk id="2" creationId="{B1AFD8DD-6557-81A1-4AE7-8AED33AA6356}"/>
          </ac:spMkLst>
        </pc:spChg>
        <pc:spChg chg="mod">
          <ac:chgData name="Shripati Velur" userId="S::shripati.velur@radixweb.com::43537f11-ab50-4354-b8de-696a94716c7a" providerId="AD" clId="Web-{4940B75A-F472-45F3-4828-7C5EC33AE751}" dt="2025-07-18T09:25:39.610" v="13" actId="20577"/>
          <ac:spMkLst>
            <pc:docMk/>
            <pc:sldMk cId="4143945059" sldId="262"/>
            <ac:spMk id="3" creationId="{86D9CBDD-5D10-4F9B-ED3D-EBE45A083D7A}"/>
          </ac:spMkLst>
        </pc:spChg>
      </pc:sldChg>
      <pc:sldChg chg="modSp new">
        <pc:chgData name="Shripati Velur" userId="S::shripati.velur@radixweb.com::43537f11-ab50-4354-b8de-696a94716c7a" providerId="AD" clId="Web-{4940B75A-F472-45F3-4828-7C5EC33AE751}" dt="2025-07-18T09:27:59.162" v="86" actId="20577"/>
        <pc:sldMkLst>
          <pc:docMk/>
          <pc:sldMk cId="1108229812" sldId="263"/>
        </pc:sldMkLst>
        <pc:spChg chg="mod">
          <ac:chgData name="Shripati Velur" userId="S::shripati.velur@radixweb.com::43537f11-ab50-4354-b8de-696a94716c7a" providerId="AD" clId="Web-{4940B75A-F472-45F3-4828-7C5EC33AE751}" dt="2025-07-18T09:26:40.597" v="21" actId="20577"/>
          <ac:spMkLst>
            <pc:docMk/>
            <pc:sldMk cId="1108229812" sldId="263"/>
            <ac:spMk id="2" creationId="{DBBE7D54-10DA-958D-AD0E-FB899E6D0276}"/>
          </ac:spMkLst>
        </pc:spChg>
        <pc:spChg chg="mod">
          <ac:chgData name="Shripati Velur" userId="S::shripati.velur@radixweb.com::43537f11-ab50-4354-b8de-696a94716c7a" providerId="AD" clId="Web-{4940B75A-F472-45F3-4828-7C5EC33AE751}" dt="2025-07-18T09:27:59.162" v="86" actId="20577"/>
          <ac:spMkLst>
            <pc:docMk/>
            <pc:sldMk cId="1108229812" sldId="263"/>
            <ac:spMk id="3" creationId="{61AFB309-0AD8-B142-F0E2-2BD60911D101}"/>
          </ac:spMkLst>
        </pc:spChg>
      </pc:sldChg>
      <pc:sldChg chg="addSp delSp modSp new">
        <pc:chgData name="Shripati Velur" userId="S::shripati.velur@radixweb.com::43537f11-ab50-4354-b8de-696a94716c7a" providerId="AD" clId="Web-{4940B75A-F472-45F3-4828-7C5EC33AE751}" dt="2025-07-18T09:31:42.577" v="110" actId="20577"/>
        <pc:sldMkLst>
          <pc:docMk/>
          <pc:sldMk cId="3572959492" sldId="264"/>
        </pc:sldMkLst>
        <pc:spChg chg="mod">
          <ac:chgData name="Shripati Velur" userId="S::shripati.velur@radixweb.com::43537f11-ab50-4354-b8de-696a94716c7a" providerId="AD" clId="Web-{4940B75A-F472-45F3-4828-7C5EC33AE751}" dt="2025-07-18T09:31:42.577" v="110" actId="20577"/>
          <ac:spMkLst>
            <pc:docMk/>
            <pc:sldMk cId="3572959492" sldId="264"/>
            <ac:spMk id="2" creationId="{46A60204-77DE-8A14-FFE5-0C4FDA8E3E6B}"/>
          </ac:spMkLst>
        </pc:spChg>
        <pc:picChg chg="add mod ord">
          <ac:chgData name="Shripati Velur" userId="S::shripati.velur@radixweb.com::43537f11-ab50-4354-b8de-696a94716c7a" providerId="AD" clId="Web-{4940B75A-F472-45F3-4828-7C5EC33AE751}" dt="2025-07-18T09:31:27.108" v="91" actId="14100"/>
          <ac:picMkLst>
            <pc:docMk/>
            <pc:sldMk cId="3572959492" sldId="264"/>
            <ac:picMk id="4" creationId="{32439D30-F436-C9F0-190D-2E8480E6CC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uisDesca/copilot-memory-b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/>
              <a:t>Implementation of automation in MULTI REGION lambda deployment process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9280" y="4754942"/>
            <a:ext cx="3259785" cy="925710"/>
          </a:xfrm>
        </p:spPr>
        <p:txBody>
          <a:bodyPr>
            <a:normAutofit/>
          </a:bodyPr>
          <a:lstStyle/>
          <a:p>
            <a:r>
              <a:rPr lang="en-GB"/>
              <a:t>By Team </a:t>
            </a:r>
            <a:r>
              <a:rPr lang="en-GB" err="1"/>
              <a:t>Github</a:t>
            </a:r>
            <a:r>
              <a:rPr lang="en-GB"/>
              <a:t> copilot and Amazon Q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002F8D-4241-6007-3E65-65502D20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1" r="5587" b="-4"/>
          <a:stretch>
            <a:fillRect/>
          </a:stretch>
        </p:blipFill>
        <p:spPr>
          <a:xfrm>
            <a:off x="584641" y="1181114"/>
            <a:ext cx="7179970" cy="40387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5F970-3ACE-4F5F-F6DF-93293182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GB"/>
              <a:t>Our play with copilot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58530F-EA61-33B5-88C8-CE7D2CA2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4" y="2286633"/>
            <a:ext cx="5203250" cy="3876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45F3-71CC-4CB9-A6BC-17F18031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During our initial brainstorming session, we were figuring out on a structure to help </a:t>
            </a:r>
            <a:r>
              <a:rPr lang="en-GB" err="1"/>
              <a:t>github</a:t>
            </a:r>
            <a:r>
              <a:rPr lang="en-GB"/>
              <a:t> copilot build our code out for us. </a:t>
            </a:r>
          </a:p>
          <a:p>
            <a:r>
              <a:rPr lang="en-GB"/>
              <a:t>Here is how it panned out. </a:t>
            </a:r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C73AAC-04A8-8706-50E9-1D06E529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GB" sz="3600"/>
              <a:t>Our play with copilot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3E359C-A23F-4E85-AB85-B7E0CDB0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9813B25-566F-D3D4-30DB-2070C848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19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6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D97FA-738F-3ECF-E854-1F2A592E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GB" sz="3600"/>
              <a:t>Our play with copilot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30E512-8E1C-46DF-1B2D-B01D2F4D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9060AD-E52D-459F-3A2D-3A13AD2B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014" b="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0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129-72EE-FAD7-5F24-27D03C25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play with copilot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16EA521-A01B-1A26-234C-F6B1F66D0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086" y="2221992"/>
            <a:ext cx="4966362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C362-2CB8-6C0D-A8CB-A0F74DC3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result 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BF4E-29AC-1817-7F56-CADC15D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 endeavour resulted in the production of a starter package which helps in setting the cloud infrastructure with necessary IAM roles and VPC configurations deploying to various environments. </a:t>
            </a:r>
            <a:endParaRPr lang="en-US"/>
          </a:p>
          <a:p>
            <a:r>
              <a:rPr lang="en-GB"/>
              <a:t>The other tool that we developed along with the starter was a CLI tool which helps with bootstrapping and scaffolding the lambda code with NodeJS and Fastify. </a:t>
            </a:r>
          </a:p>
          <a:p>
            <a:r>
              <a:rPr lang="en-GB"/>
              <a:t>We went with AI - First approach in this project which not only enabled us to develop rapidly but also helped us learn a lot of concepts along the way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3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7920-165E-AE72-9FE8-1F70B876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Manual Approach V/s AI –First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9EE23-C77A-6390-ECFA-4E5D70B6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Manual Approach</a:t>
            </a:r>
            <a:endParaRPr lang="en-US"/>
          </a:p>
          <a:p>
            <a:pPr lvl="1"/>
            <a:r>
              <a:rPr lang="en-GB">
                <a:ea typeface="+mn-lt"/>
                <a:cs typeface="+mn-lt"/>
              </a:rPr>
              <a:t>The manual approach could require up to 60 hours of dedicated effort due to the need to learn and familiarize with new tools and technologies.</a:t>
            </a:r>
          </a:p>
          <a:p>
            <a:pPr lvl="1"/>
            <a:r>
              <a:rPr lang="en-GB">
                <a:ea typeface="+mn-lt"/>
                <a:cs typeface="+mn-lt"/>
              </a:rPr>
              <a:t>Despite this, it would likely result in inconsistencies in the final output, necessitating multiple development sprints to refine and stabilize the workflow.</a:t>
            </a:r>
          </a:p>
          <a:p>
            <a:r>
              <a:rPr lang="en-GB"/>
              <a:t>AI -First Approach</a:t>
            </a:r>
          </a:p>
          <a:p>
            <a:pPr lvl="1"/>
            <a:r>
              <a:rPr lang="en-GB">
                <a:ea typeface="+mn-lt"/>
                <a:cs typeface="+mn-lt"/>
              </a:rPr>
              <a:t>The AI-first approach enabled us to achieve our prototyping goal within the initial 40 hours of part-time work. The results are promising, and with a few adjustments, the product can be made production-ready.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Any further development would focus on enhancements or new features.</a:t>
            </a:r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6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AF24-D240-4C0B-382F-401BC06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Lessons Learnt 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9E54-6A64-41FA-31ED-679EAA76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There were innumerable things that we learnt during our run with the AI – first approach. Here are a few honourable mentions.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Stepping into DevOps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/>
              <a:t>We identified the problem and decided to teach ourselves standard practices that is followed in DevOps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/>
              <a:t>Mastering the craft of DevOps is an endless process but a fun one indeed. Not only did we learn terraform, but we also learnt the orchestration of cloud functions and how they work when paired with API gateways.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Taming the Untameable: GitHub Copilot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400">
                <a:ea typeface="+mn-lt"/>
                <a:cs typeface="+mn-lt"/>
              </a:rPr>
              <a:t>While many viewed GitHub Copilot as unstable for regular development workflows, we discovered an effective way to make it work—especially for our use case.</a:t>
            </a:r>
            <a:endParaRPr lang="en-GB"/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400">
                <a:ea typeface="+mn-lt"/>
                <a:cs typeface="+mn-lt"/>
              </a:rPr>
              <a:t>Along the way, we also mastered the art of documentation, recognizing that AI pair programmers rely heavily on clear documentation to interact with existing codebases.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/>
          </a:p>
          <a:p>
            <a:pPr lvl="2">
              <a:buFont typeface="Wingdings" panose="020B0604020202020204" pitchFamily="34" charset="0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046A-5B10-25E2-2464-5395920A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/>
              <a:t>Meet  the  team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585485-68FB-15BB-D0D5-596C3A23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Vismay </a:t>
            </a:r>
            <a:r>
              <a:rPr lang="en-GB" b="1" err="1">
                <a:ea typeface="+mn-lt"/>
                <a:cs typeface="+mn-lt"/>
              </a:rPr>
              <a:t>Chovatiya</a:t>
            </a:r>
            <a:br>
              <a:rPr lang="en-GB" b="1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A committed team member recognized for enthusiasm and effective collaboration.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Shripati Vijayaraghavan</a:t>
            </a:r>
            <a:br>
              <a:rPr lang="en-GB" b="1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A tech enthusiast with a strong passion for continuous learning and exploration.</a:t>
            </a:r>
          </a:p>
          <a:p>
            <a:r>
              <a:rPr lang="en-GB" b="1">
                <a:ea typeface="+mn-lt"/>
                <a:cs typeface="+mn-lt"/>
              </a:rPr>
              <a:t>Hardik </a:t>
            </a:r>
            <a:r>
              <a:rPr lang="en-GB" b="1" err="1">
                <a:ea typeface="+mn-lt"/>
                <a:cs typeface="+mn-lt"/>
              </a:rPr>
              <a:t>Bhalgama</a:t>
            </a:r>
            <a:br>
              <a:rPr lang="en-GB" b="1">
                <a:ea typeface="+mn-lt"/>
                <a:cs typeface="+mn-lt"/>
              </a:rPr>
            </a:br>
            <a:r>
              <a:rPr lang="en-GB" b="1">
                <a:ea typeface="+mn-lt"/>
                <a:cs typeface="+mn-lt"/>
              </a:rPr>
              <a:t> </a:t>
            </a:r>
            <a:r>
              <a:rPr lang="en-GB">
                <a:ea typeface="+mn-lt"/>
                <a:cs typeface="+mn-lt"/>
              </a:rPr>
              <a:t>A thoughtful contributor credited with originating the problem statement.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92D4-95ED-B93D-1F3A-0312F801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A7BD-FA87-D0AD-91D3-4F4BD90B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As engineers, we often face issues around </a:t>
            </a:r>
            <a:r>
              <a:rPr lang="en-GB" b="1">
                <a:ea typeface="+mn-lt"/>
                <a:cs typeface="+mn-lt"/>
              </a:rPr>
              <a:t>deployment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>
                <a:ea typeface="+mn-lt"/>
                <a:cs typeface="+mn-lt"/>
              </a:rPr>
              <a:t>maintainability</a:t>
            </a:r>
            <a:r>
              <a:rPr lang="en-GB">
                <a:ea typeface="+mn-lt"/>
                <a:cs typeface="+mn-lt"/>
              </a:rPr>
              <a:t> of services.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Typical questions that arose with manual processes:</a:t>
            </a:r>
            <a:endParaRPr lang="en-GB"/>
          </a:p>
          <a:p>
            <a:pPr lvl="2">
              <a:buFont typeface="Wingdings" panose="020B0604020202020204" pitchFamily="34" charset="0"/>
              <a:buChar char="§"/>
            </a:pPr>
            <a:r>
              <a:rPr lang="en-GB" b="1">
                <a:ea typeface="+mn-lt"/>
                <a:cs typeface="+mn-lt"/>
              </a:rPr>
              <a:t>How do we deploy across multiple regions?</a:t>
            </a:r>
            <a:endParaRPr lang="en-GB"/>
          </a:p>
          <a:p>
            <a:pPr lvl="2">
              <a:buFont typeface="Wingdings" panose="020B0604020202020204" pitchFamily="34" charset="0"/>
              <a:buChar char="§"/>
            </a:pPr>
            <a:r>
              <a:rPr lang="en-GB" b="1">
                <a:ea typeface="+mn-lt"/>
                <a:cs typeface="+mn-lt"/>
              </a:rPr>
              <a:t>How do we maintain consistency across services?</a:t>
            </a:r>
            <a:endParaRPr lang="en-GB"/>
          </a:p>
          <a:p>
            <a:pPr lvl="2">
              <a:buFont typeface="Wingdings" panose="020B0604020202020204" pitchFamily="34" charset="0"/>
              <a:buChar char="§"/>
            </a:pPr>
            <a:r>
              <a:rPr lang="en-GB" b="1">
                <a:ea typeface="+mn-lt"/>
                <a:cs typeface="+mn-lt"/>
              </a:rPr>
              <a:t>What deployment patterns should we follow for cloud functions?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These challenges highlighted the limitations of a manual approach.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7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ECED-41E6-FDB0-AFF6-E6CF16A3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87027"/>
            <a:ext cx="10691265" cy="4974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Manual process</a:t>
            </a:r>
            <a:r>
              <a:rPr lang="en-GB">
                <a:ea typeface="+mn-lt"/>
                <a:cs typeface="+mn-lt"/>
              </a:rPr>
              <a:t> was stable but:</a:t>
            </a:r>
            <a:endParaRPr lang="en-US"/>
          </a:p>
          <a:p>
            <a:pPr lvl="1"/>
            <a:r>
              <a:rPr lang="en-GB">
                <a:ea typeface="+mn-lt"/>
                <a:cs typeface="+mn-lt"/>
              </a:rPr>
              <a:t>Tedious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Prone to initial deployment failures</a:t>
            </a:r>
          </a:p>
          <a:p>
            <a:pPr lvl="1"/>
            <a:r>
              <a:rPr lang="en-GB">
                <a:ea typeface="+mn-lt"/>
                <a:cs typeface="+mn-lt"/>
              </a:rPr>
              <a:t>Increased product delivery ETA</a:t>
            </a:r>
            <a:endParaRPr lang="en-US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Implementation flow issues</a:t>
            </a:r>
            <a:r>
              <a:rPr lang="en-GB">
                <a:ea typeface="+mn-lt"/>
                <a:cs typeface="+mn-lt"/>
              </a:rPr>
              <a:t> (also seen in other teams):</a:t>
            </a:r>
            <a:endParaRPr lang="en-GB"/>
          </a:p>
          <a:p>
            <a:pPr lvl="1"/>
            <a:r>
              <a:rPr lang="en-GB" sz="2000">
                <a:ea typeface="+mn-lt"/>
                <a:cs typeface="+mn-lt"/>
              </a:rPr>
              <a:t>Mistakes during microservice development despite documentation</a:t>
            </a:r>
            <a:endParaRPr lang="en-GB"/>
          </a:p>
          <a:p>
            <a:pPr lvl="1"/>
            <a:r>
              <a:rPr lang="en-GB" sz="2000">
                <a:ea typeface="+mn-lt"/>
                <a:cs typeface="+mn-lt"/>
              </a:rPr>
              <a:t>Lack of standardized folder structure</a:t>
            </a:r>
          </a:p>
          <a:p>
            <a:pPr lvl="1"/>
            <a:r>
              <a:rPr lang="en-GB" sz="2000">
                <a:ea typeface="+mn-lt"/>
                <a:cs typeface="+mn-lt"/>
              </a:rPr>
              <a:t>Missing service-level documentation</a:t>
            </a:r>
          </a:p>
          <a:p>
            <a:endParaRPr lang="en-GB">
              <a:ea typeface="+mn-lt"/>
              <a:cs typeface="+mn-lt"/>
            </a:endParaRPr>
          </a:p>
          <a:p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0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0204-77DE-8A14-FFE5-0C4FDA8E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/>
              <a:t>Deployment Flow earlier</a:t>
            </a:r>
            <a:endParaRPr lang="en-US"/>
          </a:p>
        </p:txBody>
      </p:sp>
      <p:pic>
        <p:nvPicPr>
          <p:cNvPr id="4" name="Content Placeholder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32439D30-F436-C9F0-190D-2E8480E6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110" y="820253"/>
            <a:ext cx="7096923" cy="44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6D0B-B48B-ACE1-D250-CEF3B2F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solution 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90CF-6F5B-FCF6-253A-C61A941E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Unanimous decision</a:t>
            </a:r>
            <a:r>
              <a:rPr lang="en-GB">
                <a:ea typeface="+mn-lt"/>
                <a:cs typeface="+mn-lt"/>
              </a:rPr>
              <a:t>: Adopt Terraform to manage and automate infrastructure.</a:t>
            </a:r>
          </a:p>
          <a:p>
            <a:r>
              <a:rPr lang="en-GB" b="1">
                <a:ea typeface="+mn-lt"/>
                <a:cs typeface="+mn-lt"/>
              </a:rPr>
              <a:t>Seamless CI/CD integration</a:t>
            </a:r>
            <a:r>
              <a:rPr lang="en-GB">
                <a:ea typeface="+mn-lt"/>
                <a:cs typeface="+mn-lt"/>
              </a:rPr>
              <a:t>: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Automated Lambda deployments with enforced architectural standards.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Streamlined deployments</a:t>
            </a:r>
            <a:r>
              <a:rPr lang="en-GB">
                <a:ea typeface="+mn-lt"/>
                <a:cs typeface="+mn-lt"/>
              </a:rPr>
              <a:t>: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Reduced complexity — made the process </a:t>
            </a:r>
            <a:r>
              <a:rPr lang="en-GB" i="1">
                <a:ea typeface="+mn-lt"/>
                <a:cs typeface="+mn-lt"/>
              </a:rPr>
              <a:t>“feel like a breeze.”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Standardization with </a:t>
            </a:r>
            <a:r>
              <a:rPr lang="en-GB" b="1" err="1">
                <a:ea typeface="+mn-lt"/>
                <a:cs typeface="+mn-lt"/>
              </a:rPr>
              <a:t>IaC</a:t>
            </a:r>
            <a:r>
              <a:rPr lang="en-GB">
                <a:ea typeface="+mn-lt"/>
                <a:cs typeface="+mn-lt"/>
              </a:rPr>
              <a:t>:</a:t>
            </a:r>
            <a:br>
              <a:rPr lang="en-GB">
                <a:ea typeface="+mn-lt"/>
                <a:cs typeface="+mn-lt"/>
              </a:rPr>
            </a:b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Terraform’s</a:t>
            </a:r>
            <a:r>
              <a:rPr lang="en-GB">
                <a:ea typeface="+mn-lt"/>
                <a:cs typeface="+mn-lt"/>
              </a:rPr>
              <a:t> core principles helped unify service creation and management.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43D9-63D5-972A-CAF0-90E44C95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  to GITHUB copilot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BB1-6B31-7398-C8BC-8E69B16F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GitHub Copilot: Your AI Pair Programmer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Accelerates coding by suggesting context-aware code snippets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Improves productivity and reduces boilerplate work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Supports multiple languages and frameworks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Great for learning new patterns and writing cleaner code faster</a:t>
            </a:r>
            <a:endParaRPr lang="en-GB"/>
          </a:p>
          <a:p>
            <a:r>
              <a:rPr lang="en-GB">
                <a:ea typeface="+mn-lt"/>
                <a:cs typeface="+mn-lt"/>
              </a:rPr>
              <a:t>GitHub Copilot helped us streamline development by quickly generating code from simple prompts.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D8DD-6557-81A1-4AE7-8AED33AA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CBDD-5D10-4F9B-ED3D-EBE45A08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When working with GitHub copilot we faced a few challenges:</a:t>
            </a:r>
            <a:endParaRPr lang="en-US"/>
          </a:p>
          <a:p>
            <a:pPr lvl="1"/>
            <a:r>
              <a:rPr lang="en-GB" b="1"/>
              <a:t>Context Awareness</a:t>
            </a:r>
            <a:r>
              <a:rPr lang="en-GB"/>
              <a:t>: GitHub Copilot sometimes lacks context awareness, generating code that doesn't align with the intended logic. This can lead to unnecessary back-and-forth, increased reliance on manual solutions, and an overall less smooth experience.</a:t>
            </a:r>
            <a:endParaRPr lang="en-US"/>
          </a:p>
          <a:p>
            <a:pPr lvl="1"/>
            <a:r>
              <a:rPr lang="en-GB" b="1"/>
              <a:t>Dangerous Behaviour</a:t>
            </a:r>
            <a:r>
              <a:rPr lang="en-GB"/>
              <a:t>: GitHub Copilot, without explicit consent, may suggest or execute potentially harmful commands when granted access 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14394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D54-10DA-958D-AD0E-FB899E6D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  we overcame 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B309-0AD8-B142-F0E2-2BD60911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Thanks to </a:t>
            </a:r>
            <a:r>
              <a:rPr lang="en-GB">
                <a:ea typeface="+mn-lt"/>
                <a:cs typeface="+mn-lt"/>
                <a:hlinkClick r:id="rId2"/>
              </a:rPr>
              <a:t>Cline's memory bank</a:t>
            </a:r>
            <a:r>
              <a:rPr lang="en-GB">
                <a:ea typeface="+mn-lt"/>
                <a:cs typeface="+mn-lt"/>
              </a:rPr>
              <a:t> architecture and standards, we were able to design a memory bank that helped GitHub Copilot adhere to the specified guidelines and significantly reduced code hallucinations.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2298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Implementation of automation in MULTI REGION lambda deployment process </vt:lpstr>
      <vt:lpstr>Meet  the  team</vt:lpstr>
      <vt:lpstr>The Problem statement</vt:lpstr>
      <vt:lpstr>PowerPoint Presentation</vt:lpstr>
      <vt:lpstr>Deployment Flow earlier</vt:lpstr>
      <vt:lpstr>The solution </vt:lpstr>
      <vt:lpstr>Introduction  to GITHUB copilot</vt:lpstr>
      <vt:lpstr>The Challenges</vt:lpstr>
      <vt:lpstr>How  we overcame the challenges</vt:lpstr>
      <vt:lpstr>Our play with copilot</vt:lpstr>
      <vt:lpstr>Our play with copilot</vt:lpstr>
      <vt:lpstr>Our play with copilot</vt:lpstr>
      <vt:lpstr>Our play with copilot</vt:lpstr>
      <vt:lpstr>The result </vt:lpstr>
      <vt:lpstr>Manual Approach V/s AI –First Approach</vt:lpstr>
      <vt:lpstr>Lessons Learnt 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2025-07-18T06:50:55Z</dcterms:created>
  <dcterms:modified xsi:type="dcterms:W3CDTF">2025-07-25T11:08:32Z</dcterms:modified>
</cp:coreProperties>
</file>