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h6lRp1xFIU3O51mgrowVcOTfhC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95857dedf1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95857dedf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150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vertikaler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150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kaler Titel u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150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150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nitts-&#10;überschrift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150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150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leich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150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150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150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mit Überschrift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150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mit Überschrift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150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150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1269476" y="980388"/>
            <a:ext cx="9653048" cy="578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15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3: Radka, Revathi, Natalia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150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 business questions: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150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Magist a good fit for high-end tech products?</a:t>
            </a:r>
            <a:endParaRPr/>
          </a:p>
          <a:p>
            <a:pPr indent="-825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150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orders delivered on time?</a:t>
            </a:r>
            <a:endParaRPr/>
          </a:p>
          <a:p>
            <a:pPr indent="-825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150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WBS coding school 21.11.2022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95857dedf1_1_0"/>
          <p:cNvSpPr txBox="1"/>
          <p:nvPr>
            <p:ph type="ctrTitle"/>
          </p:nvPr>
        </p:nvSpPr>
        <p:spPr>
          <a:xfrm>
            <a:off x="1082850" y="744250"/>
            <a:ext cx="10226700" cy="97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150" sz="3000">
                <a:solidFill>
                  <a:srgbClr val="434343"/>
                </a:solidFill>
              </a:rPr>
              <a:t>As of May 2020, an online order in Brazil would take, on average, 16 days to be delivered to the shopper. (Source: statista.com)</a:t>
            </a:r>
            <a:endParaRPr sz="3000">
              <a:solidFill>
                <a:srgbClr val="434343"/>
              </a:solidFill>
            </a:endParaRPr>
          </a:p>
        </p:txBody>
      </p:sp>
      <p:sp>
        <p:nvSpPr>
          <p:cNvPr id="90" name="Google Shape;90;g195857dedf1_1_0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g195857dedf1_1_0" title="Average shipping time of orders from Magis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0575" y="1718638"/>
            <a:ext cx="8210826" cy="5077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2"/>
          <p:cNvGrpSpPr/>
          <p:nvPr/>
        </p:nvGrpSpPr>
        <p:grpSpPr>
          <a:xfrm>
            <a:off x="989814" y="304029"/>
            <a:ext cx="5910607" cy="4935781"/>
            <a:chOff x="989814" y="304029"/>
            <a:chExt cx="5910607" cy="4935781"/>
          </a:xfrm>
        </p:grpSpPr>
        <p:pic>
          <p:nvPicPr>
            <p:cNvPr id="97" name="Google Shape;97;p2"/>
            <p:cNvPicPr preferRelativeResize="0"/>
            <p:nvPr/>
          </p:nvPicPr>
          <p:blipFill rotWithShape="1">
            <a:blip r:embed="rId3">
              <a:alphaModFix/>
            </a:blip>
            <a:srcRect b="19725" l="13066" r="67063" t="50000"/>
            <a:stretch/>
          </p:blipFill>
          <p:spPr>
            <a:xfrm>
              <a:off x="989814" y="884371"/>
              <a:ext cx="4835951" cy="41444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Google Shape;98;p2"/>
            <p:cNvSpPr/>
            <p:nvPr/>
          </p:nvSpPr>
          <p:spPr>
            <a:xfrm>
              <a:off x="1404594" y="2837468"/>
              <a:ext cx="4317476" cy="23567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657790" y="304029"/>
              <a:ext cx="34999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150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Categories with a most products</a:t>
              </a:r>
              <a:endParaRPr/>
            </a:p>
          </p:txBody>
        </p:sp>
        <p:sp>
          <p:nvSpPr>
            <p:cNvPr id="100" name="Google Shape;100;p2"/>
            <p:cNvSpPr txBox="1"/>
            <p:nvPr/>
          </p:nvSpPr>
          <p:spPr>
            <a:xfrm>
              <a:off x="2991441" y="4593479"/>
              <a:ext cx="337479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150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Products: 32951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2"/>
            <p:cNvSpPr txBox="1"/>
            <p:nvPr/>
          </p:nvSpPr>
          <p:spPr>
            <a:xfrm>
              <a:off x="4553147" y="2731118"/>
              <a:ext cx="2347274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150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~5%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" name="Google Shape;102;p2"/>
          <p:cNvSpPr txBox="1"/>
          <p:nvPr/>
        </p:nvSpPr>
        <p:spPr>
          <a:xfrm>
            <a:off x="7013542" y="1423447"/>
            <a:ext cx="367645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150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slide is better to delite in final version. We will not show it. Otherwise it will be too many slides.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107" name="Google Shape;10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88113"/>
            <a:ext cx="12192000" cy="523184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3"/>
          <p:cNvSpPr/>
          <p:nvPr/>
        </p:nvSpPr>
        <p:spPr>
          <a:xfrm>
            <a:off x="2903456" y="1913641"/>
            <a:ext cx="282804" cy="3817856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3264185" y="238041"/>
            <a:ext cx="49094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150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Magist a good fit for high-end tech products?</a:t>
            </a:r>
            <a:endParaRPr/>
          </a:p>
        </p:txBody>
      </p:sp>
      <p:sp>
        <p:nvSpPr>
          <p:cNvPr id="110" name="Google Shape;110;p3"/>
          <p:cNvSpPr txBox="1"/>
          <p:nvPr/>
        </p:nvSpPr>
        <p:spPr>
          <a:xfrm>
            <a:off x="8297159" y="464783"/>
            <a:ext cx="337479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150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orders: 98666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150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Orders: computer_accessories: 6689 </a:t>
            </a:r>
            <a:r>
              <a:rPr b="1" lang="en-150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(~ 7 %)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713" y="766975"/>
            <a:ext cx="9190836" cy="56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8" id="120" name="Google Shape;12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015" y="1005574"/>
            <a:ext cx="11515725" cy="28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5"/>
          <p:cNvSpPr txBox="1"/>
          <p:nvPr/>
        </p:nvSpPr>
        <p:spPr>
          <a:xfrm>
            <a:off x="8295588" y="238041"/>
            <a:ext cx="3374796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150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orders: 99441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150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Orders delivered: 96478 </a:t>
            </a:r>
            <a:r>
              <a:rPr b="1" lang="en-150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(97%)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3896413" y="376540"/>
            <a:ext cx="32678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150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orders delivered on time?</a:t>
            </a:r>
            <a:endParaRPr/>
          </a:p>
        </p:txBody>
      </p:sp>
      <p:pic>
        <p:nvPicPr>
          <p:cNvPr id="123" name="Google Shape;123;p5"/>
          <p:cNvPicPr preferRelativeResize="0"/>
          <p:nvPr/>
        </p:nvPicPr>
        <p:blipFill rotWithShape="1">
          <a:blip r:embed="rId4">
            <a:alphaModFix/>
          </a:blip>
          <a:srcRect b="36082" l="12989" r="72629" t="50000"/>
          <a:stretch/>
        </p:blipFill>
        <p:spPr>
          <a:xfrm>
            <a:off x="942679" y="4230279"/>
            <a:ext cx="3450491" cy="187829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5"/>
          <p:cNvSpPr txBox="1"/>
          <p:nvPr/>
        </p:nvSpPr>
        <p:spPr>
          <a:xfrm>
            <a:off x="4029959" y="5104723"/>
            <a:ext cx="12443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150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6,7 %</a:t>
            </a:r>
            <a:endParaRPr/>
          </a:p>
        </p:txBody>
      </p:sp>
      <p:sp>
        <p:nvSpPr>
          <p:cNvPr id="125" name="Google Shape;125;p5"/>
          <p:cNvSpPr txBox="1"/>
          <p:nvPr/>
        </p:nvSpPr>
        <p:spPr>
          <a:xfrm>
            <a:off x="4029959" y="4818578"/>
            <a:ext cx="12443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150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1,3 %</a:t>
            </a:r>
            <a:endParaRPr/>
          </a:p>
        </p:txBody>
      </p:sp>
      <p:sp>
        <p:nvSpPr>
          <p:cNvPr id="126" name="Google Shape;126;p5"/>
          <p:cNvSpPr txBox="1"/>
          <p:nvPr/>
        </p:nvSpPr>
        <p:spPr>
          <a:xfrm>
            <a:off x="1008463" y="5712464"/>
            <a:ext cx="50339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150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Fast: order_estimated_delivery_date &gt; order_delivered_customer_date</a:t>
            </a:r>
            <a:endParaRPr/>
          </a:p>
        </p:txBody>
      </p:sp>
      <p:pic>
        <p:nvPicPr>
          <p:cNvPr id="127" name="Google Shape;127;p5"/>
          <p:cNvPicPr preferRelativeResize="0"/>
          <p:nvPr/>
        </p:nvPicPr>
        <p:blipFill rotWithShape="1">
          <a:blip r:embed="rId5">
            <a:alphaModFix/>
          </a:blip>
          <a:srcRect b="34628" l="13229" r="73750" t="50000"/>
          <a:stretch/>
        </p:blipFill>
        <p:spPr>
          <a:xfrm>
            <a:off x="6370545" y="4230278"/>
            <a:ext cx="3450490" cy="2291417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5"/>
          <p:cNvSpPr txBox="1"/>
          <p:nvPr/>
        </p:nvSpPr>
        <p:spPr>
          <a:xfrm>
            <a:off x="6350262" y="6064340"/>
            <a:ext cx="17455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150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99441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5"/>
          <p:cNvSpPr txBox="1"/>
          <p:nvPr/>
        </p:nvSpPr>
        <p:spPr>
          <a:xfrm>
            <a:off x="7437495" y="4633912"/>
            <a:ext cx="11183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150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38 %</a:t>
            </a:r>
            <a:endParaRPr/>
          </a:p>
        </p:txBody>
      </p:sp>
      <p:sp>
        <p:nvSpPr>
          <p:cNvPr id="130" name="Google Shape;130;p5"/>
          <p:cNvSpPr txBox="1"/>
          <p:nvPr/>
        </p:nvSpPr>
        <p:spPr>
          <a:xfrm>
            <a:off x="7437495" y="4894778"/>
            <a:ext cx="11183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150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28 %</a:t>
            </a:r>
            <a:endParaRPr/>
          </a:p>
        </p:txBody>
      </p:sp>
      <p:sp>
        <p:nvSpPr>
          <p:cNvPr id="131" name="Google Shape;131;p5"/>
          <p:cNvSpPr txBox="1"/>
          <p:nvPr/>
        </p:nvSpPr>
        <p:spPr>
          <a:xfrm>
            <a:off x="7457778" y="5187910"/>
            <a:ext cx="11183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150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17 %</a:t>
            </a:r>
            <a:endParaRPr/>
          </a:p>
        </p:txBody>
      </p:sp>
      <p:sp>
        <p:nvSpPr>
          <p:cNvPr id="132" name="Google Shape;132;p5"/>
          <p:cNvSpPr txBox="1"/>
          <p:nvPr/>
        </p:nvSpPr>
        <p:spPr>
          <a:xfrm>
            <a:off x="7445078" y="5467310"/>
            <a:ext cx="11183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150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 2%</a:t>
            </a:r>
            <a:endParaRPr/>
          </a:p>
        </p:txBody>
      </p:sp>
      <p:sp>
        <p:nvSpPr>
          <p:cNvPr id="133" name="Google Shape;133;p5"/>
          <p:cNvSpPr txBox="1"/>
          <p:nvPr/>
        </p:nvSpPr>
        <p:spPr>
          <a:xfrm>
            <a:off x="4073170" y="4533031"/>
            <a:ext cx="12443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150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89 %</a:t>
            </a:r>
            <a:endParaRPr/>
          </a:p>
        </p:txBody>
      </p:sp>
      <p:sp>
        <p:nvSpPr>
          <p:cNvPr id="134" name="Google Shape;134;p5"/>
          <p:cNvSpPr txBox="1"/>
          <p:nvPr/>
        </p:nvSpPr>
        <p:spPr>
          <a:xfrm>
            <a:off x="6149625" y="6337603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150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order_delivered_customer_date - order_purchase_timestamp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2022-11-18T14:33:16Z</dcterms:created>
  <dc:creator>Natalia Sudarchikova</dc:creator>
</cp:coreProperties>
</file>