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14"/>
  </p:normalViewPr>
  <p:slideViewPr>
    <p:cSldViewPr snapToGrid="0" snapToObjects="1">
      <p:cViewPr>
        <p:scale>
          <a:sx n="83" d="100"/>
          <a:sy n="83" d="100"/>
        </p:scale>
        <p:origin x="169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89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8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26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39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649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78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730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10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8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75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229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4A47-D9ED-B24E-8E89-A52D24086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Spotify Category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FEA06-7498-9842-B40E-953FDB4B3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Radha Katkamwar</a:t>
            </a:r>
          </a:p>
        </p:txBody>
      </p:sp>
    </p:spTree>
    <p:extLst>
      <p:ext uri="{BB962C8B-B14F-4D97-AF65-F5344CB8AC3E}">
        <p14:creationId xmlns:p14="http://schemas.microsoft.com/office/powerpoint/2010/main" val="232704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C1D7-753D-FD4A-885E-3E5C3A17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from using 5 categories(Chill, </a:t>
            </a:r>
            <a:r>
              <a:rPr lang="en-US" dirty="0" err="1"/>
              <a:t>hiphop</a:t>
            </a:r>
            <a:r>
              <a:rPr lang="en-US" dirty="0"/>
              <a:t>, indie, mood, </a:t>
            </a:r>
            <a:r>
              <a:rPr lang="en-US" dirty="0" err="1"/>
              <a:t>latin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A55C2B3-F9D2-BE4C-9FFD-BF5D9CFCE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2002559"/>
            <a:ext cx="9353079" cy="33775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26071-8E30-2941-9AE1-F1AD4C26B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61" y="5663375"/>
            <a:ext cx="33274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8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ED97-1005-0248-A22E-B433E267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5" y="823859"/>
            <a:ext cx="9603275" cy="104923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56BB-30B6-E342-B7A0-4F64D4DE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25" y="2079412"/>
            <a:ext cx="5355126" cy="3507001"/>
          </a:xfrm>
        </p:spPr>
        <p:txBody>
          <a:bodyPr/>
          <a:lstStyle/>
          <a:p>
            <a:r>
              <a:rPr lang="en-US" dirty="0"/>
              <a:t>Spotify has a browse feature that is filled with different categories of music</a:t>
            </a:r>
          </a:p>
          <a:p>
            <a:pPr lvl="1"/>
            <a:r>
              <a:rPr lang="en-US" dirty="0"/>
              <a:t>Ex: At home, hip-hop, workout, </a:t>
            </a:r>
            <a:r>
              <a:rPr lang="en-US" dirty="0" err="1"/>
              <a:t>latin</a:t>
            </a:r>
            <a:r>
              <a:rPr lang="en-US" dirty="0"/>
              <a:t>, mood, chill, etc.</a:t>
            </a:r>
          </a:p>
          <a:p>
            <a:r>
              <a:rPr lang="en-US" dirty="0"/>
              <a:t>I wanted to see if I can predict what category a track belongs</a:t>
            </a:r>
          </a:p>
          <a:p>
            <a:endParaRPr lang="en-US" dirty="0"/>
          </a:p>
        </p:txBody>
      </p:sp>
      <p:pic>
        <p:nvPicPr>
          <p:cNvPr id="5" name="Picture 4" descr="A display in a store&#10;&#10;Description automatically generated">
            <a:extLst>
              <a:ext uri="{FF2B5EF4-FFF2-40B4-BE49-F238E27FC236}">
                <a16:creationId xmlns:a16="http://schemas.microsoft.com/office/drawing/2014/main" id="{E138732D-2DFA-074C-B8F5-EECF26A5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167" y="2025542"/>
            <a:ext cx="6347762" cy="383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4BAE-5759-644D-8F47-92B5F905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E891-5F85-6343-A492-48F316C1F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69" y="1477941"/>
            <a:ext cx="9603275" cy="329457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Spotify’s API allows you to access audio analysis of a track, playlist, or album</a:t>
            </a:r>
          </a:p>
          <a:p>
            <a:r>
              <a:rPr lang="en-US" dirty="0"/>
              <a:t>On the Spotify website, they have an interactive web API so you can make requests which would return a JSON file</a:t>
            </a:r>
          </a:p>
          <a:p>
            <a:pPr lvl="1"/>
            <a:r>
              <a:rPr lang="en-US" dirty="0"/>
              <a:t>I copied the CURL request and then converted it into a python request so I can use it in the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From these JSON files, I extracted playlist ids, track ids and audio analyses of tracks</a:t>
            </a:r>
          </a:p>
          <a:p>
            <a:r>
              <a:rPr lang="en-US" dirty="0"/>
              <a:t>I was getting the most up to date playlists and tracks of categories because I was directly accessing the categories through their API each time I ran the notebook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428C87-BA04-284C-A6AA-4810C77A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0360"/>
            <a:ext cx="3301139" cy="2697640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FFCEE09-1BE6-3443-B851-7DC30893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859" y="4127543"/>
            <a:ext cx="4785141" cy="286315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1EDD93-B769-014E-88EC-843691AD8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679" y="4290835"/>
            <a:ext cx="3802117" cy="234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2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8EC5-8C48-A247-846A-3E3A3FD5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8" y="990999"/>
            <a:ext cx="9603275" cy="1049235"/>
          </a:xfrm>
        </p:spPr>
        <p:txBody>
          <a:bodyPr/>
          <a:lstStyle/>
          <a:p>
            <a:r>
              <a:rPr lang="en-US" dirty="0"/>
              <a:t>Tempo vs Energy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EC97-010D-7F43-910E-5A8DC5C6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997" y="1510291"/>
            <a:ext cx="9603275" cy="3450613"/>
          </a:xfrm>
        </p:spPr>
        <p:txBody>
          <a:bodyPr/>
          <a:lstStyle/>
          <a:p>
            <a:r>
              <a:rPr lang="en-US" dirty="0"/>
              <a:t>I focused primarily on five categories: Chill, hip-hop, </a:t>
            </a:r>
            <a:r>
              <a:rPr lang="en-US" dirty="0" err="1"/>
              <a:t>indie_alt</a:t>
            </a:r>
            <a:r>
              <a:rPr lang="en-US" dirty="0"/>
              <a:t>, </a:t>
            </a:r>
            <a:r>
              <a:rPr lang="en-US" dirty="0" err="1"/>
              <a:t>latin</a:t>
            </a:r>
            <a:r>
              <a:rPr lang="en-US" dirty="0"/>
              <a:t>, and mood but will show analysis of just chill, hip-hop and indie for simplicity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A7E90D-9255-FC45-9CEB-68B93D370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42" y="2335223"/>
            <a:ext cx="3914680" cy="2920670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1B8BDF59-7A95-BD41-90C9-01620CB08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62" y="2359272"/>
            <a:ext cx="3914680" cy="289662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F208F7-9B4A-4242-9A66-B7439325A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0" y="2359272"/>
            <a:ext cx="4102100" cy="2876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EFCB0-87D2-F245-8ADC-3A02303D2173}"/>
              </a:ext>
            </a:extLst>
          </p:cNvPr>
          <p:cNvSpPr txBox="1"/>
          <p:nvPr/>
        </p:nvSpPr>
        <p:spPr>
          <a:xfrm>
            <a:off x="78313" y="5235597"/>
            <a:ext cx="12128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these scatter plots, we can see how </a:t>
            </a:r>
            <a:r>
              <a:rPr lang="en-US" dirty="0" err="1"/>
              <a:t>hiphop’s</a:t>
            </a:r>
            <a:r>
              <a:rPr lang="en-US" dirty="0"/>
              <a:t> distribution for the tracks have two different clusters </a:t>
            </a:r>
          </a:p>
          <a:p>
            <a:r>
              <a:rPr lang="en-US" dirty="0"/>
              <a:t>and the other two only </a:t>
            </a:r>
          </a:p>
          <a:p>
            <a:r>
              <a:rPr lang="en-US" dirty="0"/>
              <a:t>1. We can also see that chill tends to have more data points for low energy compared to indie and </a:t>
            </a:r>
            <a:r>
              <a:rPr lang="en-US" dirty="0" err="1"/>
              <a:t>hiphop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5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1D31-5CF9-1147-84C2-C940845A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Danceability vs Energy Analysis</a:t>
            </a: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BC913F17-F0ED-BC43-8E39-2841F8427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812" y="1577955"/>
            <a:ext cx="3975100" cy="30480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7BF277-F749-E345-B771-2BF8EB678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577955"/>
            <a:ext cx="4114800" cy="3048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35D430-D76A-CA46-8A13-0948AF397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7955"/>
            <a:ext cx="4169173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2189EF-6E66-764D-83A3-30CD3DA0DA5A}"/>
              </a:ext>
            </a:extLst>
          </p:cNvPr>
          <p:cNvSpPr txBox="1"/>
          <p:nvPr/>
        </p:nvSpPr>
        <p:spPr>
          <a:xfrm>
            <a:off x="557939" y="5021451"/>
            <a:ext cx="11745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‘Chill’ category has two cluster whereas hip-hop and indie only have 1. However hip-hop and indie’s </a:t>
            </a:r>
          </a:p>
          <a:p>
            <a:r>
              <a:rPr lang="en-US" dirty="0"/>
              <a:t>distribution is still different. </a:t>
            </a:r>
            <a:r>
              <a:rPr lang="en-US" dirty="0" err="1"/>
              <a:t>Hiphop</a:t>
            </a:r>
            <a:r>
              <a:rPr lang="en-US" dirty="0"/>
              <a:t> has wider range for danceability and lower range for energy which is </a:t>
            </a:r>
          </a:p>
          <a:p>
            <a:r>
              <a:rPr lang="en-US" dirty="0"/>
              <a:t>the opposite from indie</a:t>
            </a:r>
          </a:p>
        </p:txBody>
      </p:sp>
    </p:spTree>
    <p:extLst>
      <p:ext uri="{BB962C8B-B14F-4D97-AF65-F5344CB8AC3E}">
        <p14:creationId xmlns:p14="http://schemas.microsoft.com/office/powerpoint/2010/main" val="331810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E624-AA3D-444B-BBCF-46E5A66B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798341"/>
            <a:ext cx="9603275" cy="1049235"/>
          </a:xfrm>
        </p:spPr>
        <p:txBody>
          <a:bodyPr/>
          <a:lstStyle/>
          <a:p>
            <a:r>
              <a:rPr lang="en-US" dirty="0"/>
              <a:t>K-Means clustering danceability vs </a:t>
            </a:r>
            <a:r>
              <a:rPr lang="en-US" dirty="0" err="1"/>
              <a:t>speechiness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E79E870-841E-1448-8E4F-7CBBE2B79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60952"/>
            <a:ext cx="5122760" cy="4179094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C8CEAD3-0474-C441-9CB5-529A764DE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036" y="1260952"/>
            <a:ext cx="5221509" cy="4179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76F9C2-F753-A64A-867B-73629612DE08}"/>
              </a:ext>
            </a:extLst>
          </p:cNvPr>
          <p:cNvSpPr txBox="1"/>
          <p:nvPr/>
        </p:nvSpPr>
        <p:spPr>
          <a:xfrm>
            <a:off x="1260009" y="5486527"/>
            <a:ext cx="850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hip-hop </a:t>
            </a:r>
            <a:r>
              <a:rPr lang="en-US" dirty="0" err="1"/>
              <a:t>kmeans</a:t>
            </a:r>
            <a:r>
              <a:rPr lang="en-US" dirty="0"/>
              <a:t>, we can tell that if something is in the red cluster the probability of the track belonging to the chill category is extremely low</a:t>
            </a:r>
          </a:p>
        </p:txBody>
      </p:sp>
    </p:spTree>
    <p:extLst>
      <p:ext uri="{BB962C8B-B14F-4D97-AF65-F5344CB8AC3E}">
        <p14:creationId xmlns:p14="http://schemas.microsoft.com/office/powerpoint/2010/main" val="122931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B722-98BF-5246-802A-5C226517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counts for categories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C697D70-1DA9-CD42-887D-6F4356869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8300" y="2358231"/>
            <a:ext cx="4127500" cy="29210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1797A3-CEF6-BC4A-BF3A-2AC3C3F8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8231"/>
            <a:ext cx="4178300" cy="29337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512FC3-A862-EF4F-9AF6-3F4803A9F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2345531"/>
            <a:ext cx="3821027" cy="292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E2714F-8B0B-064A-B751-5824F10C9F31}"/>
              </a:ext>
            </a:extLst>
          </p:cNvPr>
          <p:cNvSpPr txBox="1"/>
          <p:nvPr/>
        </p:nvSpPr>
        <p:spPr>
          <a:xfrm>
            <a:off x="263471" y="5291931"/>
            <a:ext cx="1140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Danceability and Energy was something that differed a lot under a certain range. For this reason, I added features based on these graphs to incorporate into my ML algorithms</a:t>
            </a:r>
          </a:p>
        </p:txBody>
      </p:sp>
    </p:spTree>
    <p:extLst>
      <p:ext uri="{BB962C8B-B14F-4D97-AF65-F5344CB8AC3E}">
        <p14:creationId xmlns:p14="http://schemas.microsoft.com/office/powerpoint/2010/main" val="85343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7E34-2F4A-D543-91C4-A4C73110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A8AA37C-7B91-BC40-992D-DB82BBC56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301" y="1560866"/>
            <a:ext cx="9603275" cy="3294576"/>
          </a:xfrm>
        </p:spPr>
        <p:txBody>
          <a:bodyPr/>
          <a:lstStyle/>
          <a:p>
            <a:r>
              <a:rPr lang="en-US" dirty="0"/>
              <a:t>Multi-class logistic regression to predict what category a track belonged to</a:t>
            </a:r>
          </a:p>
          <a:p>
            <a:r>
              <a:rPr lang="en-US" dirty="0"/>
              <a:t>Additional features ex: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Results: The accuracy for logistic regression is 66.44%</a:t>
            </a:r>
          </a:p>
          <a:p>
            <a:endParaRPr lang="en-US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03311F-5D6E-D141-8242-3C6A70868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2610101"/>
            <a:ext cx="7264400" cy="952500"/>
          </a:xfrm>
          <a:prstGeom prst="rect">
            <a:avLst/>
          </a:prstGeom>
        </p:spPr>
      </p:pic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0AD05E8-348B-EA43-AF3F-241EE7645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70" y="3895687"/>
            <a:ext cx="8346160" cy="28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50D0-7E70-F34D-A414-E65B5820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vs Naïve Bayes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014D05-D395-834D-9BE3-54F60387B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642" y="2228755"/>
            <a:ext cx="4838700" cy="1816100"/>
          </a:xfr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B5B389-BFE4-594E-97E3-21DADBCBB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907" y="2228755"/>
            <a:ext cx="5689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34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{0443D5B5-C8FD-A842-9797-C749BAE8BA51}tf10001119</Template>
  <TotalTime>74</TotalTime>
  <Words>405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Gallery</vt:lpstr>
      <vt:lpstr>Spotify Category Prediction</vt:lpstr>
      <vt:lpstr>Background</vt:lpstr>
      <vt:lpstr>Collecting data</vt:lpstr>
      <vt:lpstr>Tempo vs Energy Analysis</vt:lpstr>
      <vt:lpstr>Danceability vs Energy Analysis</vt:lpstr>
      <vt:lpstr>K-Means clustering danceability vs speechiness</vt:lpstr>
      <vt:lpstr>Value counts for categories</vt:lpstr>
      <vt:lpstr>Logistic Regression</vt:lpstr>
      <vt:lpstr>Decision Trees vs Naïve Bayes</vt:lpstr>
      <vt:lpstr>Logistic Regression from using 5 categories(Chill, hiphop, indie, mood, latin)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Category Prediction</dc:title>
  <dc:creator>Radha Katkamwar</dc:creator>
  <cp:lastModifiedBy>Radha Katkamwar</cp:lastModifiedBy>
  <cp:revision>7</cp:revision>
  <dcterms:created xsi:type="dcterms:W3CDTF">2020-05-12T18:49:37Z</dcterms:created>
  <dcterms:modified xsi:type="dcterms:W3CDTF">2020-05-12T20:04:08Z</dcterms:modified>
</cp:coreProperties>
</file>