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76" r:id="rId25"/>
    <p:sldId id="265" r:id="rId26"/>
    <p:sldId id="286" r:id="rId27"/>
    <p:sldId id="266" r:id="rId28"/>
    <p:sldId id="268" r:id="rId29"/>
    <p:sldId id="285" r:id="rId30"/>
    <p:sldId id="267" r:id="rId31"/>
  </p:sldIdLst>
  <p:sldSz cx="9144000" cy="6858000" type="screen4x3"/>
  <p:notesSz cx="6797675" cy="9926638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99" d="100"/>
          <a:sy n="99" d="100"/>
        </p:scale>
        <p:origin x="96" y="270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b="1" dirty="0" smtClean="0"/>
              <a:t>Visualisierung</a:t>
            </a:r>
            <a:endParaRPr lang="de-DE" b="1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Realisierung der Ziele</a:t>
            </a:r>
            <a:endParaRPr lang="de-DE" dirty="0" smtClean="0"/>
          </a:p>
          <a:p>
            <a:r>
              <a:rPr lang="de-DE" dirty="0" smtClean="0"/>
              <a:t>Technische Grundlagen</a:t>
            </a:r>
          </a:p>
          <a:p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Architektur </a:t>
            </a:r>
            <a:r>
              <a:rPr lang="de-DE" dirty="0" err="1" smtClean="0"/>
              <a:t>Viz</a:t>
            </a:r>
            <a:r>
              <a:rPr lang="de-DE" dirty="0" smtClean="0"/>
              <a:t>-Modell</a:t>
            </a:r>
          </a:p>
          <a:p>
            <a:pPr lvl="1"/>
            <a:r>
              <a:rPr lang="de-DE" dirty="0"/>
              <a:t>Einlesen von </a:t>
            </a:r>
            <a:r>
              <a:rPr lang="de-DE" dirty="0" smtClean="0"/>
              <a:t>Daten</a:t>
            </a:r>
            <a:endParaRPr lang="de-DE" dirty="0"/>
          </a:p>
          <a:p>
            <a:pPr lvl="1"/>
            <a:r>
              <a:rPr lang="de-DE" dirty="0"/>
              <a:t>Grafische </a:t>
            </a:r>
            <a:r>
              <a:rPr lang="de-DE" dirty="0" smtClean="0"/>
              <a:t>Darstellung</a:t>
            </a:r>
          </a:p>
          <a:p>
            <a:pPr lvl="1"/>
            <a:r>
              <a:rPr lang="de-DE" dirty="0" err="1" smtClean="0"/>
              <a:t>GraphView</a:t>
            </a:r>
            <a:endParaRPr lang="de-DE" dirty="0"/>
          </a:p>
          <a:p>
            <a:pPr lvl="1"/>
            <a:r>
              <a:rPr lang="de-DE" dirty="0" err="1" smtClean="0"/>
              <a:t>MatrixView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r>
              <a:rPr lang="de-DE" dirty="0"/>
              <a:t>Visualisierung des Gesamtmodells</a:t>
            </a:r>
          </a:p>
          <a:p>
            <a:r>
              <a:rPr lang="de-DE" dirty="0"/>
              <a:t>Bearbeitung des Gesamtmodells</a:t>
            </a:r>
          </a:p>
          <a:p>
            <a:r>
              <a:rPr lang="de-DE" dirty="0"/>
              <a:t>Analysen auf dem Gesamtmodell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412198"/>
            <a:ext cx="5291738" cy="33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&amp; Export mit PSS-IF Transform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Elemente  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mittels </a:t>
            </a:r>
            <a:r>
              <a:rPr lang="de-DE" dirty="0"/>
              <a:t>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Core</a:t>
            </a:r>
          </a:p>
          <a:p>
            <a:pPr lvl="1"/>
            <a:r>
              <a:rPr lang="de-DE" dirty="0"/>
              <a:t>Modellierungssprache des Gesamtmodells</a:t>
            </a:r>
          </a:p>
          <a:p>
            <a:pPr lvl="1"/>
            <a:r>
              <a:rPr lang="de-DE" dirty="0"/>
              <a:t>Stellt Metamodell und Modell bereit</a:t>
            </a:r>
          </a:p>
          <a:p>
            <a:r>
              <a:rPr lang="de-DE" dirty="0"/>
              <a:t>PSS-IF Transform</a:t>
            </a:r>
          </a:p>
          <a:p>
            <a:pPr lvl="1"/>
            <a:r>
              <a:rPr lang="de-DE" dirty="0"/>
              <a:t>Transformiert das Eingabeformat zu einem PSS-IF Modell</a:t>
            </a:r>
          </a:p>
          <a:p>
            <a:pPr lvl="1"/>
            <a:r>
              <a:rPr lang="de-DE" dirty="0"/>
              <a:t>Transformiert das PSS-IF Modell in ein Ausgabemodell</a:t>
            </a:r>
          </a:p>
          <a:p>
            <a:r>
              <a:rPr lang="de-DE" dirty="0"/>
              <a:t>Jung2 Framework</a:t>
            </a:r>
          </a:p>
          <a:p>
            <a:pPr lvl="1"/>
            <a:r>
              <a:rPr lang="de-DE" dirty="0"/>
              <a:t>Framework zur Visualisierung von Graphen und Netzwerken</a:t>
            </a:r>
          </a:p>
          <a:p>
            <a:pPr lvl="1"/>
            <a:r>
              <a:rPr lang="de-DE" dirty="0"/>
              <a:t>Open Source</a:t>
            </a:r>
          </a:p>
          <a:p>
            <a:endParaRPr lang="de-DE" dirty="0" smtClean="0"/>
          </a:p>
          <a:p>
            <a:r>
              <a:rPr lang="de-DE" dirty="0" smtClean="0"/>
              <a:t>? Kann wohl gestrichen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Implementierung</a:t>
            </a:r>
            <a:br>
              <a:rPr lang="de-DE" dirty="0" smtClean="0"/>
            </a:br>
            <a:r>
              <a:rPr lang="de-DE" sz="1400" b="0" dirty="0" smtClean="0"/>
              <a:t>Architektur </a:t>
            </a:r>
            <a:r>
              <a:rPr lang="de-DE" sz="1400" b="0" dirty="0" err="1" smtClean="0"/>
              <a:t>Viz</a:t>
            </a:r>
            <a:r>
              <a:rPr lang="de-DE" sz="1400" b="0" dirty="0" smtClean="0"/>
              <a:t>-Modell</a:t>
            </a:r>
            <a:endParaRPr lang="de-DE" sz="14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08720"/>
            <a:ext cx="4288551" cy="48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Implementierung</a:t>
            </a:r>
            <a:br>
              <a:rPr lang="de-DE" dirty="0"/>
            </a:br>
            <a:r>
              <a:rPr lang="de-DE" sz="1400" b="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Visualisierung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Modifikation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27" y="2492896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8031164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				Einfügen von Kanten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4292611" y="3830101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781958" y="5517232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(2)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9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iley 12"/>
          <p:cNvSpPr/>
          <p:nvPr/>
        </p:nvSpPr>
        <p:spPr bwMode="auto">
          <a:xfrm>
            <a:off x="3923928" y="476672"/>
            <a:ext cx="1872208" cy="1872208"/>
          </a:xfrm>
          <a:prstGeom prst="smileyFace">
            <a:avLst/>
          </a:prstGeom>
          <a:noFill/>
          <a:ln>
            <a:headEnd type="none" w="sm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Kunde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5940152" y="2564904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Mechanik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71600" y="3861048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Elektrotechnik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283968" y="4077072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Informatik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683568" y="1988840"/>
            <a:ext cx="2448272" cy="115212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600" dirty="0" smtClean="0"/>
              <a:t>Betriebs-</a:t>
            </a:r>
          </a:p>
          <a:p>
            <a:pPr algn="ctr" eaLnBrk="0" hangingPunct="0"/>
            <a:r>
              <a:rPr lang="de-DE" sz="1600" dirty="0" err="1" smtClean="0"/>
              <a:t>wirtschaft</a:t>
            </a:r>
            <a:endParaRPr lang="de-DE" sz="1600" dirty="0" smtClean="0"/>
          </a:p>
        </p:txBody>
      </p:sp>
      <p:sp>
        <p:nvSpPr>
          <p:cNvPr id="4" name="Wolke 3"/>
          <p:cNvSpPr/>
          <p:nvPr/>
        </p:nvSpPr>
        <p:spPr bwMode="auto">
          <a:xfrm>
            <a:off x="2069722" y="1916832"/>
            <a:ext cx="4428492" cy="2736304"/>
          </a:xfrm>
          <a:prstGeom prst="cloud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3200" dirty="0" smtClean="0">
                <a:solidFill>
                  <a:schemeClr val="tx1"/>
                </a:solidFill>
              </a:rPr>
              <a:t>PSS</a:t>
            </a:r>
            <a:endParaRPr lang="de-DE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</a:t>
            </a:r>
            <a:r>
              <a:rPr lang="de-DE" dirty="0"/>
              <a:t>Kondition)</a:t>
            </a:r>
          </a:p>
          <a:p>
            <a:pPr lvl="1"/>
            <a:r>
              <a:rPr lang="de-DE" dirty="0"/>
              <a:t>Alle Elemente welche die Kondition erfüllen bleiben sichtbar</a:t>
            </a:r>
          </a:p>
          <a:p>
            <a:endParaRPr lang="de-DE" dirty="0"/>
          </a:p>
          <a:p>
            <a:r>
              <a:rPr lang="de-DE" dirty="0" smtClean="0"/>
              <a:t>Screenshot Filter an und ausschalten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" y="1532638"/>
            <a:ext cx="7853102" cy="29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err="1" smtClean="0"/>
              <a:t>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  <a:endParaRPr lang="de-DE" dirty="0" smtClean="0"/>
          </a:p>
          <a:p>
            <a:r>
              <a:rPr lang="de-DE" b="1" dirty="0" smtClean="0"/>
              <a:t>Ergebnisse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b="0" dirty="0"/>
              <a:t>Transformationen (3 aus 4</a:t>
            </a:r>
            <a:r>
              <a:rPr lang="de-DE" sz="1400" b="0" dirty="0" smtClean="0"/>
              <a:t>)</a:t>
            </a:r>
            <a:endParaRPr lang="de-DE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b="0" dirty="0" smtClean="0"/>
              <a:t>Visualisierung</a:t>
            </a: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Repository etc</a:t>
            </a:r>
            <a:r>
              <a:rPr lang="de-DE" dirty="0" smtClean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Mögliche </a:t>
            </a:r>
            <a:r>
              <a:rPr lang="de-DE" dirty="0"/>
              <a:t>Verbesserungen</a:t>
            </a:r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b="1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THX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66822"/>
            <a:ext cx="5760000" cy="210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24744"/>
            <a:ext cx="5760000" cy="2278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b="1" dirty="0" smtClean="0"/>
              <a:t>Transformationen</a:t>
            </a:r>
          </a:p>
          <a:p>
            <a:r>
              <a:rPr lang="de-DE" dirty="0" smtClean="0"/>
              <a:t>Visualisierung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Lösungsalternativen</a:t>
            </a:r>
          </a:p>
          <a:p>
            <a:r>
              <a:rPr lang="de-DE" dirty="0" smtClean="0"/>
              <a:t>Diskussion &amp; Entscheidung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Lösungsmöglichkeiten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&amp; Entscheidung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394</Words>
  <Application>Microsoft Office PowerPoint</Application>
  <PresentationFormat>Bildschirmpräsentation (4:3)</PresentationFormat>
  <Paragraphs>141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Courier New</vt:lpstr>
      <vt:lpstr>Symbol</vt:lpstr>
      <vt:lpstr>SFB768_Präsentationsvorlage</vt:lpstr>
      <vt:lpstr>1. Modellbasierte Transformationen für PSS 2. Interdisziplinäre Nutzung von Modellinformationen in der Entwicklung von PSS</vt:lpstr>
      <vt:lpstr>Motivation</vt:lpstr>
      <vt:lpstr>Agenda</vt:lpstr>
      <vt:lpstr>Forschungsrichtungen</vt:lpstr>
      <vt:lpstr>Agenda</vt:lpstr>
      <vt:lpstr>Transformationen</vt:lpstr>
      <vt:lpstr>Ziele</vt:lpstr>
      <vt:lpstr>Lösungsmöglichkeiten</vt:lpstr>
      <vt:lpstr>Diskussion &amp; Entscheidung</vt:lpstr>
      <vt:lpstr>Implementierung</vt:lpstr>
      <vt:lpstr>Agenda</vt:lpstr>
      <vt:lpstr>Visualisierung</vt:lpstr>
      <vt:lpstr>Ziele</vt:lpstr>
      <vt:lpstr>Realisierung der Ziele</vt:lpstr>
      <vt:lpstr>Technische Grundlagen</vt:lpstr>
      <vt:lpstr>Implementierung Architektur Viz-Modell</vt:lpstr>
      <vt:lpstr>Implementierung Einlesen von Daten</vt:lpstr>
      <vt:lpstr>GraphView Visualisierung</vt:lpstr>
      <vt:lpstr>GraphView Modifikation</vt:lpstr>
      <vt:lpstr>GraphView Analysen</vt:lpstr>
      <vt:lpstr>GraphView Analysen</vt:lpstr>
      <vt:lpstr>GraphView Aufbau Filter </vt:lpstr>
      <vt:lpstr>MatrixView</vt:lpstr>
      <vt:lpstr>Agenda</vt:lpstr>
      <vt:lpstr>Ergebnisse Transformationen (3 aus 4)</vt:lpstr>
      <vt:lpstr>Ergebnisse Visualisierung</vt:lpstr>
      <vt:lpstr>PowerPoint-Präsentation</vt:lpstr>
      <vt:lpstr>Ausblick Transformationen</vt:lpstr>
      <vt:lpstr>Ausblick Visualisierung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2014-05-13T15:55:48Z</dcterms:modified>
</cp:coreProperties>
</file>