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2" r:id="rId4"/>
    <p:sldId id="261" r:id="rId5"/>
    <p:sldId id="260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12.03.2014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PSS-IF Kern wesentlich vereinfacht</a:t>
            </a:r>
          </a:p>
          <a:p>
            <a:pPr lvl="1"/>
            <a:r>
              <a:rPr lang="de-DE" dirty="0" smtClean="0"/>
              <a:t>keine Hyperkanten mehr</a:t>
            </a:r>
          </a:p>
          <a:p>
            <a:pPr lvl="1"/>
            <a:r>
              <a:rPr lang="de-DE" dirty="0" smtClean="0"/>
              <a:t>Knoten mit Kantensemantik</a:t>
            </a:r>
          </a:p>
          <a:p>
            <a:r>
              <a:rPr lang="de-DE" dirty="0" smtClean="0"/>
              <a:t>Metamodelle der Import/Export Sprachen als Views auf kanonisches Metamodell definiert</a:t>
            </a:r>
          </a:p>
          <a:p>
            <a:pPr lvl="1"/>
            <a:r>
              <a:rPr lang="de-DE" dirty="0" smtClean="0"/>
              <a:t>UFM erledigt</a:t>
            </a:r>
            <a:endParaRPr lang="de-DE" dirty="0" smtClean="0"/>
          </a:p>
          <a:p>
            <a:pPr lvl="1"/>
            <a:r>
              <a:rPr lang="de-DE" dirty="0" smtClean="0"/>
              <a:t>EPK erledigt</a:t>
            </a:r>
            <a:endParaRPr lang="de-DE" dirty="0" smtClean="0"/>
          </a:p>
          <a:p>
            <a:r>
              <a:rPr lang="de-DE" dirty="0" smtClean="0"/>
              <a:t>Dokumentation: erste Fassung.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11.03.2014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&lt;Footer&gt;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SysML Semantik</a:t>
            </a:r>
          </a:p>
          <a:p>
            <a:pPr lvl="1"/>
            <a:r>
              <a:rPr lang="de-DE" dirty="0" smtClean="0"/>
              <a:t>Connectors mit unterschiedlichen Bedeutungen?</a:t>
            </a:r>
          </a:p>
          <a:p>
            <a:pPr lvl="1"/>
            <a:r>
              <a:rPr lang="de-DE" dirty="0" smtClean="0"/>
              <a:t>Identifiers werden gleichzeitig für Klassen und Datentypen verwendet?</a:t>
            </a:r>
          </a:p>
          <a:p>
            <a:pPr lvl="1"/>
            <a:r>
              <a:rPr lang="de-DE" dirty="0" smtClean="0"/>
              <a:t>UML Teil ist kein UML?</a:t>
            </a:r>
          </a:p>
          <a:p>
            <a:r>
              <a:rPr lang="de-DE" dirty="0" smtClean="0"/>
              <a:t>SysML Format:</a:t>
            </a:r>
          </a:p>
          <a:p>
            <a:pPr lvl="1"/>
            <a:r>
              <a:rPr lang="de-DE" dirty="0" smtClean="0"/>
              <a:t>Anderes Format?</a:t>
            </a:r>
          </a:p>
          <a:p>
            <a:pPr lvl="1"/>
            <a:r>
              <a:rPr lang="de-DE" dirty="0" smtClean="0"/>
              <a:t>Saubere Formatspezifikation</a:t>
            </a:r>
          </a:p>
          <a:p>
            <a:pPr lvl="1"/>
            <a:r>
              <a:rPr lang="de-DE" dirty="0" smtClean="0"/>
              <a:t>Standartisierte Serialisierung, e.g. eCore+XMI.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SysML</a:t>
            </a:r>
          </a:p>
          <a:p>
            <a:pPr lvl="1"/>
            <a:r>
              <a:rPr lang="de-DE" dirty="0" smtClean="0"/>
              <a:t>Format ggf. weiter reverse-engineeren</a:t>
            </a:r>
          </a:p>
          <a:p>
            <a:pPr lvl="1"/>
            <a:r>
              <a:rPr lang="de-DE" dirty="0" smtClean="0"/>
              <a:t>Anderes Format </a:t>
            </a:r>
            <a:r>
              <a:rPr lang="de-DE" dirty="0" smtClean="0"/>
              <a:t>spezifizieren</a:t>
            </a:r>
          </a:p>
          <a:p>
            <a:r>
              <a:rPr lang="de-DE" dirty="0" smtClean="0"/>
              <a:t>Kern </a:t>
            </a:r>
            <a:r>
              <a:rPr lang="de-DE" dirty="0" err="1" smtClean="0"/>
              <a:t>finalisieren</a:t>
            </a:r>
            <a:endParaRPr lang="de-DE" dirty="0" smtClean="0"/>
          </a:p>
          <a:p>
            <a:r>
              <a:rPr lang="de-DE" dirty="0" smtClean="0"/>
              <a:t>Dokumentation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0</TotalTime>
  <Words>110</Words>
  <Application>Microsoft Office PowerPoint</Application>
  <PresentationFormat>Bildschirmpräsentation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pom</vt:lpstr>
      <vt:lpstr>IDP Modelltransformationen</vt:lpstr>
      <vt:lpstr>Agenda</vt:lpstr>
      <vt:lpstr>Ergebnisse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hazard</cp:lastModifiedBy>
  <cp:revision>126</cp:revision>
  <dcterms:created xsi:type="dcterms:W3CDTF">2013-10-19T12:47:44Z</dcterms:created>
  <dcterms:modified xsi:type="dcterms:W3CDTF">2014-03-11T18:11:57Z</dcterms:modified>
</cp:coreProperties>
</file>