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19.10.2013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  <a:endParaRPr lang="de-DE" sz="28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24.10.2013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</a:t>
            </a:r>
            <a:r>
              <a:rPr lang="de-DE" sz="2000" dirty="0" smtClean="0"/>
              <a:t>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Umfang PSS-IF M2 z.T. bekannt</a:t>
            </a:r>
          </a:p>
          <a:p>
            <a:r>
              <a:rPr lang="de-DE" dirty="0" smtClean="0"/>
              <a:t>Überlegungen </a:t>
            </a:r>
            <a:r>
              <a:rPr lang="de-DE" dirty="0" err="1" smtClean="0"/>
              <a:t>Impl</a:t>
            </a:r>
            <a:r>
              <a:rPr lang="de-DE" dirty="0" smtClean="0"/>
              <a:t>. Möglichkeiten</a:t>
            </a:r>
          </a:p>
          <a:p>
            <a:pPr lvl="1"/>
            <a:r>
              <a:rPr lang="de-DE" dirty="0" smtClean="0"/>
              <a:t>M2 vs. M3</a:t>
            </a:r>
          </a:p>
          <a:p>
            <a:pPr lvl="2"/>
            <a:r>
              <a:rPr lang="de-DE" dirty="0" smtClean="0"/>
              <a:t>M2</a:t>
            </a:r>
          </a:p>
          <a:p>
            <a:pPr lvl="3"/>
            <a:r>
              <a:rPr lang="de-DE" dirty="0" smtClean="0"/>
              <a:t>mit generischer API zwecks generischem </a:t>
            </a:r>
            <a:r>
              <a:rPr lang="de-DE" dirty="0" err="1" smtClean="0"/>
              <a:t>Transcoding</a:t>
            </a:r>
            <a:endParaRPr lang="de-DE" dirty="0" smtClean="0"/>
          </a:p>
          <a:p>
            <a:pPr lvl="3"/>
            <a:r>
              <a:rPr lang="de-DE" dirty="0" smtClean="0"/>
              <a:t>ohne generische API =&gt; explizite </a:t>
            </a:r>
            <a:r>
              <a:rPr lang="de-DE" dirty="0" err="1" smtClean="0"/>
              <a:t>Transcoder</a:t>
            </a:r>
            <a:r>
              <a:rPr lang="de-DE" dirty="0" smtClean="0"/>
              <a:t> je Sprache</a:t>
            </a:r>
          </a:p>
          <a:p>
            <a:pPr lvl="2"/>
            <a:r>
              <a:rPr lang="de-DE" dirty="0" smtClean="0"/>
              <a:t>M3</a:t>
            </a:r>
          </a:p>
          <a:p>
            <a:pPr lvl="3"/>
            <a:r>
              <a:rPr lang="de-DE" dirty="0" smtClean="0"/>
              <a:t>Quell-/Zielformat unabhängig</a:t>
            </a:r>
          </a:p>
          <a:p>
            <a:pPr lvl="4"/>
            <a:r>
              <a:rPr lang="de-DE" dirty="0" smtClean="0"/>
              <a:t>PSS-IF MM TL =&gt; Dedizierte </a:t>
            </a:r>
            <a:r>
              <a:rPr lang="de-DE" dirty="0" err="1" smtClean="0"/>
              <a:t>Transcoding</a:t>
            </a:r>
            <a:r>
              <a:rPr lang="de-DE" dirty="0" smtClean="0"/>
              <a:t> </a:t>
            </a:r>
            <a:r>
              <a:rPr lang="de-DE" dirty="0" err="1" smtClean="0"/>
              <a:t>Rulesets</a:t>
            </a:r>
            <a:r>
              <a:rPr lang="de-DE" dirty="0" smtClean="0"/>
              <a:t> je Sprache</a:t>
            </a:r>
          </a:p>
          <a:p>
            <a:pPr lvl="3"/>
            <a:r>
              <a:rPr lang="de-DE" dirty="0" smtClean="0"/>
              <a:t>Quell-/Zielformat abhängig</a:t>
            </a:r>
          </a:p>
          <a:p>
            <a:pPr lvl="4"/>
            <a:r>
              <a:rPr lang="de-DE" dirty="0" smtClean="0"/>
              <a:t>Dedizierte </a:t>
            </a:r>
            <a:r>
              <a:rPr lang="de-DE" dirty="0" err="1" smtClean="0"/>
              <a:t>Transcoder</a:t>
            </a:r>
            <a:r>
              <a:rPr lang="de-DE" dirty="0" smtClean="0"/>
              <a:t> </a:t>
            </a:r>
            <a:r>
              <a:rPr lang="de-DE" dirty="0" err="1" smtClean="0"/>
              <a:t>Impls</a:t>
            </a:r>
            <a:r>
              <a:rPr lang="de-DE" dirty="0" smtClean="0"/>
              <a:t> pro Sprache</a:t>
            </a:r>
            <a:endParaRPr lang="de-DE" dirty="0" smtClean="0"/>
          </a:p>
          <a:p>
            <a:pPr lvl="1"/>
            <a:r>
              <a:rPr lang="de-DE" dirty="0" smtClean="0"/>
              <a:t>Quell-/</a:t>
            </a:r>
            <a:r>
              <a:rPr lang="de-DE" dirty="0" err="1" smtClean="0"/>
              <a:t>Zieltyp</a:t>
            </a:r>
            <a:r>
              <a:rPr lang="de-DE" dirty="0" smtClean="0"/>
              <a:t> Abstraktion (bzgl. Dateiformat)</a:t>
            </a:r>
          </a:p>
          <a:p>
            <a:pPr lvl="1"/>
            <a:r>
              <a:rPr lang="de-DE" dirty="0" smtClean="0"/>
              <a:t>EMOF/EMF direkt verwendbar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Viewpoints</a:t>
            </a:r>
            <a:endParaRPr lang="de-DE" dirty="0"/>
          </a:p>
        </p:txBody>
      </p:sp>
      <p:pic>
        <p:nvPicPr>
          <p:cNvPr id="7" name="Inhaltsplatzhalter 6" descr="20131019_14452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20000" contrast="20000"/>
          </a:blip>
          <a:stretch>
            <a:fillRect/>
          </a:stretch>
        </p:blipFill>
        <p:spPr>
          <a:xfrm>
            <a:off x="1382688" y="1484784"/>
            <a:ext cx="6378624" cy="47839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</a:t>
            </a:r>
            <a:endParaRPr lang="de-DE" dirty="0"/>
          </a:p>
        </p:txBody>
      </p:sp>
      <p:pic>
        <p:nvPicPr>
          <p:cNvPr id="7" name="Inhaltsplatzhalter 6" descr="20131017_20375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30000"/>
          </a:blip>
          <a:stretch>
            <a:fillRect/>
          </a:stretch>
        </p:blipFill>
        <p:spPr>
          <a:xfrm>
            <a:off x="1381166" y="1482500"/>
            <a:ext cx="6381668" cy="47862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Stabilität der PSS-IF (Erwartung)</a:t>
            </a:r>
          </a:p>
          <a:p>
            <a:r>
              <a:rPr lang="de-DE" dirty="0" smtClean="0"/>
              <a:t>M2 bzw. M3 im Paper klären</a:t>
            </a:r>
          </a:p>
          <a:p>
            <a:r>
              <a:rPr lang="de-DE" dirty="0" smtClean="0"/>
              <a:t>PSS-IF: Zusammenhang zwischen Knoten, Kanten, Attributen (auf M2 Ebene)</a:t>
            </a:r>
          </a:p>
          <a:p>
            <a:r>
              <a:rPr lang="de-DE" dirty="0" smtClean="0"/>
              <a:t>BOOGGIE Einführung</a:t>
            </a:r>
          </a:p>
          <a:p>
            <a:pPr lvl="1"/>
            <a:r>
              <a:rPr lang="de-DE" dirty="0" smtClean="0"/>
              <a:t>insbesondere Metamodell vs. Graph</a:t>
            </a:r>
          </a:p>
          <a:p>
            <a:pPr lvl="1"/>
            <a:r>
              <a:rPr lang="de-DE" dirty="0" smtClean="0"/>
              <a:t>was soll gelesen werden (Metamodell &amp; Graph)?</a:t>
            </a:r>
          </a:p>
          <a:p>
            <a:pPr lvl="1"/>
            <a:r>
              <a:rPr lang="de-DE" dirty="0" smtClean="0"/>
              <a:t>wie gelesenes auf PSS-IF M2 </a:t>
            </a:r>
            <a:r>
              <a:rPr lang="de-DE" dirty="0" err="1" smtClean="0"/>
              <a:t>mappen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Schematas</a:t>
            </a:r>
            <a:endParaRPr lang="de-DE" dirty="0" smtClean="0"/>
          </a:p>
          <a:p>
            <a:r>
              <a:rPr lang="de-DE" dirty="0" smtClean="0"/>
              <a:t>Beispieldaten</a:t>
            </a:r>
          </a:p>
          <a:p>
            <a:r>
              <a:rPr lang="de-DE" dirty="0" smtClean="0"/>
              <a:t>Bachelorarbeit?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M3 Variante</a:t>
            </a:r>
          </a:p>
          <a:p>
            <a:pPr lvl="1"/>
            <a:r>
              <a:rPr lang="de-DE" dirty="0" smtClean="0"/>
              <a:t>M3 Kern konzipieren und implementieren</a:t>
            </a:r>
          </a:p>
          <a:p>
            <a:pPr lvl="1"/>
            <a:r>
              <a:rPr lang="de-DE" dirty="0" smtClean="0"/>
              <a:t>PSS-IF MM TL Operatoren identifizieren (Abstrakte Syntax)</a:t>
            </a:r>
          </a:p>
          <a:p>
            <a:r>
              <a:rPr lang="de-DE" dirty="0" smtClean="0"/>
              <a:t>M2</a:t>
            </a:r>
          </a:p>
          <a:p>
            <a:pPr lvl="1"/>
            <a:r>
              <a:rPr lang="de-DE" dirty="0" smtClean="0"/>
              <a:t>M2 Kern implementieren</a:t>
            </a:r>
          </a:p>
          <a:p>
            <a:pPr lvl="1"/>
            <a:r>
              <a:rPr lang="de-DE" dirty="0" smtClean="0"/>
              <a:t>Erste </a:t>
            </a:r>
            <a:r>
              <a:rPr lang="de-DE" dirty="0" err="1" smtClean="0"/>
              <a:t>protoypische</a:t>
            </a:r>
            <a:r>
              <a:rPr lang="de-DE" dirty="0" smtClean="0"/>
              <a:t> </a:t>
            </a:r>
            <a:r>
              <a:rPr lang="de-DE" dirty="0" err="1" smtClean="0"/>
              <a:t>Transcoder</a:t>
            </a:r>
            <a:r>
              <a:rPr lang="de-DE" dirty="0" smtClean="0"/>
              <a:t> schreiben (Konkrete Syntax)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0</TotalTime>
  <Words>190</Words>
  <Application>Microsoft Office PowerPoint</Application>
  <PresentationFormat>Bildschirmpräsentation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Helvetica Neue</vt:lpstr>
      <vt:lpstr>ＭＳ Ｐゴシック</vt:lpstr>
      <vt:lpstr>Arial</vt:lpstr>
      <vt:lpstr>TUM Neue Helvetica 75 Bold</vt:lpstr>
      <vt:lpstr>TUM Neue Helvetica 55 Regular</vt:lpstr>
      <vt:lpstr>Wingdings</vt:lpstr>
      <vt:lpstr>pom</vt:lpstr>
      <vt:lpstr>IDP Modelltransformationen</vt:lpstr>
      <vt:lpstr>Agenda</vt:lpstr>
      <vt:lpstr>Ergebnisse</vt:lpstr>
      <vt:lpstr>Viewpoints</vt:lpstr>
      <vt:lpstr>Transformation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hazard</cp:lastModifiedBy>
  <cp:revision>14</cp:revision>
  <dcterms:created xsi:type="dcterms:W3CDTF">2013-10-19T12:47:44Z</dcterms:created>
  <dcterms:modified xsi:type="dcterms:W3CDTF">2013-10-19T15:10:54Z</dcterms:modified>
</cp:coreProperties>
</file>