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58" r:id="rId5"/>
    <p:sldId id="261" r:id="rId6"/>
    <p:sldId id="260" r:id="rId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12.02.2014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12</a:t>
            </a:r>
            <a:r>
              <a:rPr lang="de-DE" dirty="0" smtClean="0"/>
              <a:t>.02.2014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12.02.2014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Stabilisierter Kern</a:t>
            </a:r>
          </a:p>
          <a:p>
            <a:r>
              <a:rPr lang="de-DE" dirty="0" smtClean="0"/>
              <a:t>Lese- und schreibende Sichten (Views) auf das kanonische PSS-IF Metamodell</a:t>
            </a:r>
          </a:p>
          <a:p>
            <a:r>
              <a:rPr lang="de-DE" dirty="0" smtClean="0"/>
              <a:t>Standardmenge von Transformationen</a:t>
            </a:r>
          </a:p>
          <a:p>
            <a:pPr lvl="1"/>
            <a:r>
              <a:rPr lang="de-DE" dirty="0" smtClean="0"/>
              <a:t>Anlegen von künstlichen Knoten aus Attributwerten (nodify-Operator)</a:t>
            </a:r>
          </a:p>
          <a:p>
            <a:pPr lvl="1"/>
            <a:r>
              <a:rPr lang="de-DE" dirty="0" smtClean="0"/>
              <a:t>Umbenennen von Typen (rename)</a:t>
            </a:r>
          </a:p>
          <a:p>
            <a:pPr lvl="1"/>
            <a:r>
              <a:rPr lang="de-DE" dirty="0" smtClean="0"/>
              <a:t>Vertecken von Typen in Sichten (Views)</a:t>
            </a:r>
          </a:p>
          <a:p>
            <a:pPr lvl="1"/>
            <a:r>
              <a:rPr lang="de-DE" dirty="0" smtClean="0"/>
              <a:t>Retype Connection Mapping (Umsatzorientierte Funktionsplanung)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12.02.2014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Mehrstufiges Transformationsverfahren</a:t>
            </a:r>
          </a:p>
          <a:p>
            <a:pPr lvl="1"/>
            <a:r>
              <a:rPr lang="de-DE" dirty="0" smtClean="0"/>
              <a:t>Lesen/Schreiben von externe Dateiformate in generische Graphstruktur</a:t>
            </a:r>
          </a:p>
          <a:p>
            <a:pPr lvl="1"/>
            <a:r>
              <a:rPr lang="de-DE" dirty="0" smtClean="0"/>
              <a:t>Schreiben des generischen Graphen in ein einer Sicht auf das kanonische Metamodell entsprechendes PSS-IF Modell.</a:t>
            </a:r>
            <a:endParaRPr lang="de-DE" dirty="0" smtClean="0"/>
          </a:p>
          <a:p>
            <a:r>
              <a:rPr lang="de-DE" dirty="0" smtClean="0"/>
              <a:t>Visio: </a:t>
            </a:r>
          </a:p>
          <a:p>
            <a:pPr lvl="1"/>
            <a:r>
              <a:rPr lang="de-DE" dirty="0" smtClean="0"/>
              <a:t>Formatwechsel von VDX (Visio 2003-2010) auf VSDX (Visio 2013)</a:t>
            </a:r>
          </a:p>
          <a:p>
            <a:pPr lvl="1"/>
            <a:r>
              <a:rPr lang="de-DE" dirty="0" smtClean="0"/>
              <a:t>Eigene Bibliothek</a:t>
            </a:r>
          </a:p>
          <a:p>
            <a:pPr lvl="1"/>
            <a:r>
              <a:rPr lang="de-DE" dirty="0" smtClean="0"/>
              <a:t>Eingeschränktes Knotenlayouting</a:t>
            </a:r>
          </a:p>
          <a:p>
            <a:pPr lvl="1"/>
            <a:r>
              <a:rPr lang="de-DE" dirty="0" smtClean="0"/>
              <a:t>Kein Kantenrouting, manuell über Visio zu triggern.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12.02.2014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Kanonische modellierung umsatzorientierter Funktionsplanung.</a:t>
            </a:r>
          </a:p>
          <a:p>
            <a:r>
              <a:rPr lang="de-DE" dirty="0" smtClean="0"/>
              <a:t>Informationsverlust  beim Lesen von Visio-Dateien: Kanten können nicht einem Typ zugeordnet werden.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12.02.2014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SysML</a:t>
            </a:r>
          </a:p>
          <a:p>
            <a:pPr lvl="1"/>
            <a:r>
              <a:rPr lang="de-DE" dirty="0" smtClean="0"/>
              <a:t>Lesen und Schreiben</a:t>
            </a:r>
          </a:p>
          <a:p>
            <a:pPr lvl="1"/>
            <a:r>
              <a:rPr lang="de-DE" dirty="0" smtClean="0"/>
              <a:t>Transformation in kanonisches PSS-IF</a:t>
            </a:r>
            <a:endParaRPr lang="de-DE" dirty="0" smtClean="0"/>
          </a:p>
          <a:p>
            <a:r>
              <a:rPr lang="de-DE" dirty="0" smtClean="0"/>
              <a:t>Fertigstellung der Transformation für die umsatzorientierte Funktionsplanung</a:t>
            </a:r>
          </a:p>
          <a:p>
            <a:r>
              <a:rPr lang="de-DE" dirty="0" smtClean="0"/>
              <a:t>Viso VSDX Format unterstützen</a:t>
            </a:r>
          </a:p>
          <a:p>
            <a:pPr lvl="1"/>
            <a:r>
              <a:rPr lang="de-DE" dirty="0" smtClean="0"/>
              <a:t>EPK</a:t>
            </a:r>
          </a:p>
          <a:p>
            <a:pPr lvl="1"/>
            <a:r>
              <a:rPr lang="de-DE" dirty="0" smtClean="0"/>
              <a:t>BPMN</a:t>
            </a:r>
          </a:p>
          <a:p>
            <a:pPr lvl="1"/>
            <a:r>
              <a:rPr lang="de-DE" dirty="0" smtClean="0"/>
              <a:t>Sprachspezifische Transformation gemäß Bachelorarbeit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12.02.2014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24</TotalTime>
  <Words>188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pom</vt:lpstr>
      <vt:lpstr>IDP Modelltransformationen</vt:lpstr>
      <vt:lpstr>Agenda</vt:lpstr>
      <vt:lpstr>Ergebnisse (1)</vt:lpstr>
      <vt:lpstr>Ergebnisse (2)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kgo</cp:lastModifiedBy>
  <cp:revision>103</cp:revision>
  <dcterms:created xsi:type="dcterms:W3CDTF">2013-10-19T12:47:44Z</dcterms:created>
  <dcterms:modified xsi:type="dcterms:W3CDTF">2014-02-12T11:54:49Z</dcterms:modified>
</cp:coreProperties>
</file>