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86" r:id="rId3"/>
    <p:sldId id="285" r:id="rId4"/>
    <p:sldId id="290" r:id="rId5"/>
    <p:sldId id="291" r:id="rId6"/>
    <p:sldId id="287" r:id="rId7"/>
    <p:sldId id="292" r:id="rId8"/>
    <p:sldId id="288" r:id="rId9"/>
    <p:sldId id="28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E48D7"/>
    <a:srgbClr val="D98BCE"/>
    <a:srgbClr val="ECC6E7"/>
    <a:srgbClr val="854C67"/>
    <a:srgbClr val="B24059"/>
    <a:srgbClr val="FCE28B"/>
    <a:srgbClr val="382F52"/>
    <a:srgbClr val="130B30"/>
    <a:srgbClr val="AC665F"/>
    <a:srgbClr val="543B5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321" autoAdjust="0"/>
    <p:restoredTop sz="94660" autoAdjust="0"/>
  </p:normalViewPr>
  <p:slideViewPr>
    <p:cSldViewPr showGuides="1">
      <p:cViewPr varScale="1">
        <p:scale>
          <a:sx n="65" d="100"/>
          <a:sy n="65" d="100"/>
        </p:scale>
        <p:origin x="-13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DA3C7-EAF8-4F84-8C98-E9E03C690D3C}" type="datetimeFigureOut">
              <a:rPr lang="ko-KR" altLang="en-US" smtClean="0"/>
              <a:pPr/>
              <a:t>2018-11-14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2EDF2-45A7-4566-9AE6-3D17D984E8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930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ADSTORE.TISTORY.COM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EDC-57D4-4B77-A8D2-16C034F274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826830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ADSTORE.TISTORY.COM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EDC-57D4-4B77-A8D2-16C034F274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4645248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ADSTORE.TISTORY.COM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EDC-57D4-4B77-A8D2-16C034F274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7865507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gradFill flip="none" rotWithShape="1">
          <a:gsLst>
            <a:gs pos="36000">
              <a:srgbClr val="221A42"/>
            </a:gs>
            <a:gs pos="100000">
              <a:srgbClr val="854C67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 userDrawn="1"/>
        </p:nvSpPr>
        <p:spPr>
          <a:xfrm flipV="1">
            <a:off x="3354011" y="1130891"/>
            <a:ext cx="65861" cy="65861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 flipV="1">
            <a:off x="8466579" y="1844824"/>
            <a:ext cx="36000" cy="36000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 flipV="1">
            <a:off x="6954411" y="4371251"/>
            <a:ext cx="65861" cy="65861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 userDrawn="1"/>
        </p:nvSpPr>
        <p:spPr>
          <a:xfrm flipV="1">
            <a:off x="3347864" y="5517232"/>
            <a:ext cx="65861" cy="65861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 userDrawn="1"/>
        </p:nvSpPr>
        <p:spPr>
          <a:xfrm flipV="1">
            <a:off x="539552" y="4299243"/>
            <a:ext cx="36000" cy="36000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 userDrawn="1"/>
        </p:nvSpPr>
        <p:spPr>
          <a:xfrm flipV="1">
            <a:off x="2626023" y="3184923"/>
            <a:ext cx="3905250" cy="2196702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</a:srgbClr>
              </a:gs>
              <a:gs pos="76000">
                <a:srgbClr val="AC665F">
                  <a:alpha val="0"/>
                </a:srgbClr>
              </a:gs>
            </a:gsLst>
            <a:lin ang="5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" name="원호 4"/>
          <p:cNvSpPr/>
          <p:nvPr userDrawn="1"/>
        </p:nvSpPr>
        <p:spPr>
          <a:xfrm flipV="1">
            <a:off x="2619375" y="1476375"/>
            <a:ext cx="3905250" cy="3905250"/>
          </a:xfrm>
          <a:prstGeom prst="arc">
            <a:avLst>
              <a:gd name="adj1" fmla="val 11526468"/>
              <a:gd name="adj2" fmla="val 20843581"/>
            </a:avLst>
          </a:prstGeom>
          <a:noFill/>
          <a:ln w="1587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816" y="3007625"/>
            <a:ext cx="5261664" cy="842750"/>
          </a:xfrm>
          <a:noFill/>
        </p:spPr>
        <p:txBody>
          <a:bodyPr anchor="ctr">
            <a:normAutofit/>
          </a:bodyPr>
          <a:lstStyle>
            <a:lvl1pPr algn="dist">
              <a:lnSpc>
                <a:spcPct val="100000"/>
              </a:lnSpc>
              <a:defRPr sz="3600" b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r>
              <a:rPr lang="en-US" altLang="ko-KR" dirty="0" smtClean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4679" y="2616236"/>
            <a:ext cx="2783842" cy="369714"/>
          </a:xfrm>
        </p:spPr>
        <p:txBody>
          <a:bodyPr>
            <a:noAutofit/>
          </a:bodyPr>
          <a:lstStyle>
            <a:lvl1pPr marL="0" indent="0" algn="dist">
              <a:lnSpc>
                <a:spcPct val="100000"/>
              </a:lnSpc>
              <a:buNone/>
              <a:defRPr sz="1400" b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smtClean="0"/>
              <a:t>FREE TEMPLATE</a:t>
            </a:r>
            <a:endParaRPr 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200400" y="3894820"/>
            <a:ext cx="2743200" cy="313592"/>
          </a:xfrm>
        </p:spPr>
        <p:txBody>
          <a:bodyPr>
            <a:normAutofit/>
          </a:bodyPr>
          <a:lstStyle>
            <a:lvl1pPr marL="0" indent="0" algn="dist">
              <a:buNone/>
              <a:defRPr sz="1200" b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r>
              <a:rPr lang="en-US" altLang="ko-KR" dirty="0" smtClean="0"/>
              <a:t>RELEASED</a:t>
            </a:r>
            <a:endParaRPr lang="en-US" altLang="ko-KR" dirty="0"/>
          </a:p>
        </p:txBody>
      </p:sp>
      <p:sp>
        <p:nvSpPr>
          <p:cNvPr id="21" name="내용 개체 틀 20"/>
          <p:cNvSpPr>
            <a:spLocks noGrp="1"/>
          </p:cNvSpPr>
          <p:nvPr>
            <p:ph sz="quarter" idx="11" hasCustomPrompt="1"/>
          </p:nvPr>
        </p:nvSpPr>
        <p:spPr>
          <a:xfrm>
            <a:off x="3389909" y="6337968"/>
            <a:ext cx="2367954" cy="28733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lIns="216000" tIns="0" rIns="216000" bIns="0" rtlCol="0" anchor="ctr">
            <a:normAutofit/>
          </a:bodyPr>
          <a:lstStyle>
            <a:lvl1pPr algn="dist">
              <a:defRPr lang="ko-KR" altLang="en-US" sz="1000" b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 indent="0" algn="dist">
              <a:buNone/>
            </a:pPr>
            <a:r>
              <a:rPr lang="en-US" altLang="ko-KR" dirty="0" smtClean="0"/>
              <a:t>ADSTORE.TISTORY.COM</a:t>
            </a:r>
            <a:endParaRPr lang="ko-KR" altLang="en-US" dirty="0" smtClean="0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469111" y="6279419"/>
            <a:ext cx="205778" cy="410016"/>
            <a:chOff x="3350134" y="6333240"/>
            <a:chExt cx="2341660" cy="295800"/>
          </a:xfrm>
        </p:grpSpPr>
        <p:cxnSp>
          <p:nvCxnSpPr>
            <p:cNvPr id="23" name="직선 연결선 22"/>
            <p:cNvCxnSpPr/>
            <p:nvPr userDrawn="1"/>
          </p:nvCxnSpPr>
          <p:spPr>
            <a:xfrm>
              <a:off x="3350134" y="6333240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 userDrawn="1"/>
          </p:nvCxnSpPr>
          <p:spPr>
            <a:xfrm>
              <a:off x="3350134" y="6629040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원호 30"/>
          <p:cNvSpPr/>
          <p:nvPr userDrawn="1"/>
        </p:nvSpPr>
        <p:spPr>
          <a:xfrm flipV="1">
            <a:off x="2619375" y="1476375"/>
            <a:ext cx="3905250" cy="3905250"/>
          </a:xfrm>
          <a:prstGeom prst="arc">
            <a:avLst>
              <a:gd name="adj1" fmla="val 3839032"/>
              <a:gd name="adj2" fmla="val 10053991"/>
            </a:avLst>
          </a:prstGeom>
          <a:noFill/>
          <a:ln w="1587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/>
          <p:cNvSpPr/>
          <p:nvPr userDrawn="1"/>
        </p:nvSpPr>
        <p:spPr>
          <a:xfrm flipV="1">
            <a:off x="2619375" y="1476375"/>
            <a:ext cx="3905250" cy="3905250"/>
          </a:xfrm>
          <a:prstGeom prst="arc">
            <a:avLst>
              <a:gd name="adj1" fmla="val 1307809"/>
              <a:gd name="adj2" fmla="val 3434644"/>
            </a:avLst>
          </a:prstGeom>
          <a:noFill/>
          <a:ln w="1587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152906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Pr>
        <a:gradFill flip="none" rotWithShape="1">
          <a:gsLst>
            <a:gs pos="100000">
              <a:srgbClr val="854C67"/>
            </a:gs>
            <a:gs pos="34000">
              <a:srgbClr val="221A4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모서리가 둥근 직사각형 91"/>
          <p:cNvSpPr/>
          <p:nvPr userDrawn="1"/>
        </p:nvSpPr>
        <p:spPr>
          <a:xfrm>
            <a:off x="3273301" y="190335"/>
            <a:ext cx="2592666" cy="5771117"/>
          </a:xfrm>
          <a:prstGeom prst="roundRect">
            <a:avLst>
              <a:gd name="adj" fmla="val 2016"/>
            </a:avLst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rgbClr val="FCE28B">
                  <a:alpha val="82000"/>
                  <a:lumMod val="20000"/>
                  <a:lumOff val="8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530476" y="2762250"/>
            <a:ext cx="2078316" cy="2880222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buNone/>
              <a:defRPr lang="ko-KR" altLang="en-US" sz="1400" kern="1200" dirty="0" smtClean="0">
                <a:solidFill>
                  <a:srgbClr val="221A4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273301" y="6362702"/>
            <a:ext cx="2592666" cy="365125"/>
          </a:xfrm>
        </p:spPr>
        <p:txBody>
          <a:bodyPr/>
          <a:lstStyle>
            <a:lvl1pPr marL="0" algn="dist" defTabSz="914400" rtl="0" eaLnBrk="1" latinLnBrk="1" hangingPunct="1">
              <a:defRPr lang="en-US" altLang="ko-KR" sz="9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ADSTORE.TISTORY.COM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6167" y="910710"/>
            <a:ext cx="1846370" cy="37451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defRPr lang="en-US" altLang="en-US" sz="1200" b="0" kern="1200" spc="-300" dirty="0">
                <a:ln w="15875">
                  <a:noFill/>
                </a:ln>
                <a:gradFill flip="none" rotWithShape="1">
                  <a:gsLst>
                    <a:gs pos="31000">
                      <a:srgbClr val="221A42"/>
                    </a:gs>
                    <a:gs pos="100000">
                      <a:srgbClr val="854C67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 smtClean="0"/>
              <a:t>STARLIGHT</a:t>
            </a:r>
            <a:endParaRPr lang="en-US" dirty="0"/>
          </a:p>
        </p:txBody>
      </p:sp>
      <p:sp>
        <p:nvSpPr>
          <p:cNvPr id="38" name="타원 37"/>
          <p:cNvSpPr/>
          <p:nvPr userDrawn="1"/>
        </p:nvSpPr>
        <p:spPr>
          <a:xfrm flipV="1">
            <a:off x="6932107" y="388507"/>
            <a:ext cx="16157" cy="16157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 flipV="1">
            <a:off x="1043608" y="588139"/>
            <a:ext cx="16157" cy="16157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 userDrawn="1"/>
        </p:nvSpPr>
        <p:spPr>
          <a:xfrm flipV="1">
            <a:off x="7566778" y="865590"/>
            <a:ext cx="29558" cy="29558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 userDrawn="1"/>
        </p:nvSpPr>
        <p:spPr>
          <a:xfrm flipV="1">
            <a:off x="6021609" y="571890"/>
            <a:ext cx="16157" cy="16157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 userDrawn="1"/>
        </p:nvSpPr>
        <p:spPr>
          <a:xfrm flipV="1">
            <a:off x="3915863" y="332656"/>
            <a:ext cx="16157" cy="16157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 userDrawn="1"/>
        </p:nvSpPr>
        <p:spPr>
          <a:xfrm flipV="1">
            <a:off x="1749924" y="1100179"/>
            <a:ext cx="29558" cy="29558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 userDrawn="1"/>
        </p:nvSpPr>
        <p:spPr>
          <a:xfrm flipV="1">
            <a:off x="1059784" y="6272880"/>
            <a:ext cx="56882" cy="56882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 userDrawn="1"/>
        </p:nvGrpSpPr>
        <p:grpSpPr>
          <a:xfrm rot="9000000">
            <a:off x="6547841" y="2681770"/>
            <a:ext cx="2192025" cy="3211299"/>
            <a:chOff x="1112615" y="3130979"/>
            <a:chExt cx="1462261" cy="2142202"/>
          </a:xfrm>
        </p:grpSpPr>
        <p:sp>
          <p:nvSpPr>
            <p:cNvPr id="69" name="타원 68"/>
            <p:cNvSpPr/>
            <p:nvPr userDrawn="1"/>
          </p:nvSpPr>
          <p:spPr>
            <a:xfrm flipV="1">
              <a:off x="2513001" y="3345923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 userDrawn="1"/>
          </p:nvSpPr>
          <p:spPr>
            <a:xfrm flipV="1">
              <a:off x="1577008" y="31309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 userDrawn="1"/>
          </p:nvSpPr>
          <p:spPr>
            <a:xfrm flipV="1">
              <a:off x="2254465" y="374776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 userDrawn="1"/>
          </p:nvSpPr>
          <p:spPr>
            <a:xfrm flipV="1">
              <a:off x="2558719" y="5118474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 userDrawn="1"/>
          </p:nvSpPr>
          <p:spPr>
            <a:xfrm flipV="1">
              <a:off x="1112615" y="5243623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타원 42"/>
          <p:cNvSpPr/>
          <p:nvPr userDrawn="1"/>
        </p:nvSpPr>
        <p:spPr>
          <a:xfrm flipV="1">
            <a:off x="3955814" y="1655033"/>
            <a:ext cx="18815" cy="18815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원호 51"/>
          <p:cNvSpPr/>
          <p:nvPr userDrawn="1"/>
        </p:nvSpPr>
        <p:spPr>
          <a:xfrm flipV="1">
            <a:off x="3850627" y="380444"/>
            <a:ext cx="1442006" cy="1442006"/>
          </a:xfrm>
          <a:prstGeom prst="arc">
            <a:avLst>
              <a:gd name="adj1" fmla="val 11526468"/>
              <a:gd name="adj2" fmla="val 20843581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원호 52"/>
          <p:cNvSpPr/>
          <p:nvPr userDrawn="1"/>
        </p:nvSpPr>
        <p:spPr>
          <a:xfrm flipV="1">
            <a:off x="3850627" y="380444"/>
            <a:ext cx="1442006" cy="1442006"/>
          </a:xfrm>
          <a:prstGeom prst="arc">
            <a:avLst>
              <a:gd name="adj1" fmla="val 3839032"/>
              <a:gd name="adj2" fmla="val 10053991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 w="sm" len="sm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원호 53"/>
          <p:cNvSpPr/>
          <p:nvPr userDrawn="1"/>
        </p:nvSpPr>
        <p:spPr>
          <a:xfrm flipV="1">
            <a:off x="3850627" y="380444"/>
            <a:ext cx="1442006" cy="1442006"/>
          </a:xfrm>
          <a:prstGeom prst="arc">
            <a:avLst>
              <a:gd name="adj1" fmla="val 1307809"/>
              <a:gd name="adj2" fmla="val 3434644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원호 76"/>
          <p:cNvSpPr/>
          <p:nvPr userDrawn="1"/>
        </p:nvSpPr>
        <p:spPr>
          <a:xfrm flipV="1">
            <a:off x="3994148" y="523965"/>
            <a:ext cx="1154964" cy="1154962"/>
          </a:xfrm>
          <a:prstGeom prst="arc">
            <a:avLst>
              <a:gd name="adj1" fmla="val 5252956"/>
              <a:gd name="adj2" fmla="val 8808537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 userDrawn="1"/>
        </p:nvGrpSpPr>
        <p:grpSpPr>
          <a:xfrm>
            <a:off x="4469111" y="2559178"/>
            <a:ext cx="205778" cy="3602900"/>
            <a:chOff x="3350134" y="5992301"/>
            <a:chExt cx="2341660" cy="2808750"/>
          </a:xfrm>
        </p:grpSpPr>
        <p:cxnSp>
          <p:nvCxnSpPr>
            <p:cNvPr id="83" name="직선 연결선 82"/>
            <p:cNvCxnSpPr/>
            <p:nvPr userDrawn="1"/>
          </p:nvCxnSpPr>
          <p:spPr>
            <a:xfrm>
              <a:off x="3350134" y="5992301"/>
              <a:ext cx="2341660" cy="0"/>
            </a:xfrm>
            <a:prstGeom prst="line">
              <a:avLst/>
            </a:prstGeom>
            <a:ln w="12700" cap="rnd" cmpd="sng">
              <a:solidFill>
                <a:srgbClr val="854C67"/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 userDrawn="1"/>
          </p:nvCxnSpPr>
          <p:spPr>
            <a:xfrm>
              <a:off x="3350134" y="8801051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텍스트 개체 틀 8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530476" y="1931282"/>
            <a:ext cx="2078316" cy="474662"/>
          </a:xfr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400" b="0" spc="-300" dirty="0">
                <a:ln w="15875">
                  <a:noFill/>
                </a:ln>
                <a:gradFill flip="none" rotWithShape="1">
                  <a:gsLst>
                    <a:gs pos="31000">
                      <a:srgbClr val="221A42"/>
                    </a:gs>
                    <a:gs pos="100000">
                      <a:srgbClr val="543B5B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87" name="타원 86"/>
          <p:cNvSpPr/>
          <p:nvPr userDrawn="1"/>
        </p:nvSpPr>
        <p:spPr>
          <a:xfrm flipV="1">
            <a:off x="1202750" y="2436014"/>
            <a:ext cx="56882" cy="56882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 userDrawn="1"/>
        </p:nvGrpSpPr>
        <p:grpSpPr>
          <a:xfrm>
            <a:off x="539552" y="4893383"/>
            <a:ext cx="1582819" cy="506641"/>
            <a:chOff x="6165917" y="540907"/>
            <a:chExt cx="1582819" cy="506641"/>
          </a:xfrm>
        </p:grpSpPr>
        <p:sp>
          <p:nvSpPr>
            <p:cNvPr id="88" name="타원 87"/>
            <p:cNvSpPr/>
            <p:nvPr userDrawn="1"/>
          </p:nvSpPr>
          <p:spPr>
            <a:xfrm flipV="1">
              <a:off x="7084507" y="540907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 userDrawn="1"/>
          </p:nvSpPr>
          <p:spPr>
            <a:xfrm flipV="1">
              <a:off x="7719178" y="10179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 userDrawn="1"/>
          </p:nvSpPr>
          <p:spPr>
            <a:xfrm flipV="1">
              <a:off x="6165917" y="7242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 userDrawn="1"/>
        </p:nvGrpSpPr>
        <p:grpSpPr>
          <a:xfrm rot="9000000">
            <a:off x="3663917" y="533841"/>
            <a:ext cx="2314087" cy="1440555"/>
            <a:chOff x="1112615" y="4589898"/>
            <a:chExt cx="1543684" cy="960966"/>
          </a:xfrm>
        </p:grpSpPr>
        <p:sp>
          <p:nvSpPr>
            <p:cNvPr id="96" name="타원 95"/>
            <p:cNvSpPr/>
            <p:nvPr userDrawn="1"/>
          </p:nvSpPr>
          <p:spPr>
            <a:xfrm flipV="1">
              <a:off x="2640142" y="5534707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382F52"/>
                </a:gs>
                <a:gs pos="0">
                  <a:srgbClr val="854C67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98" name="타원 97"/>
            <p:cNvSpPr/>
            <p:nvPr userDrawn="1"/>
          </p:nvSpPr>
          <p:spPr>
            <a:xfrm flipV="1">
              <a:off x="1795443" y="4589898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382F52"/>
                </a:gs>
                <a:gs pos="0">
                  <a:srgbClr val="854C67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0" name="타원 99"/>
            <p:cNvSpPr/>
            <p:nvPr userDrawn="1"/>
          </p:nvSpPr>
          <p:spPr>
            <a:xfrm flipV="1">
              <a:off x="1112615" y="5243623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382F52"/>
                </a:gs>
                <a:gs pos="0">
                  <a:srgbClr val="854C67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1513829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528734" y="2878158"/>
            <a:ext cx="2078316" cy="3034488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buNone/>
              <a:defRPr lang="ko-KR" altLang="en-US" sz="14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528734" y="6362702"/>
            <a:ext cx="2078316" cy="365125"/>
          </a:xfrm>
        </p:spPr>
        <p:txBody>
          <a:bodyPr/>
          <a:lstStyle>
            <a:lvl1pPr marL="0" algn="dist" defTabSz="914400" rtl="0" eaLnBrk="1" latinLnBrk="1" hangingPunct="1">
              <a:defRPr lang="en-US" altLang="ko-KR" sz="9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ADSTORE.TISTORY.COM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09910" y="910710"/>
            <a:ext cx="2122700" cy="3745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 smtClean="0"/>
              <a:t>STARLIGHT</a:t>
            </a:r>
            <a:endParaRPr lang="en-US" dirty="0"/>
          </a:p>
        </p:txBody>
      </p:sp>
      <p:sp>
        <p:nvSpPr>
          <p:cNvPr id="38" name="타원 37"/>
          <p:cNvSpPr/>
          <p:nvPr userDrawn="1"/>
        </p:nvSpPr>
        <p:spPr>
          <a:xfrm flipV="1">
            <a:off x="6932107" y="388507"/>
            <a:ext cx="16157" cy="16157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 userDrawn="1"/>
        </p:nvSpPr>
        <p:spPr>
          <a:xfrm flipV="1">
            <a:off x="3907771" y="332656"/>
            <a:ext cx="16157" cy="16157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 userDrawn="1"/>
        </p:nvSpPr>
        <p:spPr>
          <a:xfrm flipV="1">
            <a:off x="3947722" y="1655033"/>
            <a:ext cx="18815" cy="18815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2" name="원호 51"/>
          <p:cNvSpPr/>
          <p:nvPr userDrawn="1"/>
        </p:nvSpPr>
        <p:spPr>
          <a:xfrm flipV="1">
            <a:off x="3848885" y="380444"/>
            <a:ext cx="1442006" cy="1442006"/>
          </a:xfrm>
          <a:prstGeom prst="arc">
            <a:avLst>
              <a:gd name="adj1" fmla="val 11526468"/>
              <a:gd name="adj2" fmla="val 20843581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3" name="원호 52"/>
          <p:cNvSpPr/>
          <p:nvPr userDrawn="1"/>
        </p:nvSpPr>
        <p:spPr>
          <a:xfrm flipV="1">
            <a:off x="3848885" y="380444"/>
            <a:ext cx="1442006" cy="1442006"/>
          </a:xfrm>
          <a:prstGeom prst="arc">
            <a:avLst>
              <a:gd name="adj1" fmla="val 3839032"/>
              <a:gd name="adj2" fmla="val 10053991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4" name="원호 53"/>
          <p:cNvSpPr/>
          <p:nvPr userDrawn="1"/>
        </p:nvSpPr>
        <p:spPr>
          <a:xfrm flipV="1">
            <a:off x="3848885" y="380444"/>
            <a:ext cx="1442006" cy="1442006"/>
          </a:xfrm>
          <a:prstGeom prst="arc">
            <a:avLst>
              <a:gd name="adj1" fmla="val 1307809"/>
              <a:gd name="adj2" fmla="val 3434644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77" name="원호 76"/>
          <p:cNvSpPr/>
          <p:nvPr userDrawn="1"/>
        </p:nvSpPr>
        <p:spPr>
          <a:xfrm flipV="1">
            <a:off x="3992406" y="523965"/>
            <a:ext cx="1154964" cy="1154962"/>
          </a:xfrm>
          <a:prstGeom prst="arc">
            <a:avLst>
              <a:gd name="adj1" fmla="val 5252956"/>
              <a:gd name="adj2" fmla="val 8808537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82" name="그룹 81"/>
          <p:cNvGrpSpPr/>
          <p:nvPr userDrawn="1"/>
        </p:nvGrpSpPr>
        <p:grpSpPr>
          <a:xfrm>
            <a:off x="4469111" y="2636912"/>
            <a:ext cx="205778" cy="3525166"/>
            <a:chOff x="3350134" y="6052901"/>
            <a:chExt cx="2341660" cy="2748150"/>
          </a:xfrm>
        </p:grpSpPr>
        <p:cxnSp>
          <p:nvCxnSpPr>
            <p:cNvPr id="83" name="직선 연결선 82"/>
            <p:cNvCxnSpPr/>
            <p:nvPr userDrawn="1"/>
          </p:nvCxnSpPr>
          <p:spPr>
            <a:xfrm>
              <a:off x="3350134" y="6052901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 userDrawn="1"/>
          </p:nvCxnSpPr>
          <p:spPr>
            <a:xfrm>
              <a:off x="3350134" y="8801051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텍스트 개체 틀 8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532842" y="1934040"/>
            <a:ext cx="2078316" cy="474662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ko-KR" altLang="en-US" sz="1400" b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pPr marL="0" lvl="0" indent="0" algn="dist">
              <a:lnSpc>
                <a:spcPct val="100000"/>
              </a:lnSpc>
              <a:buNone/>
            </a:pPr>
            <a:r>
              <a:rPr lang="en-US" altLang="ko-KR" dirty="0" smtClean="0"/>
              <a:t>INDEX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539552" y="533841"/>
            <a:ext cx="8200314" cy="5795921"/>
            <a:chOff x="539552" y="533841"/>
            <a:chExt cx="8200314" cy="5795921"/>
          </a:xfrm>
        </p:grpSpPr>
        <p:sp>
          <p:nvSpPr>
            <p:cNvPr id="40" name="타원 39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5" name="타원 44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/>
            <p:cNvGrpSpPr/>
            <p:nvPr userDrawn="1"/>
          </p:nvGrpSpPr>
          <p:grpSpPr>
            <a:xfrm rot="9000000">
              <a:off x="6547841" y="2681770"/>
              <a:ext cx="2192025" cy="3211299"/>
              <a:chOff x="1112615" y="3130979"/>
              <a:chExt cx="1462261" cy="2142202"/>
            </a:xfrm>
          </p:grpSpPr>
          <p:sp>
            <p:nvSpPr>
              <p:cNvPr id="69" name="타원 68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 userDrawn="1"/>
            </p:nvSpPr>
            <p:spPr>
              <a:xfrm flipV="1">
                <a:off x="1577008" y="3130979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 userDrawn="1"/>
            </p:nvSpPr>
            <p:spPr>
              <a:xfrm flipV="1">
                <a:off x="2254465" y="374776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타원 86"/>
            <p:cNvSpPr/>
            <p:nvPr userDrawn="1"/>
          </p:nvSpPr>
          <p:spPr>
            <a:xfrm flipV="1">
              <a:off x="1202750" y="24360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1" name="그룹 90"/>
            <p:cNvGrpSpPr/>
            <p:nvPr userDrawn="1"/>
          </p:nvGrpSpPr>
          <p:grpSpPr>
            <a:xfrm>
              <a:off x="539552" y="4893383"/>
              <a:ext cx="1582819" cy="506641"/>
              <a:chOff x="6165917" y="540907"/>
              <a:chExt cx="1582819" cy="506641"/>
            </a:xfrm>
          </p:grpSpPr>
          <p:sp>
            <p:nvSpPr>
              <p:cNvPr id="88" name="타원 87"/>
              <p:cNvSpPr/>
              <p:nvPr userDrawn="1"/>
            </p:nvSpPr>
            <p:spPr>
              <a:xfrm flipV="1">
                <a:off x="7084507" y="5409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 userDrawn="1"/>
            </p:nvSpPr>
            <p:spPr>
              <a:xfrm flipV="1">
                <a:off x="7719178" y="101799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 userDrawn="1"/>
            </p:nvSpPr>
            <p:spPr>
              <a:xfrm flipV="1">
                <a:off x="6165917" y="724290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" name="그룹 94"/>
            <p:cNvGrpSpPr/>
            <p:nvPr userDrawn="1"/>
          </p:nvGrpSpPr>
          <p:grpSpPr>
            <a:xfrm rot="9000000">
              <a:off x="3663917" y="533841"/>
              <a:ext cx="2314087" cy="1440555"/>
              <a:chOff x="1112615" y="4589898"/>
              <a:chExt cx="1543684" cy="960966"/>
            </a:xfrm>
          </p:grpSpPr>
          <p:sp>
            <p:nvSpPr>
              <p:cNvPr id="96" name="타원 95"/>
              <p:cNvSpPr/>
              <p:nvPr userDrawn="1"/>
            </p:nvSpPr>
            <p:spPr>
              <a:xfrm flipV="1">
                <a:off x="2640142" y="55347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98" name="타원 97"/>
              <p:cNvSpPr/>
              <p:nvPr userDrawn="1"/>
            </p:nvSpPr>
            <p:spPr>
              <a:xfrm flipV="1">
                <a:off x="1795443" y="4589898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00" name="타원 99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78" name="직선 연결선 77"/>
          <p:cNvCxnSpPr/>
          <p:nvPr userDrawn="1"/>
        </p:nvCxnSpPr>
        <p:spPr>
          <a:xfrm flipH="1" flipV="1">
            <a:off x="2337162" y="4607411"/>
            <a:ext cx="628472" cy="375105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143545940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gradFill>
          <a:gsLst>
            <a:gs pos="100000">
              <a:srgbClr val="854C67"/>
            </a:gs>
            <a:gs pos="34000">
              <a:srgbClr val="221A4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500418" y="598165"/>
            <a:ext cx="8200314" cy="5359228"/>
            <a:chOff x="539552" y="533841"/>
            <a:chExt cx="8200314" cy="5359228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866718" y="502086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547841" y="2681770"/>
              <a:ext cx="2192025" cy="3211299"/>
              <a:chOff x="1112615" y="3130979"/>
              <a:chExt cx="1462261" cy="2142202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577008" y="3130979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2254465" y="374776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1202750" y="24360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539552" y="4893383"/>
              <a:ext cx="1582819" cy="506641"/>
              <a:chOff x="6165917" y="540907"/>
              <a:chExt cx="1582819" cy="506641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7084507" y="5409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7719178" y="101799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165917" y="724290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3663917" y="533841"/>
              <a:ext cx="2314087" cy="1440555"/>
              <a:chOff x="1112615" y="4589898"/>
              <a:chExt cx="1543684" cy="960966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640142" y="55347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795443" y="4589898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7" name="직선 연결선 26"/>
          <p:cNvCxnSpPr/>
          <p:nvPr userDrawn="1"/>
        </p:nvCxnSpPr>
        <p:spPr>
          <a:xfrm flipH="1" flipV="1">
            <a:off x="2037342" y="1785548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68585" y="2323064"/>
            <a:ext cx="2227090" cy="2211872"/>
          </a:xfrm>
          <a:noFill/>
          <a:ln w="50800" cap="flat">
            <a:solidFill>
              <a:schemeClr val="bg1"/>
            </a:solidFill>
            <a:miter lim="800000"/>
          </a:ln>
        </p:spPr>
        <p:txBody>
          <a:bodyPr vert="horz" lIns="180000" tIns="144000" rIns="180000" bIns="144000" rtlCol="0" anchor="ctr">
            <a:noAutofit/>
          </a:bodyPr>
          <a:lstStyle>
            <a:lvl1pPr>
              <a:lnSpc>
                <a:spcPct val="200000"/>
              </a:lnSpc>
              <a:defRPr lang="ko-KR" altLang="en-US" sz="2400" b="1" baseline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 smtClean="0"/>
              <a:t>FEEL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THE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LIGHT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H="1" flipV="1">
            <a:off x="7989575" y="3514335"/>
            <a:ext cx="525775" cy="358366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텍스트 개체 틀 77"/>
          <p:cNvSpPr>
            <a:spLocks noGrp="1"/>
          </p:cNvSpPr>
          <p:nvPr>
            <p:ph type="body" sz="quarter" idx="13" hasCustomPrompt="1"/>
          </p:nvPr>
        </p:nvSpPr>
        <p:spPr>
          <a:xfrm>
            <a:off x="5269358" y="2286855"/>
            <a:ext cx="3271837" cy="229467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600" b="0" kern="1200" baseline="0" noProof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I Still Remember when things were Broken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But put together , the cracks were closing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Hurry up, hurry up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There's no more waiting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We're still worth saving</a:t>
            </a:r>
          </a:p>
        </p:txBody>
      </p:sp>
      <p:cxnSp>
        <p:nvCxnSpPr>
          <p:cNvPr id="80" name="직선 연결선 79"/>
          <p:cNvCxnSpPr/>
          <p:nvPr userDrawn="1"/>
        </p:nvCxnSpPr>
        <p:spPr>
          <a:xfrm flipH="1">
            <a:off x="4498293" y="3212976"/>
            <a:ext cx="147414" cy="432048"/>
          </a:xfrm>
          <a:prstGeom prst="line">
            <a:avLst/>
          </a:prstGeom>
          <a:ln w="19050" cap="rnd" cmpd="sng">
            <a:solidFill>
              <a:schemeClr val="bg1">
                <a:alpha val="62000"/>
              </a:schemeClr>
            </a:solidFill>
            <a:round/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79954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9"/>
          <p:cNvSpPr/>
          <p:nvPr userDrawn="1"/>
        </p:nvSpPr>
        <p:spPr>
          <a:xfrm flipV="1">
            <a:off x="920960" y="-158299"/>
            <a:ext cx="7300548" cy="4106563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3063" y="114124"/>
            <a:ext cx="2977872" cy="578572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 smtClean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070753" y="6572165"/>
            <a:ext cx="2509769" cy="20083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 smtClean="0"/>
              <a:t>ADSTORE.TISTORY.COM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764864" y="6572165"/>
            <a:ext cx="488328" cy="20083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lang="en-US" altLang="ko-KR" sz="1000" b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395536" y="453908"/>
            <a:ext cx="8956349" cy="5757872"/>
            <a:chOff x="434670" y="571890"/>
            <a:chExt cx="8956349" cy="5757872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66211" y="2714989"/>
              <a:ext cx="2724808" cy="3412157"/>
              <a:chOff x="757205" y="2858441"/>
              <a:chExt cx="1817671" cy="2276190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734360" y="2858441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1557347" y="365254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757205" y="5038432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50694" y="21555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434670" y="3739690"/>
              <a:ext cx="592221" cy="1656184"/>
              <a:chOff x="6061035" y="-612786"/>
              <a:chExt cx="592221" cy="1656184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6637099" y="35286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6061035" y="-612786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476926" y="1027241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40409" y="605727"/>
              <a:ext cx="1968389" cy="1657237"/>
              <a:chOff x="1112615" y="4312217"/>
              <a:chExt cx="1313075" cy="1105507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409533" y="540156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152613" y="431221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8" name="직선 연결선 27"/>
          <p:cNvCxnSpPr/>
          <p:nvPr userDrawn="1"/>
        </p:nvCxnSpPr>
        <p:spPr>
          <a:xfrm flipH="1" flipV="1">
            <a:off x="2102797" y="-169164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189" y="-3339752"/>
            <a:ext cx="7288015" cy="7288016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253" y="861411"/>
            <a:ext cx="6885797" cy="19132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 smtClean="0"/>
              <a:t>목차를 입력하세요</a:t>
            </a:r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1123950" y="2033404"/>
            <a:ext cx="6896100" cy="4419931"/>
          </a:xfrm>
          <a:prstGeom prst="roundRect">
            <a:avLst>
              <a:gd name="adj" fmla="val 167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4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algn="ctr"/>
            <a:endParaRPr lang="en-US" altLang="ko-KR" dirty="0" smtClean="0"/>
          </a:p>
          <a:p>
            <a:pPr marL="0" lvl="0" algn="ctr"/>
            <a:endParaRPr lang="en-US" altLang="ko-KR" dirty="0" smtClean="0"/>
          </a:p>
          <a:p>
            <a:pPr marL="0" lvl="0" algn="ctr"/>
            <a:r>
              <a:rPr lang="ko-KR" altLang="en-US" dirty="0" smtClean="0"/>
              <a:t>텍스트를 입력하세요</a:t>
            </a:r>
            <a:endParaRPr lang="en-US" altLang="ko-KR" dirty="0" smtClean="0"/>
          </a:p>
          <a:p>
            <a:pPr marL="0" lvl="0" algn="ctr"/>
            <a:r>
              <a:rPr lang="ko-KR" altLang="en-US" dirty="0" smtClean="0"/>
              <a:t>텍스트를 입력하세요</a:t>
            </a:r>
            <a:endParaRPr lang="en-US" altLang="ko-KR" dirty="0" smtClean="0"/>
          </a:p>
        </p:txBody>
      </p:sp>
      <p:cxnSp>
        <p:nvCxnSpPr>
          <p:cNvPr id="68" name="직선 연결선 67"/>
          <p:cNvCxnSpPr/>
          <p:nvPr userDrawn="1"/>
        </p:nvCxnSpPr>
        <p:spPr>
          <a:xfrm>
            <a:off x="1123950" y="1841012"/>
            <a:ext cx="6896100" cy="0"/>
          </a:xfrm>
          <a:prstGeom prst="line">
            <a:avLst/>
          </a:prstGeom>
          <a:ln w="9525" cap="rnd" cmpd="sng">
            <a:solidFill>
              <a:schemeClr val="bg1">
                <a:alpha val="62000"/>
              </a:schemeClr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1109310" y="1289845"/>
            <a:ext cx="6910740" cy="358775"/>
          </a:xfrm>
        </p:spPr>
        <p:txBody>
          <a:bodyPr anchor="ctr">
            <a:noAutofit/>
          </a:bodyPr>
          <a:lstStyle>
            <a:lvl1pPr marL="228600" indent="-228600" algn="l">
              <a:buNone/>
              <a:defRPr lang="ko-KR" altLang="en-US" sz="20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3600000" scaled="0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4" name="그림 3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H="1">
            <a:off x="4228646" y="27330"/>
            <a:ext cx="667204" cy="729754"/>
          </a:xfrm>
          <a:prstGeom prst="rect">
            <a:avLst/>
          </a:prstGeom>
        </p:spPr>
      </p:pic>
      <p:cxnSp>
        <p:nvCxnSpPr>
          <p:cNvPr id="35" name="직선 연결선 34"/>
          <p:cNvCxnSpPr/>
          <p:nvPr userDrawn="1"/>
        </p:nvCxnSpPr>
        <p:spPr>
          <a:xfrm>
            <a:off x="3656347" y="6669360"/>
            <a:ext cx="4011997" cy="0"/>
          </a:xfrm>
          <a:prstGeom prst="line">
            <a:avLst/>
          </a:prstGeom>
          <a:ln w="9525" cap="rnd" cmpd="sng">
            <a:solidFill>
              <a:schemeClr val="bg1">
                <a:alpha val="62000"/>
              </a:schemeClr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4445625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ADSTORE.TISTORY.COM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EDC-57D4-4B77-A8D2-16C034F274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2637123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ADSTORE.TISTORY.COM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EDC-57D4-4B77-A8D2-16C034F274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6856947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ADSTORE.TISTORY.COM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EDC-57D4-4B77-A8D2-16C034F274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258801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ADSTORE.TISTORY.COM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EDC-57D4-4B77-A8D2-16C034F274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191966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ADSTORE.TISTORY.COM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EDC-57D4-4B77-A8D2-16C034F274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1974578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ADSTORE.TISTORY.COM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EDC-57D4-4B77-A8D2-16C034F274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7611314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ADSTORE.TISTORY.COM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EDC-57D4-4B77-A8D2-16C034F274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284621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ADSTORE.TISTORY.COM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EDC-57D4-4B77-A8D2-16C034F274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3488532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ADSTORE.TISTORY.COM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DDEDC-57D4-4B77-A8D2-16C034F2741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-16966" y="-594"/>
            <a:ext cx="9144793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706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65" r:id="rId14"/>
    <p:sldLayoutId id="2147483667" r:id="rId15"/>
    <p:sldLayoutId id="2147483671" r:id="rId16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40.61/pandoraProject/mainManager.ma" TargetMode="External"/><Relationship Id="rId2" Type="http://schemas.openxmlformats.org/officeDocument/2006/relationships/hyperlink" Target="http://192.168.40.61/pandoraProject/main.do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Pandora </a:t>
            </a:r>
            <a:r>
              <a:rPr lang="en-US" altLang="ko-KR" sz="4000" dirty="0" err="1" smtClean="0"/>
              <a:t>WebHard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1600" dirty="0" smtClean="0"/>
              <a:t>Pandora TEAM PROJECT</a:t>
            </a:r>
            <a:endParaRPr lang="ko-KR" altLang="en-US" sz="16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Ver.1.3.8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5868144" y="5445224"/>
            <a:ext cx="2592288" cy="1152128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ko-KR" sz="1600" dirty="0" smtClean="0"/>
              <a:t>Team Member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ko-KR" altLang="en-US" sz="1400" dirty="0" smtClean="0"/>
              <a:t>김경민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백진우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이지운</a:t>
            </a:r>
            <a:endParaRPr lang="en-US" altLang="ko-KR" sz="1400" dirty="0" smtClean="0"/>
          </a:p>
          <a:p>
            <a:pPr marL="0" indent="0" algn="ctr">
              <a:lnSpc>
                <a:spcPct val="100000"/>
              </a:lnSpc>
              <a:buNone/>
            </a:pPr>
            <a:endParaRPr lang="ko-KR" altLang="en-US" sz="1600" dirty="0"/>
          </a:p>
        </p:txBody>
      </p:sp>
      <p:sp>
        <p:nvSpPr>
          <p:cNvPr id="7" name="텍스트 개체 틀 5"/>
          <p:cNvSpPr txBox="1">
            <a:spLocks/>
          </p:cNvSpPr>
          <p:nvPr/>
        </p:nvSpPr>
        <p:spPr>
          <a:xfrm>
            <a:off x="3851920" y="6313090"/>
            <a:ext cx="1435224" cy="3135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7835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933844" y="2370379"/>
            <a:ext cx="1718276" cy="3146853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endParaRPr lang="en-US" altLang="ko-KR" spc="300" dirty="0" smtClean="0"/>
          </a:p>
          <a:p>
            <a:pPr algn="just">
              <a:lnSpc>
                <a:spcPct val="200000"/>
              </a:lnSpc>
            </a:pPr>
            <a:r>
              <a:rPr lang="ko-KR" altLang="en-US" spc="300" dirty="0" smtClean="0"/>
              <a:t>업무흐름도</a:t>
            </a:r>
            <a:endParaRPr lang="en-US" altLang="ko-KR" spc="300" dirty="0" smtClean="0"/>
          </a:p>
          <a:p>
            <a:pPr algn="just">
              <a:lnSpc>
                <a:spcPct val="200000"/>
              </a:lnSpc>
            </a:pPr>
            <a:r>
              <a:rPr lang="ko-KR" altLang="en-US" spc="300" dirty="0" smtClean="0"/>
              <a:t>진행보고</a:t>
            </a:r>
            <a:r>
              <a:rPr lang="en-US" altLang="ko-KR" spc="300" dirty="0"/>
              <a:t>(</a:t>
            </a:r>
            <a:r>
              <a:rPr lang="ko-KR" altLang="en-US" spc="300" dirty="0" smtClean="0"/>
              <a:t>시연</a:t>
            </a:r>
            <a:r>
              <a:rPr lang="en-US" altLang="ko-KR" spc="300" dirty="0" smtClean="0"/>
              <a:t>)</a:t>
            </a:r>
          </a:p>
          <a:p>
            <a:pPr algn="just">
              <a:lnSpc>
                <a:spcPct val="200000"/>
              </a:lnSpc>
            </a:pPr>
            <a:r>
              <a:rPr lang="ko-KR" altLang="en-US" spc="300" dirty="0" smtClean="0"/>
              <a:t>프로그램 목록</a:t>
            </a:r>
            <a:endParaRPr lang="en-US" altLang="ko-KR" spc="300" dirty="0" smtClean="0"/>
          </a:p>
          <a:p>
            <a:pPr algn="just">
              <a:lnSpc>
                <a:spcPct val="200000"/>
              </a:lnSpc>
            </a:pPr>
            <a:r>
              <a:rPr lang="ko-KR" altLang="en-US" spc="300" dirty="0" smtClean="0"/>
              <a:t>향후 진행</a:t>
            </a:r>
            <a:endParaRPr lang="en-US" spc="300" dirty="0" smtClean="0"/>
          </a:p>
          <a:p>
            <a:pPr algn="just">
              <a:lnSpc>
                <a:spcPct val="200000"/>
              </a:lnSpc>
            </a:pPr>
            <a:r>
              <a:rPr lang="en-US" altLang="ko-KR" spc="300" dirty="0" smtClean="0"/>
              <a:t>Q &amp; A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dist"/>
            <a:r>
              <a:rPr lang="en-US" altLang="ko-KR" dirty="0" smtClean="0"/>
              <a:t>Project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dist">
              <a:buNone/>
            </a:pPr>
            <a:r>
              <a:rPr lang="en-US" altLang="ko-KR" b="1" dirty="0" smtClean="0">
                <a:gradFill flip="none" rotWithShape="1">
                  <a:gsLst>
                    <a:gs pos="31000">
                      <a:srgbClr val="543B5B"/>
                    </a:gs>
                    <a:gs pos="100000">
                      <a:srgbClr val="543B5B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rPr>
              <a:t>INDEX</a:t>
            </a:r>
            <a:endParaRPr lang="ko-KR" altLang="en-US" b="1" dirty="0">
              <a:gradFill flip="none" rotWithShape="1">
                <a:gsLst>
                  <a:gs pos="31000">
                    <a:srgbClr val="543B5B"/>
                  </a:gs>
                  <a:gs pos="100000">
                    <a:srgbClr val="543B5B"/>
                  </a:gs>
                </a:gsLst>
                <a:path path="shape">
                  <a:fillToRect l="50000" t="50000" r="50000" b="50000"/>
                </a:path>
                <a:tileRect/>
              </a:gradFill>
            </a:endParaRP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3635896" y="2348880"/>
            <a:ext cx="854180" cy="3146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400" kern="1200" dirty="0" smtClean="0">
                <a:solidFill>
                  <a:srgbClr val="221A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endParaRPr lang="ko-KR" altLang="en-US" spc="300" dirty="0" smtClean="0"/>
          </a:p>
          <a:p>
            <a:pPr algn="l">
              <a:lnSpc>
                <a:spcPct val="200000"/>
              </a:lnSpc>
            </a:pPr>
            <a:r>
              <a:rPr lang="en-US" altLang="ko-KR" spc="300" dirty="0" smtClean="0"/>
              <a:t>ⅰ.</a:t>
            </a:r>
          </a:p>
          <a:p>
            <a:pPr algn="l">
              <a:lnSpc>
                <a:spcPct val="200000"/>
              </a:lnSpc>
            </a:pPr>
            <a:r>
              <a:rPr lang="en-US" altLang="ko-KR" spc="300" dirty="0" smtClean="0"/>
              <a:t>ⅱ.</a:t>
            </a:r>
          </a:p>
          <a:p>
            <a:pPr algn="l">
              <a:lnSpc>
                <a:spcPct val="200000"/>
              </a:lnSpc>
            </a:pPr>
            <a:r>
              <a:rPr lang="en-US" altLang="ko-KR" spc="300" dirty="0" smtClean="0"/>
              <a:t>ⅲ.</a:t>
            </a:r>
          </a:p>
          <a:p>
            <a:pPr algn="l">
              <a:lnSpc>
                <a:spcPct val="200000"/>
              </a:lnSpc>
            </a:pPr>
            <a:r>
              <a:rPr lang="en-US" altLang="ko-KR" spc="300" dirty="0" smtClean="0"/>
              <a:t>ⅳ.</a:t>
            </a:r>
          </a:p>
          <a:p>
            <a:pPr algn="l">
              <a:lnSpc>
                <a:spcPct val="200000"/>
              </a:lnSpc>
            </a:pPr>
            <a:r>
              <a:rPr lang="en-US" altLang="ko-KR" spc="300" dirty="0" smtClean="0"/>
              <a:t>ⅴ.</a:t>
            </a:r>
          </a:p>
        </p:txBody>
      </p:sp>
      <p:sp>
        <p:nvSpPr>
          <p:cNvPr id="7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3273301" y="6362702"/>
            <a:ext cx="2592666" cy="365125"/>
          </a:xfrm>
        </p:spPr>
        <p:txBody>
          <a:bodyPr/>
          <a:lstStyle/>
          <a:p>
            <a:r>
              <a:rPr dirty="0" smtClean="0"/>
              <a:t>Pandora</a:t>
            </a:r>
            <a:r>
              <a:rPr lang="en-US" dirty="0" smtClean="0"/>
              <a:t> TEAM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43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2"/>
          <p:cNvSpPr/>
          <p:nvPr/>
        </p:nvSpPr>
        <p:spPr>
          <a:xfrm>
            <a:off x="-9320" y="-1592"/>
            <a:ext cx="9153320" cy="478264"/>
          </a:xfrm>
          <a:prstGeom prst="rect">
            <a:avLst/>
          </a:prstGeom>
          <a:gradFill>
            <a:gsLst>
              <a:gs pos="100000">
                <a:srgbClr val="854C67"/>
              </a:gs>
              <a:gs pos="34000">
                <a:srgbClr val="221A4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6730" y="548680"/>
            <a:ext cx="1200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itchFamily="34" charset="0"/>
              </a:rPr>
              <a:t>ⅰ. </a:t>
            </a:r>
            <a:r>
              <a:rPr lang="ko-KR" altLang="en-US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itchFamily="34" charset="0"/>
              </a:rPr>
              <a:t>업무 흐름도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47664" y="54868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ⅱ. </a:t>
            </a:r>
            <a:r>
              <a:rPr lang="ko-KR" altLang="en-US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진행사항 보고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43808" y="54868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ⅲ. </a:t>
            </a:r>
            <a:r>
              <a:rPr lang="ko-KR" altLang="en-US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프로그램 목록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980728"/>
            <a:ext cx="1763688" cy="418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980728"/>
            <a:ext cx="323528" cy="4187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528" y="100221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</a:rPr>
              <a:t>업무 흐름도</a:t>
            </a:r>
            <a:endParaRPr lang="en-US" altLang="ko-KR" sz="16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11960" y="54868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ⅳ. </a:t>
            </a:r>
            <a:r>
              <a:rPr lang="ko-KR" altLang="en-US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향후 계획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92080" y="54868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ⅴ</a:t>
            </a:r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. Q &amp; A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76234" y="3985684"/>
            <a:ext cx="1143008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04532" y="2628362"/>
            <a:ext cx="714380" cy="1357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메인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2" idx="3"/>
            <a:endCxn id="29" idx="1"/>
          </p:cNvCxnSpPr>
          <p:nvPr/>
        </p:nvCxnSpPr>
        <p:spPr>
          <a:xfrm flipV="1">
            <a:off x="1318912" y="2378329"/>
            <a:ext cx="714380" cy="92869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2" idx="3"/>
            <a:endCxn id="62" idx="1"/>
          </p:cNvCxnSpPr>
          <p:nvPr/>
        </p:nvCxnSpPr>
        <p:spPr>
          <a:xfrm>
            <a:off x="1318912" y="3307023"/>
            <a:ext cx="214314" cy="32147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2676234" y="3414180"/>
            <a:ext cx="1143008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533622" y="3628494"/>
            <a:ext cx="1143008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회원정보 조회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533622" y="3128428"/>
            <a:ext cx="1143008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캐시 충전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176696" y="2985552"/>
            <a:ext cx="1143008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캐시 충전내역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33292" y="2199734"/>
            <a:ext cx="1143008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자료 검색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12" idx="3"/>
            <a:endCxn id="32" idx="1"/>
          </p:cNvCxnSpPr>
          <p:nvPr/>
        </p:nvCxnSpPr>
        <p:spPr>
          <a:xfrm flipV="1">
            <a:off x="1318912" y="2806957"/>
            <a:ext cx="714380" cy="50006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2033292" y="2628362"/>
            <a:ext cx="1143008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목록 분류 조회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04532" y="4914378"/>
            <a:ext cx="723500" cy="121444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관리자 메인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11" idx="0"/>
            <a:endCxn id="17" idx="2"/>
          </p:cNvCxnSpPr>
          <p:nvPr/>
        </p:nvCxnSpPr>
        <p:spPr>
          <a:xfrm rot="5400000" flipH="1" flipV="1">
            <a:off x="3140581" y="3878527"/>
            <a:ext cx="214314" cy="158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4962250" y="2423572"/>
            <a:ext cx="1143008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자료 상세 조회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17" idx="3"/>
            <a:endCxn id="19" idx="1"/>
          </p:cNvCxnSpPr>
          <p:nvPr/>
        </p:nvCxnSpPr>
        <p:spPr>
          <a:xfrm>
            <a:off x="3819242" y="3592775"/>
            <a:ext cx="714380" cy="21431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9" idx="3"/>
            <a:endCxn id="28" idx="1"/>
          </p:cNvCxnSpPr>
          <p:nvPr/>
        </p:nvCxnSpPr>
        <p:spPr>
          <a:xfrm flipV="1">
            <a:off x="5676630" y="3164147"/>
            <a:ext cx="500066" cy="64294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176696" y="3414180"/>
            <a:ext cx="1143008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다운로드내역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19" idx="3"/>
            <a:endCxn id="38" idx="1"/>
          </p:cNvCxnSpPr>
          <p:nvPr/>
        </p:nvCxnSpPr>
        <p:spPr>
          <a:xfrm flipV="1">
            <a:off x="5676630" y="3592775"/>
            <a:ext cx="500066" cy="21431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7533448" y="3414180"/>
            <a:ext cx="1143008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다시 받기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38" idx="3"/>
            <a:endCxn id="40" idx="1"/>
          </p:cNvCxnSpPr>
          <p:nvPr/>
        </p:nvCxnSpPr>
        <p:spPr>
          <a:xfrm>
            <a:off x="7319704" y="3592775"/>
            <a:ext cx="213744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6176696" y="3842808"/>
            <a:ext cx="1143008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회원정보 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stCxn id="19" idx="3"/>
            <a:endCxn id="44" idx="1"/>
          </p:cNvCxnSpPr>
          <p:nvPr/>
        </p:nvCxnSpPr>
        <p:spPr>
          <a:xfrm>
            <a:off x="5676630" y="3807089"/>
            <a:ext cx="500066" cy="64294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6176696" y="4271436"/>
            <a:ext cx="1143008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 탈퇴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stCxn id="19" idx="3"/>
            <a:endCxn id="42" idx="1"/>
          </p:cNvCxnSpPr>
          <p:nvPr/>
        </p:nvCxnSpPr>
        <p:spPr>
          <a:xfrm>
            <a:off x="5676630" y="3807089"/>
            <a:ext cx="500066" cy="21431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7" idx="3"/>
            <a:endCxn id="21" idx="1"/>
          </p:cNvCxnSpPr>
          <p:nvPr/>
        </p:nvCxnSpPr>
        <p:spPr>
          <a:xfrm flipV="1">
            <a:off x="3819242" y="3307023"/>
            <a:ext cx="714380" cy="28575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4533622" y="4628626"/>
            <a:ext cx="1143008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판매자 신청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>
            <a:stCxn id="17" idx="3"/>
            <a:endCxn id="47" idx="1"/>
          </p:cNvCxnSpPr>
          <p:nvPr/>
        </p:nvCxnSpPr>
        <p:spPr>
          <a:xfrm>
            <a:off x="3819242" y="3592775"/>
            <a:ext cx="714380" cy="121444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9" idx="3"/>
            <a:endCxn id="53" idx="1"/>
          </p:cNvCxnSpPr>
          <p:nvPr/>
        </p:nvCxnSpPr>
        <p:spPr>
          <a:xfrm>
            <a:off x="3176300" y="2378329"/>
            <a:ext cx="500066" cy="14287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2" idx="3"/>
            <a:endCxn id="53" idx="1"/>
          </p:cNvCxnSpPr>
          <p:nvPr/>
        </p:nvCxnSpPr>
        <p:spPr>
          <a:xfrm flipV="1">
            <a:off x="3176300" y="2521205"/>
            <a:ext cx="500066" cy="28575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7534018" y="2414048"/>
            <a:ext cx="1143008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다운로드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35" idx="3"/>
            <a:endCxn id="56" idx="1"/>
          </p:cNvCxnSpPr>
          <p:nvPr/>
        </p:nvCxnSpPr>
        <p:spPr>
          <a:xfrm flipV="1">
            <a:off x="6105258" y="2592643"/>
            <a:ext cx="214314" cy="952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다이아몬드 52"/>
          <p:cNvSpPr/>
          <p:nvPr/>
        </p:nvSpPr>
        <p:spPr>
          <a:xfrm>
            <a:off x="3676366" y="2271172"/>
            <a:ext cx="1000132" cy="500066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53" idx="3"/>
            <a:endCxn id="35" idx="1"/>
          </p:cNvCxnSpPr>
          <p:nvPr/>
        </p:nvCxnSpPr>
        <p:spPr>
          <a:xfrm>
            <a:off x="4676498" y="2521205"/>
            <a:ext cx="285752" cy="80962"/>
          </a:xfrm>
          <a:prstGeom prst="straightConnector1">
            <a:avLst/>
          </a:prstGeom>
          <a:ln w="2222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53" idx="2"/>
            <a:endCxn id="17" idx="0"/>
          </p:cNvCxnSpPr>
          <p:nvPr/>
        </p:nvCxnSpPr>
        <p:spPr>
          <a:xfrm rot="5400000">
            <a:off x="3390614" y="2628362"/>
            <a:ext cx="642942" cy="928694"/>
          </a:xfrm>
          <a:prstGeom prst="straightConnector1">
            <a:avLst/>
          </a:prstGeom>
          <a:ln w="22225"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다이아몬드 55"/>
          <p:cNvSpPr/>
          <p:nvPr/>
        </p:nvSpPr>
        <p:spPr>
          <a:xfrm>
            <a:off x="6319572" y="2342610"/>
            <a:ext cx="1000132" cy="500066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포인트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>
            <a:stCxn id="56" idx="3"/>
            <a:endCxn id="51" idx="1"/>
          </p:cNvCxnSpPr>
          <p:nvPr/>
        </p:nvCxnSpPr>
        <p:spPr>
          <a:xfrm>
            <a:off x="7319704" y="2592643"/>
            <a:ext cx="214314" cy="1588"/>
          </a:xfrm>
          <a:prstGeom prst="straightConnector1">
            <a:avLst/>
          </a:prstGeom>
          <a:ln w="2222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6" idx="2"/>
            <a:endCxn id="21" idx="0"/>
          </p:cNvCxnSpPr>
          <p:nvPr/>
        </p:nvCxnSpPr>
        <p:spPr>
          <a:xfrm rot="5400000">
            <a:off x="5819506" y="2128296"/>
            <a:ext cx="285752" cy="1714512"/>
          </a:xfrm>
          <a:prstGeom prst="straightConnector1">
            <a:avLst/>
          </a:prstGeom>
          <a:ln w="22225"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7033952" y="5572895"/>
            <a:ext cx="714380" cy="1588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7033952" y="5787209"/>
            <a:ext cx="714380" cy="1588"/>
          </a:xfrm>
          <a:prstGeom prst="straightConnector1">
            <a:avLst/>
          </a:prstGeom>
          <a:ln w="22225">
            <a:solidFill>
              <a:schemeClr val="tx1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819770" y="5426630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Yes</a:t>
            </a:r>
          </a:p>
          <a:p>
            <a:r>
              <a:rPr lang="en-US" altLang="ko-KR" sz="1400" dirty="0" smtClean="0"/>
              <a:t>No</a:t>
            </a:r>
            <a:endParaRPr lang="ko-KR" altLang="en-US" sz="1400" dirty="0"/>
          </a:p>
        </p:txBody>
      </p:sp>
      <p:sp>
        <p:nvSpPr>
          <p:cNvPr id="62" name="다이아몬드 61"/>
          <p:cNvSpPr/>
          <p:nvPr/>
        </p:nvSpPr>
        <p:spPr>
          <a:xfrm>
            <a:off x="1533226" y="3414180"/>
            <a:ext cx="857256" cy="428628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stCxn id="62" idx="2"/>
            <a:endCxn id="11" idx="1"/>
          </p:cNvCxnSpPr>
          <p:nvPr/>
        </p:nvCxnSpPr>
        <p:spPr>
          <a:xfrm rot="16200000" flipH="1">
            <a:off x="2158309" y="3646353"/>
            <a:ext cx="321471" cy="714380"/>
          </a:xfrm>
          <a:prstGeom prst="straightConnector1">
            <a:avLst/>
          </a:prstGeom>
          <a:ln w="22225"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62" idx="3"/>
            <a:endCxn id="17" idx="1"/>
          </p:cNvCxnSpPr>
          <p:nvPr/>
        </p:nvCxnSpPr>
        <p:spPr>
          <a:xfrm flipV="1">
            <a:off x="2390482" y="3592775"/>
            <a:ext cx="285752" cy="35719"/>
          </a:xfrm>
          <a:prstGeom prst="straightConnector1">
            <a:avLst/>
          </a:prstGeom>
          <a:ln w="2222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2033292" y="1767717"/>
            <a:ext cx="1143008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요청게시판 조회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962250" y="1839155"/>
            <a:ext cx="1143008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391010" y="1556792"/>
            <a:ext cx="1143008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391010" y="1913982"/>
            <a:ext cx="1143008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>
            <a:stCxn id="66" idx="3"/>
            <a:endCxn id="67" idx="1"/>
          </p:cNvCxnSpPr>
          <p:nvPr/>
        </p:nvCxnSpPr>
        <p:spPr>
          <a:xfrm flipV="1">
            <a:off x="6105258" y="1735387"/>
            <a:ext cx="285752" cy="28236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6" idx="3"/>
            <a:endCxn id="68" idx="1"/>
          </p:cNvCxnSpPr>
          <p:nvPr/>
        </p:nvCxnSpPr>
        <p:spPr>
          <a:xfrm>
            <a:off x="6105258" y="2017750"/>
            <a:ext cx="285752" cy="7482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53" idx="0"/>
            <a:endCxn id="66" idx="1"/>
          </p:cNvCxnSpPr>
          <p:nvPr/>
        </p:nvCxnSpPr>
        <p:spPr>
          <a:xfrm rot="5400000" flipH="1" flipV="1">
            <a:off x="4442630" y="1751552"/>
            <a:ext cx="253422" cy="785818"/>
          </a:xfrm>
          <a:prstGeom prst="straightConnector1">
            <a:avLst/>
          </a:prstGeom>
          <a:ln w="2222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5" idx="3"/>
            <a:endCxn id="53" idx="0"/>
          </p:cNvCxnSpPr>
          <p:nvPr/>
        </p:nvCxnSpPr>
        <p:spPr>
          <a:xfrm>
            <a:off x="3176300" y="1946312"/>
            <a:ext cx="1000132" cy="3248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1818978" y="5414444"/>
            <a:ext cx="1143008" cy="3571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관리자로그인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604928" y="5200130"/>
            <a:ext cx="1143008" cy="3571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 목록 조회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604928" y="5628758"/>
            <a:ext cx="1143008" cy="3571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판매자신청</a:t>
            </a:r>
            <a:r>
              <a:rPr lang="ko-KR" altLang="en-US" sz="1100" dirty="0" smtClean="0">
                <a:solidFill>
                  <a:schemeClr val="tx1"/>
                </a:solidFill>
              </a:rPr>
              <a:t> 조회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604928" y="6057386"/>
            <a:ext cx="1143008" cy="3571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매출 조회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>
            <a:stCxn id="73" idx="3"/>
            <a:endCxn id="74" idx="1"/>
          </p:cNvCxnSpPr>
          <p:nvPr/>
        </p:nvCxnSpPr>
        <p:spPr>
          <a:xfrm flipV="1">
            <a:off x="2961986" y="5378725"/>
            <a:ext cx="642942" cy="214314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73" idx="3"/>
            <a:endCxn id="75" idx="1"/>
          </p:cNvCxnSpPr>
          <p:nvPr/>
        </p:nvCxnSpPr>
        <p:spPr>
          <a:xfrm>
            <a:off x="2961986" y="5593039"/>
            <a:ext cx="642942" cy="214314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73" idx="3"/>
            <a:endCxn id="76" idx="1"/>
          </p:cNvCxnSpPr>
          <p:nvPr/>
        </p:nvCxnSpPr>
        <p:spPr>
          <a:xfrm>
            <a:off x="2961986" y="5593039"/>
            <a:ext cx="642942" cy="642942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33" idx="3"/>
            <a:endCxn id="73" idx="1"/>
          </p:cNvCxnSpPr>
          <p:nvPr/>
        </p:nvCxnSpPr>
        <p:spPr>
          <a:xfrm>
            <a:off x="1328032" y="5521601"/>
            <a:ext cx="490946" cy="71438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5033688" y="5628758"/>
            <a:ext cx="1143008" cy="3571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판매자 승인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75" idx="3"/>
            <a:endCxn id="81" idx="1"/>
          </p:cNvCxnSpPr>
          <p:nvPr/>
        </p:nvCxnSpPr>
        <p:spPr>
          <a:xfrm>
            <a:off x="4747936" y="5807353"/>
            <a:ext cx="285752" cy="1588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81" idx="0"/>
            <a:endCxn id="85" idx="1"/>
          </p:cNvCxnSpPr>
          <p:nvPr/>
        </p:nvCxnSpPr>
        <p:spPr>
          <a:xfrm rot="5400000" flipH="1" flipV="1">
            <a:off x="5515895" y="4967957"/>
            <a:ext cx="750099" cy="571504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47" idx="2"/>
            <a:endCxn id="75" idx="3"/>
          </p:cNvCxnSpPr>
          <p:nvPr/>
        </p:nvCxnSpPr>
        <p:spPr>
          <a:xfrm rot="5400000">
            <a:off x="4515763" y="5217989"/>
            <a:ext cx="821537" cy="3571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6176696" y="4700064"/>
            <a:ext cx="1143008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업로드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>
            <a:stCxn id="47" idx="3"/>
            <a:endCxn id="85" idx="1"/>
          </p:cNvCxnSpPr>
          <p:nvPr/>
        </p:nvCxnSpPr>
        <p:spPr>
          <a:xfrm>
            <a:off x="5676630" y="4807221"/>
            <a:ext cx="500066" cy="7143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포인트가 5개인 별 86"/>
          <p:cNvSpPr/>
          <p:nvPr/>
        </p:nvSpPr>
        <p:spPr>
          <a:xfrm>
            <a:off x="8462712" y="2485486"/>
            <a:ext cx="214314" cy="214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포인트가 5개인 별 87"/>
          <p:cNvSpPr/>
          <p:nvPr/>
        </p:nvSpPr>
        <p:spPr>
          <a:xfrm>
            <a:off x="7105390" y="4771502"/>
            <a:ext cx="214314" cy="214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6876256" y="5329492"/>
            <a:ext cx="1440160" cy="691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690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2"/>
          <p:cNvSpPr/>
          <p:nvPr/>
        </p:nvSpPr>
        <p:spPr>
          <a:xfrm>
            <a:off x="-9320" y="-1592"/>
            <a:ext cx="9153320" cy="478264"/>
          </a:xfrm>
          <a:prstGeom prst="rect">
            <a:avLst/>
          </a:prstGeom>
          <a:gradFill>
            <a:gsLst>
              <a:gs pos="100000">
                <a:srgbClr val="854C67"/>
              </a:gs>
              <a:gs pos="34000">
                <a:srgbClr val="221A4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6730" y="548680"/>
            <a:ext cx="1200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ⅰ. </a:t>
            </a:r>
            <a:r>
              <a:rPr lang="ko-KR" altLang="en-US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업무 흐름도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47664" y="54868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itchFamily="34" charset="0"/>
              </a:rPr>
              <a:t>ⅱ. </a:t>
            </a:r>
            <a:r>
              <a:rPr lang="ko-KR" altLang="en-US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itchFamily="34" charset="0"/>
              </a:rPr>
              <a:t>진행사항 보고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43808" y="54868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ⅲ. </a:t>
            </a:r>
            <a:r>
              <a:rPr lang="ko-KR" altLang="en-US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프로그램 목록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980728"/>
            <a:ext cx="1763688" cy="418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980728"/>
            <a:ext cx="323528" cy="4187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528" y="100221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</a:rPr>
              <a:t>진행사항 보고</a:t>
            </a:r>
            <a:endParaRPr lang="en-US" altLang="ko-KR" sz="16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11960" y="54868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ⅳ. </a:t>
            </a:r>
            <a:r>
              <a:rPr lang="ko-KR" altLang="en-US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향후 계획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92080" y="54868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ⅴ</a:t>
            </a:r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. Q &amp; A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57488" y="2627651"/>
            <a:ext cx="5256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/>
              <a:t>Rehearsal</a:t>
            </a:r>
            <a:endParaRPr lang="ko-KR" altLang="en-US" sz="6000" dirty="0"/>
          </a:p>
        </p:txBody>
      </p:sp>
      <p:sp>
        <p:nvSpPr>
          <p:cNvPr id="12" name="TextBox 11"/>
          <p:cNvSpPr txBox="1"/>
          <p:nvPr/>
        </p:nvSpPr>
        <p:spPr>
          <a:xfrm>
            <a:off x="1357290" y="4435626"/>
            <a:ext cx="71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고객 메인 </a:t>
            </a:r>
            <a:r>
              <a:rPr lang="en-US" altLang="ko-KR" sz="2000" dirty="0" smtClean="0"/>
              <a:t>:</a:t>
            </a:r>
            <a:endParaRPr lang="en-US" altLang="ko-KR" sz="2000" dirty="0" smtClean="0"/>
          </a:p>
          <a:p>
            <a:r>
              <a:rPr lang="en-US" altLang="ko-KR" sz="2000" dirty="0" smtClean="0">
                <a:hlinkClick r:id="rId2"/>
              </a:rPr>
              <a:t>http://</a:t>
            </a:r>
            <a:r>
              <a:rPr lang="en-US" altLang="ko-KR" sz="2000" dirty="0" smtClean="0">
                <a:hlinkClick r:id="rId2"/>
              </a:rPr>
              <a:t>192.168.40.61:8181/pandoraProject/main.do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357290" y="5385410"/>
            <a:ext cx="71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관리자 메인 </a:t>
            </a:r>
            <a:r>
              <a:rPr lang="en-US" altLang="ko-KR" sz="2000" dirty="0" smtClean="0"/>
              <a:t>:</a:t>
            </a:r>
          </a:p>
          <a:p>
            <a:r>
              <a:rPr lang="en-US" altLang="ko-KR" sz="2000" dirty="0" smtClean="0">
                <a:hlinkClick r:id="rId3"/>
              </a:rPr>
              <a:t>http://192.168.40.61:8181/pandoraProject/mainManager.ma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69207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2"/>
          <p:cNvSpPr/>
          <p:nvPr/>
        </p:nvSpPr>
        <p:spPr>
          <a:xfrm>
            <a:off x="-9320" y="-1592"/>
            <a:ext cx="9153320" cy="478264"/>
          </a:xfrm>
          <a:prstGeom prst="rect">
            <a:avLst/>
          </a:prstGeom>
          <a:gradFill>
            <a:gsLst>
              <a:gs pos="100000">
                <a:srgbClr val="854C67"/>
              </a:gs>
              <a:gs pos="34000">
                <a:srgbClr val="221A4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6730" y="548680"/>
            <a:ext cx="1200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ⅰ. </a:t>
            </a:r>
            <a:r>
              <a:rPr lang="ko-KR" altLang="en-US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업무 흐름도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47664" y="54868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ⅱ. </a:t>
            </a:r>
            <a:r>
              <a:rPr lang="ko-KR" altLang="en-US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진행사항 보고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43808" y="54868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itchFamily="34" charset="0"/>
              </a:rPr>
              <a:t>ⅲ. </a:t>
            </a:r>
            <a:r>
              <a:rPr lang="ko-KR" altLang="en-US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itchFamily="34" charset="0"/>
              </a:rPr>
              <a:t>프로그램 목록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980728"/>
            <a:ext cx="1763688" cy="418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980728"/>
            <a:ext cx="323528" cy="4187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528" y="100221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</a:rPr>
              <a:t>프로그램 목록</a:t>
            </a:r>
            <a:endParaRPr lang="en-US" altLang="ko-KR" sz="16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11960" y="54868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ⅳ. </a:t>
            </a:r>
            <a:r>
              <a:rPr lang="ko-KR" altLang="en-US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향후 계획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92080" y="54868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ⅴ</a:t>
            </a:r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. Q &amp; A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4" name="오각형 13"/>
          <p:cNvSpPr/>
          <p:nvPr/>
        </p:nvSpPr>
        <p:spPr>
          <a:xfrm>
            <a:off x="4644008" y="3501008"/>
            <a:ext cx="2016224" cy="144016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Java Bean</a:t>
            </a:r>
            <a:endParaRPr lang="ko-KR" altLang="en-US" sz="1400" dirty="0"/>
          </a:p>
        </p:txBody>
      </p:sp>
      <p:sp>
        <p:nvSpPr>
          <p:cNvPr id="16" name="오각형 15"/>
          <p:cNvSpPr/>
          <p:nvPr/>
        </p:nvSpPr>
        <p:spPr>
          <a:xfrm>
            <a:off x="4644008" y="5013176"/>
            <a:ext cx="2016224" cy="144016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Database </a:t>
            </a:r>
            <a:r>
              <a:rPr lang="ko-KR" altLang="en-US" sz="1400" dirty="0" smtClean="0"/>
              <a:t>연동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MyBatis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7" name="오각형 16"/>
          <p:cNvSpPr/>
          <p:nvPr/>
        </p:nvSpPr>
        <p:spPr>
          <a:xfrm>
            <a:off x="4644008" y="1988840"/>
            <a:ext cx="2016224" cy="144016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Java DAO</a:t>
            </a:r>
            <a:endParaRPr lang="ko-KR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3530" y="1341367"/>
            <a:ext cx="2568470" cy="5111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804248" y="1988840"/>
            <a:ext cx="1296144" cy="446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9028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2"/>
          <p:cNvSpPr/>
          <p:nvPr/>
        </p:nvSpPr>
        <p:spPr>
          <a:xfrm>
            <a:off x="-9320" y="-1592"/>
            <a:ext cx="9153320" cy="478264"/>
          </a:xfrm>
          <a:prstGeom prst="rect">
            <a:avLst/>
          </a:prstGeom>
          <a:gradFill>
            <a:gsLst>
              <a:gs pos="100000">
                <a:srgbClr val="854C67"/>
              </a:gs>
              <a:gs pos="34000">
                <a:srgbClr val="221A4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6730" y="548680"/>
            <a:ext cx="1200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ⅰ. </a:t>
            </a:r>
            <a:r>
              <a:rPr lang="ko-KR" altLang="en-US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업무 흐름도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47664" y="54868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ⅱ. </a:t>
            </a:r>
            <a:r>
              <a:rPr lang="ko-KR" altLang="en-US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진행사항 보고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43808" y="54868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itchFamily="34" charset="0"/>
              </a:rPr>
              <a:t>ⅲ. </a:t>
            </a:r>
            <a:r>
              <a:rPr lang="ko-KR" altLang="en-US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itchFamily="34" charset="0"/>
              </a:rPr>
              <a:t>프로그램 목록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980728"/>
            <a:ext cx="1763688" cy="418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980728"/>
            <a:ext cx="323528" cy="4187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528" y="100221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</a:rPr>
              <a:t>프로그램 목록</a:t>
            </a:r>
            <a:endParaRPr lang="en-US" altLang="ko-KR" sz="16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11960" y="54868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ⅳ. </a:t>
            </a:r>
            <a:r>
              <a:rPr lang="ko-KR" altLang="en-US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향후 계획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92080" y="54868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ⅴ</a:t>
            </a:r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. Q &amp; A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5696" y="991191"/>
            <a:ext cx="5288738" cy="5822185"/>
          </a:xfrm>
          <a:prstGeom prst="rect">
            <a:avLst/>
          </a:prstGeom>
        </p:spPr>
      </p:pic>
      <p:sp>
        <p:nvSpPr>
          <p:cNvPr id="5" name="오각형 4"/>
          <p:cNvSpPr/>
          <p:nvPr/>
        </p:nvSpPr>
        <p:spPr>
          <a:xfrm>
            <a:off x="7020272" y="1484784"/>
            <a:ext cx="1656184" cy="1008112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요청 게시판</a:t>
            </a:r>
            <a:endParaRPr lang="ko-KR" altLang="en-US" sz="1200" dirty="0"/>
          </a:p>
        </p:txBody>
      </p:sp>
      <p:sp>
        <p:nvSpPr>
          <p:cNvPr id="19" name="오각형 18"/>
          <p:cNvSpPr/>
          <p:nvPr/>
        </p:nvSpPr>
        <p:spPr>
          <a:xfrm>
            <a:off x="7020272" y="2564904"/>
            <a:ext cx="1656184" cy="86409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마이 페이지</a:t>
            </a:r>
            <a:endParaRPr lang="ko-KR" altLang="en-US" sz="1200" dirty="0"/>
          </a:p>
        </p:txBody>
      </p:sp>
      <p:sp>
        <p:nvSpPr>
          <p:cNvPr id="21" name="오각형 20"/>
          <p:cNvSpPr/>
          <p:nvPr/>
        </p:nvSpPr>
        <p:spPr>
          <a:xfrm>
            <a:off x="7020272" y="3501008"/>
            <a:ext cx="1656184" cy="864096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회원가입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sp>
        <p:nvSpPr>
          <p:cNvPr id="29" name="오각형 28"/>
          <p:cNvSpPr/>
          <p:nvPr/>
        </p:nvSpPr>
        <p:spPr>
          <a:xfrm>
            <a:off x="7020272" y="1002214"/>
            <a:ext cx="1656184" cy="410561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메인 </a:t>
            </a:r>
            <a:r>
              <a:rPr lang="en-US" altLang="ko-KR" sz="1200" dirty="0" smtClean="0"/>
              <a:t>&amp; </a:t>
            </a:r>
            <a:r>
              <a:rPr lang="ko-KR" altLang="en-US" sz="1200" dirty="0" smtClean="0"/>
              <a:t>포인트 충전</a:t>
            </a:r>
            <a:endParaRPr lang="ko-KR" altLang="en-US" sz="1200" dirty="0"/>
          </a:p>
        </p:txBody>
      </p:sp>
      <p:sp>
        <p:nvSpPr>
          <p:cNvPr id="30" name="오각형 29"/>
          <p:cNvSpPr/>
          <p:nvPr/>
        </p:nvSpPr>
        <p:spPr>
          <a:xfrm>
            <a:off x="7020272" y="4437112"/>
            <a:ext cx="1656184" cy="1368152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관리자 기능</a:t>
            </a:r>
            <a:endParaRPr lang="ko-KR" altLang="en-US" sz="1200" dirty="0"/>
          </a:p>
        </p:txBody>
      </p:sp>
      <p:sp>
        <p:nvSpPr>
          <p:cNvPr id="31" name="오각형 30"/>
          <p:cNvSpPr/>
          <p:nvPr/>
        </p:nvSpPr>
        <p:spPr>
          <a:xfrm>
            <a:off x="7020272" y="5877272"/>
            <a:ext cx="1656184" cy="864096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파일 검</a:t>
            </a:r>
            <a:r>
              <a:rPr lang="ko-KR" altLang="en-US" sz="1200" dirty="0"/>
              <a:t>색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업로</a:t>
            </a:r>
            <a:r>
              <a:rPr lang="ko-KR" altLang="en-US" sz="1200" dirty="0"/>
              <a:t>드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다운로드</a:t>
            </a:r>
            <a:endParaRPr lang="ko-KR" altLang="en-US" sz="1200" dirty="0"/>
          </a:p>
        </p:txBody>
      </p:sp>
      <p:sp>
        <p:nvSpPr>
          <p:cNvPr id="8" name="타원 7"/>
          <p:cNvSpPr/>
          <p:nvPr/>
        </p:nvSpPr>
        <p:spPr>
          <a:xfrm>
            <a:off x="8676456" y="1052736"/>
            <a:ext cx="323528" cy="31329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8676456" y="1819563"/>
            <a:ext cx="323528" cy="31329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8676456" y="4964541"/>
            <a:ext cx="323528" cy="31329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8695420" y="3776409"/>
            <a:ext cx="323528" cy="31329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8695420" y="2840305"/>
            <a:ext cx="323528" cy="31329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8676456" y="6152673"/>
            <a:ext cx="323528" cy="31329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1912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2"/>
          <p:cNvSpPr/>
          <p:nvPr/>
        </p:nvSpPr>
        <p:spPr>
          <a:xfrm>
            <a:off x="-9320" y="-1592"/>
            <a:ext cx="9153320" cy="478264"/>
          </a:xfrm>
          <a:prstGeom prst="rect">
            <a:avLst/>
          </a:prstGeom>
          <a:gradFill>
            <a:gsLst>
              <a:gs pos="100000">
                <a:srgbClr val="854C67"/>
              </a:gs>
              <a:gs pos="34000">
                <a:srgbClr val="221A4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6730" y="548680"/>
            <a:ext cx="1200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ⅰ. </a:t>
            </a:r>
            <a:r>
              <a:rPr lang="ko-KR" altLang="en-US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업무 흐름도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47664" y="54868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ⅱ. </a:t>
            </a:r>
            <a:r>
              <a:rPr lang="ko-KR" altLang="en-US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진행사항 보고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43808" y="54868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itchFamily="34" charset="0"/>
              </a:rPr>
              <a:t>ⅲ. </a:t>
            </a:r>
            <a:r>
              <a:rPr lang="ko-KR" altLang="en-US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itchFamily="34" charset="0"/>
              </a:rPr>
              <a:t>프로그램 목록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980728"/>
            <a:ext cx="1763688" cy="418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980728"/>
            <a:ext cx="323528" cy="4187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528" y="100221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</a:rPr>
              <a:t>프로그램 목록</a:t>
            </a:r>
            <a:endParaRPr lang="en-US" altLang="ko-KR" sz="16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11960" y="54868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ⅳ. </a:t>
            </a:r>
            <a:r>
              <a:rPr lang="ko-KR" altLang="en-US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향후 계획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92080" y="54868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ⅴ</a:t>
            </a:r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. Q &amp; A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7115" y="2636912"/>
            <a:ext cx="3264845" cy="101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13345283"/>
              </p:ext>
            </p:extLst>
          </p:nvPr>
        </p:nvGraphicFramePr>
        <p:xfrm>
          <a:off x="395536" y="1420768"/>
          <a:ext cx="401571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238"/>
                <a:gridCol w="1700051"/>
                <a:gridCol w="1650428"/>
              </a:tblGrid>
              <a:tr h="28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Control(Java)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View(JSP)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타원 12"/>
          <p:cNvSpPr/>
          <p:nvPr/>
        </p:nvSpPr>
        <p:spPr>
          <a:xfrm>
            <a:off x="539552" y="2991271"/>
            <a:ext cx="323528" cy="31329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3" y="1734861"/>
            <a:ext cx="1944216" cy="8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타원 15"/>
          <p:cNvSpPr/>
          <p:nvPr/>
        </p:nvSpPr>
        <p:spPr>
          <a:xfrm>
            <a:off x="539552" y="1963579"/>
            <a:ext cx="323528" cy="31329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644008" y="1340768"/>
            <a:ext cx="0" cy="54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46730" y="2636912"/>
            <a:ext cx="4081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46730" y="3736612"/>
            <a:ext cx="4081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7115" y="3753199"/>
            <a:ext cx="3408862" cy="14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/>
          <p:cNvSpPr/>
          <p:nvPr/>
        </p:nvSpPr>
        <p:spPr>
          <a:xfrm>
            <a:off x="539552" y="4287415"/>
            <a:ext cx="323528" cy="31329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1078219"/>
              </p:ext>
            </p:extLst>
          </p:nvPr>
        </p:nvGraphicFramePr>
        <p:xfrm>
          <a:off x="4948771" y="1412776"/>
          <a:ext cx="401571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238"/>
                <a:gridCol w="1700051"/>
                <a:gridCol w="1650428"/>
              </a:tblGrid>
              <a:tr h="28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Control(Java)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View(JSP)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타원 33"/>
          <p:cNvSpPr/>
          <p:nvPr/>
        </p:nvSpPr>
        <p:spPr>
          <a:xfrm>
            <a:off x="5124862" y="3645024"/>
            <a:ext cx="323528" cy="31329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5112568" y="2204864"/>
            <a:ext cx="323528" cy="31329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4932040" y="3140968"/>
            <a:ext cx="4081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932040" y="5301208"/>
            <a:ext cx="4081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5148064" y="5780003"/>
            <a:ext cx="323528" cy="31329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241914"/>
            <a:ext cx="2736304" cy="1604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726827"/>
            <a:ext cx="2824385" cy="138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187878"/>
            <a:ext cx="3155999" cy="211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4066" y="5350975"/>
            <a:ext cx="2704507" cy="134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/>
          <p:nvPr/>
        </p:nvSpPr>
        <p:spPr>
          <a:xfrm>
            <a:off x="539552" y="5709661"/>
            <a:ext cx="323528" cy="31329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346730" y="5229200"/>
            <a:ext cx="4081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1383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2"/>
          <p:cNvSpPr/>
          <p:nvPr/>
        </p:nvSpPr>
        <p:spPr>
          <a:xfrm>
            <a:off x="-9320" y="-1592"/>
            <a:ext cx="9153320" cy="478264"/>
          </a:xfrm>
          <a:prstGeom prst="rect">
            <a:avLst/>
          </a:prstGeom>
          <a:gradFill>
            <a:gsLst>
              <a:gs pos="100000">
                <a:srgbClr val="854C67"/>
              </a:gs>
              <a:gs pos="34000">
                <a:srgbClr val="221A4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6730" y="548680"/>
            <a:ext cx="1200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ⅰ. </a:t>
            </a:r>
            <a:r>
              <a:rPr lang="ko-KR" altLang="en-US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업무 흐름도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47664" y="54868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ⅱ. </a:t>
            </a:r>
            <a:r>
              <a:rPr lang="ko-KR" altLang="en-US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진행사항 보고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43808" y="54868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ⅲ. </a:t>
            </a:r>
            <a:r>
              <a:rPr lang="ko-KR" altLang="en-US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프로그램 목록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980728"/>
            <a:ext cx="1763688" cy="418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980728"/>
            <a:ext cx="323528" cy="4187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528" y="100221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</a:rPr>
              <a:t>향후 계획</a:t>
            </a:r>
            <a:endParaRPr lang="en-US" altLang="ko-KR" sz="16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11960" y="54868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itchFamily="34" charset="0"/>
              </a:rPr>
              <a:t>ⅳ. </a:t>
            </a:r>
            <a:r>
              <a:rPr lang="ko-KR" altLang="en-US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itchFamily="34" charset="0"/>
              </a:rPr>
              <a:t>향후 계획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92080" y="54868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ⅴ</a:t>
            </a:r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. Q &amp; A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8596" y="2214554"/>
            <a:ext cx="1928826" cy="11430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Implementation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28596" y="5786454"/>
            <a:ext cx="1928826" cy="6429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Code Refactoring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8596" y="3429000"/>
            <a:ext cx="1928826" cy="78581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Program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Debugging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28596" y="4286256"/>
            <a:ext cx="1928826" cy="6429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Screen Design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8596" y="5000636"/>
            <a:ext cx="1928826" cy="7143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User Interface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Upgrade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00298" y="2214554"/>
            <a:ext cx="3714776" cy="11430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파일 목록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페이징</a:t>
            </a:r>
            <a:r>
              <a:rPr lang="en-US" altLang="ko-KR" sz="1400" dirty="0" smtClean="0">
                <a:solidFill>
                  <a:schemeClr val="tx1"/>
                </a:solidFill>
              </a:rPr>
              <a:t>(paging)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요청 게시판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답변글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내 다운로드 내역에서 다시 받기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관리자 페이지 매출 현황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500298" y="5786454"/>
            <a:ext cx="3714776" cy="6429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불필요한 소스코드 중복 최소화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배열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코드 파일 </a:t>
            </a:r>
            <a:r>
              <a:rPr lang="en-US" altLang="ko-KR" sz="1400" dirty="0" smtClean="0">
                <a:solidFill>
                  <a:schemeClr val="tx1"/>
                </a:solidFill>
              </a:rPr>
              <a:t>import </a:t>
            </a:r>
            <a:r>
              <a:rPr lang="ko-KR" altLang="en-US" sz="1400" dirty="0" smtClean="0">
                <a:solidFill>
                  <a:schemeClr val="tx1"/>
                </a:solidFill>
              </a:rPr>
              <a:t>활용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00298" y="3429000"/>
            <a:ext cx="3714776" cy="7858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프로그램 구동 시 오류 발견 및 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500298" y="4286256"/>
            <a:ext cx="3714776" cy="6429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화면 배치 및 디자인 개선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500298" y="5000636"/>
            <a:ext cx="3714776" cy="714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사용자 인터페이스 개선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(Ex </a:t>
            </a:r>
            <a:r>
              <a:rPr lang="ko-KR" altLang="en-US" sz="1400" dirty="0" smtClean="0">
                <a:solidFill>
                  <a:schemeClr val="tx1"/>
                </a:solidFill>
              </a:rPr>
              <a:t>파일 다운로드 방식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아이디 기억하기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357950" y="2214554"/>
            <a:ext cx="1643074" cy="11430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JSP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357950" y="5786454"/>
            <a:ext cx="1643074" cy="6429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Java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JavaScript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357950" y="3429000"/>
            <a:ext cx="1643074" cy="7858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Chrome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357950" y="4286256"/>
            <a:ext cx="1643074" cy="6429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Ajax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57950" y="5000636"/>
            <a:ext cx="1643074" cy="7143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JavaScript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JQuery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위쪽 화살표 35"/>
          <p:cNvSpPr/>
          <p:nvPr/>
        </p:nvSpPr>
        <p:spPr>
          <a:xfrm>
            <a:off x="8143900" y="2285992"/>
            <a:ext cx="642942" cy="4214842"/>
          </a:xfrm>
          <a:prstGeom prst="upArrow">
            <a:avLst/>
          </a:prstGeom>
          <a:gradFill flip="none" rotWithShape="1">
            <a:gsLst>
              <a:gs pos="0">
                <a:srgbClr val="FFC000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28596" y="1571612"/>
            <a:ext cx="1928826" cy="571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목</a:t>
            </a:r>
            <a:r>
              <a:rPr lang="ko-KR" altLang="en-US" sz="1600" dirty="0">
                <a:solidFill>
                  <a:schemeClr val="tx1"/>
                </a:solidFill>
              </a:rPr>
              <a:t>록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00298" y="1571612"/>
            <a:ext cx="3714776" cy="571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내용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357950" y="1571612"/>
            <a:ext cx="1643074" cy="571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언어</a:t>
            </a:r>
            <a:r>
              <a:rPr lang="en-US" altLang="ko-KR" sz="1600" dirty="0" smtClean="0">
                <a:solidFill>
                  <a:schemeClr val="tx1"/>
                </a:solidFill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</a:rPr>
              <a:t>프로그램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081986" y="1571612"/>
            <a:ext cx="704856" cy="571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중요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912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2"/>
          <p:cNvSpPr/>
          <p:nvPr/>
        </p:nvSpPr>
        <p:spPr>
          <a:xfrm>
            <a:off x="-9320" y="-1592"/>
            <a:ext cx="9153320" cy="478264"/>
          </a:xfrm>
          <a:prstGeom prst="rect">
            <a:avLst/>
          </a:prstGeom>
          <a:gradFill>
            <a:gsLst>
              <a:gs pos="100000">
                <a:srgbClr val="854C67"/>
              </a:gs>
              <a:gs pos="34000">
                <a:srgbClr val="221A4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6730" y="548680"/>
            <a:ext cx="1200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ⅰ. </a:t>
            </a:r>
            <a:r>
              <a:rPr lang="ko-KR" altLang="en-US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업무 흐름도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47664" y="54868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ⅱ. </a:t>
            </a:r>
            <a:r>
              <a:rPr lang="ko-KR" altLang="en-US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진행사항 보고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43808" y="54868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ⅲ. </a:t>
            </a:r>
            <a:r>
              <a:rPr lang="ko-KR" altLang="en-US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프로그램 목록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11960" y="54868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ⅳ. </a:t>
            </a:r>
            <a:r>
              <a:rPr lang="ko-KR" altLang="en-US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cs typeface="Arial" pitchFamily="34" charset="0"/>
              </a:rPr>
              <a:t>향후 계획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92080" y="54868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itchFamily="34" charset="0"/>
              </a:rPr>
              <a:t>ⅴ</a:t>
            </a:r>
            <a:r>
              <a:rPr lang="en-US" altLang="ko-KR" sz="11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itchFamily="34" charset="0"/>
              </a:rPr>
              <a:t>. Q &amp; A</a:t>
            </a:r>
            <a:endParaRPr lang="ko-KR" altLang="en-US" sz="1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31" name="내용 개체 틀 6"/>
          <p:cNvSpPr txBox="1">
            <a:spLocks/>
          </p:cNvSpPr>
          <p:nvPr/>
        </p:nvSpPr>
        <p:spPr>
          <a:xfrm>
            <a:off x="-1532" y="1228724"/>
            <a:ext cx="4584229" cy="5629275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2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2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2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내용 개체 틀 11"/>
          <p:cNvSpPr txBox="1">
            <a:spLocks/>
          </p:cNvSpPr>
          <p:nvPr/>
        </p:nvSpPr>
        <p:spPr>
          <a:xfrm>
            <a:off x="4572000" y="1228724"/>
            <a:ext cx="4572000" cy="5629275"/>
          </a:xfrm>
          <a:prstGeom prst="roundRect">
            <a:avLst>
              <a:gd name="adj" fmla="val 0"/>
            </a:avLst>
          </a:prstGeom>
          <a:blipFill dpi="0" rotWithShape="1">
            <a:blip r:embed="rId2"/>
            <a:srcRect/>
            <a:tile tx="0" ty="0" sx="100000" sy="100000" flip="none" algn="br"/>
          </a:blipFill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mtClean="0"/>
          </a:p>
          <a:p>
            <a:pPr algn="ctr"/>
            <a:endParaRPr lang="en-US" altLang="ko-KR" smtClean="0"/>
          </a:p>
          <a:p>
            <a:pPr algn="ctr"/>
            <a:endParaRPr lang="en-US" altLang="ko-KR" smtClean="0"/>
          </a:p>
          <a:p>
            <a:pPr algn="ctr"/>
            <a:endParaRPr lang="en-US" altLang="ko-KR" smtClean="0"/>
          </a:p>
          <a:p>
            <a:pPr algn="ctr"/>
            <a:endParaRPr lang="en-US" altLang="ko-KR" smtClean="0"/>
          </a:p>
          <a:p>
            <a:pPr algn="ctr"/>
            <a:endParaRPr lang="en-US" altLang="ko-KR" smtClean="0"/>
          </a:p>
          <a:p>
            <a:pPr algn="ctr"/>
            <a:endParaRPr lang="en-US" altLang="ko-KR" smtClean="0"/>
          </a:p>
          <a:p>
            <a:pPr algn="ctr"/>
            <a:endParaRPr lang="en-US" altLang="ko-KR" smtClean="0"/>
          </a:p>
          <a:p>
            <a:pPr algn="ctr"/>
            <a:endParaRPr lang="en-US" altLang="ko-KR" smtClean="0"/>
          </a:p>
          <a:p>
            <a:pPr algn="ctr"/>
            <a:endParaRPr lang="en-US" altLang="ko-KR" smtClean="0"/>
          </a:p>
          <a:p>
            <a:pPr algn="ctr"/>
            <a:endParaRPr lang="en-US" altLang="ko-KR" smtClean="0"/>
          </a:p>
          <a:p>
            <a:pPr algn="ctr"/>
            <a:endParaRPr lang="en-US" altLang="ko-KR" smtClean="0"/>
          </a:p>
          <a:p>
            <a:pPr algn="ctr"/>
            <a:endParaRPr lang="en-US" altLang="ko-KR" dirty="0"/>
          </a:p>
        </p:txBody>
      </p:sp>
      <p:sp>
        <p:nvSpPr>
          <p:cNvPr id="33" name="텍스트 개체 틀 12"/>
          <p:cNvSpPr txBox="1">
            <a:spLocks/>
          </p:cNvSpPr>
          <p:nvPr/>
        </p:nvSpPr>
        <p:spPr>
          <a:xfrm rot="16200000">
            <a:off x="1452516" y="3212794"/>
            <a:ext cx="1800382" cy="1800382"/>
          </a:xfrm>
          <a:prstGeom prst="blockArc">
            <a:avLst>
              <a:gd name="adj1" fmla="val 9501187"/>
              <a:gd name="adj2" fmla="val 6573127"/>
              <a:gd name="adj3" fmla="val 2458"/>
            </a:avLst>
          </a:prstGeom>
          <a:gradFill>
            <a:gsLst>
              <a:gs pos="100000">
                <a:srgbClr val="854C67"/>
              </a:gs>
              <a:gs pos="34000">
                <a:srgbClr val="221A42"/>
              </a:gs>
            </a:gsLst>
            <a:lin ang="2700000" scaled="1"/>
          </a:gradFill>
          <a:ln w="15875" cap="rnd" cmpd="sng" algn="ctr">
            <a:solidFill>
              <a:schemeClr val="bg1">
                <a:alpha val="0"/>
              </a:schemeClr>
            </a:soli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31000">
                      <a:srgbClr val="854C67"/>
                    </a:gs>
                    <a:gs pos="100000">
                      <a:srgbClr val="543B5B"/>
                    </a:gs>
                  </a:gsLst>
                  <a:lin ang="2700000" scaled="1"/>
                  <a:tileRect/>
                </a:gradFill>
              </a:rPr>
              <a:t> </a:t>
            </a:r>
            <a:endParaRPr lang="en-US" altLang="ko-KR" dirty="0">
              <a:ln w="15875">
                <a:solidFill>
                  <a:schemeClr val="bg1">
                    <a:alpha val="0"/>
                  </a:schemeClr>
                </a:solidFill>
              </a:ln>
              <a:gradFill flip="none" rotWithShape="1">
                <a:gsLst>
                  <a:gs pos="31000">
                    <a:srgbClr val="854C67"/>
                  </a:gs>
                  <a:gs pos="100000">
                    <a:srgbClr val="543B5B"/>
                  </a:gs>
                </a:gsLst>
                <a:lin ang="2700000" scaled="1"/>
                <a:tileRect/>
              </a:gra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7452320" y="1106583"/>
            <a:ext cx="576064" cy="0"/>
          </a:xfrm>
          <a:prstGeom prst="line">
            <a:avLst/>
          </a:prstGeom>
          <a:ln w="9525" cap="rnd" cmpd="sng">
            <a:solidFill>
              <a:schemeClr val="bg1">
                <a:alpha val="62000"/>
              </a:schemeClr>
            </a:solidFill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2300107" y="1787400"/>
            <a:ext cx="112019" cy="209427"/>
          </a:xfrm>
          <a:prstGeom prst="line">
            <a:avLst/>
          </a:prstGeom>
          <a:ln w="19050" cap="rnd" cmpd="sng">
            <a:solidFill>
              <a:srgbClr val="130B30">
                <a:alpha val="87000"/>
              </a:srgbClr>
            </a:solidFill>
            <a:round/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12"/>
          <p:cNvSpPr txBox="1">
            <a:spLocks/>
          </p:cNvSpPr>
          <p:nvPr/>
        </p:nvSpPr>
        <p:spPr>
          <a:xfrm>
            <a:off x="5998269" y="3140786"/>
            <a:ext cx="1800382" cy="1800382"/>
          </a:xfrm>
          <a:prstGeom prst="triangle">
            <a:avLst/>
          </a:prstGeom>
          <a:solidFill>
            <a:schemeClr val="bg1">
              <a:lumMod val="95000"/>
              <a:alpha val="90000"/>
            </a:schemeClr>
          </a:solidFill>
          <a:ln w="15875" cap="rnd" cmpd="sng" algn="ctr">
            <a:solidFill>
              <a:schemeClr val="bg1">
                <a:alpha val="0"/>
              </a:schemeClr>
            </a:solidFill>
            <a:prstDash val="solid"/>
            <a:miter lim="800000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0" kern="1200" baseline="0" dirty="0" smtClean="0">
                <a:ln w="15875">
                  <a:noFill/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n w="15875">
                <a:solidFill>
                  <a:schemeClr val="bg1">
                    <a:alpha val="0"/>
                  </a:schemeClr>
                </a:solidFill>
              </a:ln>
              <a:gradFill flip="none" rotWithShape="1">
                <a:gsLst>
                  <a:gs pos="31000">
                    <a:srgbClr val="854C67"/>
                  </a:gs>
                  <a:gs pos="100000">
                    <a:srgbClr val="543B5B"/>
                  </a:gs>
                </a:gsLst>
                <a:lin ang="2700000" scaled="1"/>
                <a:tileRect/>
              </a:gradFill>
              <a:latin typeface="+mn-lt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6842450" y="1787400"/>
            <a:ext cx="112019" cy="209427"/>
          </a:xfrm>
          <a:prstGeom prst="line">
            <a:avLst/>
          </a:prstGeom>
          <a:ln w="19050" cap="rnd" cmpd="sng">
            <a:solidFill>
              <a:schemeClr val="bg1">
                <a:lumMod val="95000"/>
                <a:alpha val="87000"/>
              </a:schemeClr>
            </a:solidFill>
            <a:round/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개체 틀 26"/>
          <p:cNvSpPr txBox="1">
            <a:spLocks/>
          </p:cNvSpPr>
          <p:nvPr/>
        </p:nvSpPr>
        <p:spPr>
          <a:xfrm>
            <a:off x="6267336" y="4077072"/>
            <a:ext cx="1256992" cy="3587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0" kern="1200" baseline="0" dirty="0" smtClean="0">
                <a:ln w="15875">
                  <a:noFill/>
                </a:ln>
                <a:gradFill flip="none" rotWithShape="1">
                  <a:gsLst>
                    <a:gs pos="31000">
                      <a:srgbClr val="854C67"/>
                    </a:gs>
                    <a:gs pos="100000">
                      <a:srgbClr val="543B5B"/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latin typeface="+mn-lt"/>
              </a:rPr>
              <a:t>응답</a:t>
            </a:r>
            <a:endParaRPr lang="en-US" b="1" dirty="0">
              <a:ln w="15875">
                <a:solidFill>
                  <a:schemeClr val="bg1">
                    <a:alpha val="0"/>
                  </a:schemeClr>
                </a:solidFill>
              </a:ln>
              <a:latin typeface="+mn-lt"/>
            </a:endParaRPr>
          </a:p>
        </p:txBody>
      </p:sp>
      <p:sp>
        <p:nvSpPr>
          <p:cNvPr id="39" name="텍스트 개체 틀 26"/>
          <p:cNvSpPr txBox="1">
            <a:spLocks/>
          </p:cNvSpPr>
          <p:nvPr/>
        </p:nvSpPr>
        <p:spPr>
          <a:xfrm>
            <a:off x="1727620" y="3934321"/>
            <a:ext cx="1256992" cy="3587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0" kern="1200" baseline="0" dirty="0" smtClean="0">
                <a:ln w="15875">
                  <a:noFill/>
                </a:ln>
                <a:gradFill flip="none" rotWithShape="1">
                  <a:gsLst>
                    <a:gs pos="31000">
                      <a:srgbClr val="854C67"/>
                    </a:gs>
                    <a:gs pos="100000">
                      <a:srgbClr val="543B5B"/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latin typeface="+mn-lt"/>
              </a:rPr>
              <a:t>질</a:t>
            </a:r>
            <a:r>
              <a:rPr lang="ko-KR" altLang="en-US" b="1" dirty="0">
                <a:ln w="15875">
                  <a:solidFill>
                    <a:schemeClr val="bg1">
                      <a:alpha val="0"/>
                    </a:schemeClr>
                  </a:solidFill>
                </a:ln>
                <a:latin typeface="+mn-lt"/>
              </a:rPr>
              <a:t>문</a:t>
            </a:r>
            <a:endParaRPr lang="en-US" b="1" dirty="0">
              <a:ln w="15875">
                <a:solidFill>
                  <a:schemeClr val="bg1">
                    <a:alpha val="0"/>
                  </a:schemeClr>
                </a:solidFill>
              </a:ln>
              <a:latin typeface="+mn-lt"/>
            </a:endParaRPr>
          </a:p>
        </p:txBody>
      </p:sp>
      <p:sp>
        <p:nvSpPr>
          <p:cNvPr id="40" name="텍스트 개체 틀 26"/>
          <p:cNvSpPr txBox="1">
            <a:spLocks/>
          </p:cNvSpPr>
          <p:nvPr/>
        </p:nvSpPr>
        <p:spPr>
          <a:xfrm>
            <a:off x="670250" y="2425507"/>
            <a:ext cx="3301676" cy="3587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0" kern="1200" baseline="0" dirty="0" smtClean="0">
                <a:ln w="15875">
                  <a:noFill/>
                </a:ln>
                <a:gradFill flip="none" rotWithShape="1">
                  <a:gsLst>
                    <a:gs pos="31000">
                      <a:srgbClr val="854C67"/>
                    </a:gs>
                    <a:gs pos="100000">
                      <a:srgbClr val="543B5B"/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smtClean="0">
                <a:ln w="15875">
                  <a:solidFill>
                    <a:sysClr val="window" lastClr="FFFFFF">
                      <a:alpha val="0"/>
                    </a:sysClr>
                  </a:solidFill>
                </a:ln>
                <a:gradFill flip="none" rotWithShape="1">
                  <a:gsLst>
                    <a:gs pos="31000">
                      <a:srgbClr val="854C67"/>
                    </a:gs>
                    <a:gs pos="100000">
                      <a:srgbClr val="543B5B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Opificio"/>
                <a:cs typeface="+mj-cs"/>
              </a:rPr>
              <a:t>Question</a:t>
            </a:r>
            <a:endParaRPr kumimoji="0" lang="en-US" altLang="en-US" sz="2000" b="1" i="0" u="none" strike="noStrike" kern="1200" cap="none" spc="0" normalizeH="0" baseline="0" noProof="0" dirty="0">
              <a:ln w="15875">
                <a:solidFill>
                  <a:sysClr val="window" lastClr="FFFFFF">
                    <a:alpha val="0"/>
                  </a:sysClr>
                </a:solidFill>
              </a:ln>
              <a:gradFill flip="none" rotWithShape="1">
                <a:gsLst>
                  <a:gs pos="31000">
                    <a:srgbClr val="854C67"/>
                  </a:gs>
                  <a:gs pos="100000">
                    <a:srgbClr val="543B5B"/>
                  </a:gs>
                </a:gsLst>
                <a:lin ang="2700000" scaled="1"/>
                <a:tileRect/>
              </a:gradFill>
              <a:effectLst/>
              <a:uLnTx/>
              <a:uFillTx/>
              <a:latin typeface="Opificio"/>
              <a:cs typeface="+mj-cs"/>
            </a:endParaRPr>
          </a:p>
        </p:txBody>
      </p:sp>
      <p:sp>
        <p:nvSpPr>
          <p:cNvPr id="41" name="텍스트 개체 틀 26"/>
          <p:cNvSpPr txBox="1">
            <a:spLocks/>
          </p:cNvSpPr>
          <p:nvPr/>
        </p:nvSpPr>
        <p:spPr>
          <a:xfrm>
            <a:off x="5212510" y="2425507"/>
            <a:ext cx="3301676" cy="3587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0" kern="1200" baseline="0" dirty="0" smtClean="0">
                <a:ln w="15875">
                  <a:noFill/>
                </a:ln>
                <a:gradFill flip="none" rotWithShape="1">
                  <a:gsLst>
                    <a:gs pos="31000">
                      <a:srgbClr val="854C67"/>
                    </a:gs>
                    <a:gs pos="100000">
                      <a:srgbClr val="543B5B"/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ln w="15875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Opificio"/>
              </a:rPr>
              <a:t>Answer</a:t>
            </a:r>
            <a:endParaRPr lang="en-US" b="1">
              <a:ln w="15875">
                <a:solidFill>
                  <a:prstClr val="white"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Opifici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912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1873</TotalTime>
  <Words>402</Words>
  <Application>Microsoft Office PowerPoint</Application>
  <PresentationFormat>화면 슬라이드 쇼(4:3)</PresentationFormat>
  <Paragraphs>187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Pandora WebHard</vt:lpstr>
      <vt:lpstr>Project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Windows 사용자</cp:lastModifiedBy>
  <cp:revision>219</cp:revision>
  <dcterms:created xsi:type="dcterms:W3CDTF">2015-05-21T00:18:11Z</dcterms:created>
  <dcterms:modified xsi:type="dcterms:W3CDTF">2018-11-14T07:01:14Z</dcterms:modified>
</cp:coreProperties>
</file>