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1pPr>
    <a:lvl2pPr marL="0" marR="0" indent="45720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2pPr>
    <a:lvl3pPr marL="0" marR="0" indent="91440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3pPr>
    <a:lvl4pPr marL="0" marR="0" indent="137160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4pPr>
    <a:lvl5pPr marL="0" marR="0" indent="182880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5pPr>
    <a:lvl6pPr marL="0" marR="0" indent="228600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6pPr>
    <a:lvl7pPr marL="0" marR="0" indent="274320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7pPr>
    <a:lvl8pPr marL="0" marR="0" indent="320040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8pPr>
    <a:lvl9pPr marL="0" marR="0" indent="3657600" algn="l" defTabSz="2438338" rtl="0" fontAlgn="auto" latinLnBrk="0" hangingPunct="0">
      <a:lnSpc>
        <a:spcPct val="130000"/>
      </a:lnSpc>
      <a:spcBef>
        <a:spcPts val="500"/>
      </a:spcBef>
      <a:spcAft>
        <a:spcPts val="0"/>
      </a:spcAft>
      <a:buClrTx/>
      <a:buSzTx/>
      <a:buFontTx/>
      <a:buNone/>
      <a:tabLst/>
      <a:defRPr b="0" baseline="-1000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Montserrat Thin Regular"/>
        <a:ea typeface="Montserrat Thin Regular"/>
        <a:cs typeface="Montserrat Thin Regular"/>
        <a:sym typeface="Montserrat Thin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>
          <a:latin typeface="Montserrat Thin Regular"/>
          <a:ea typeface="Montserrat Thin Regular"/>
          <a:cs typeface="Montserrat Thin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Montserrat Thin Regular"/>
          <a:ea typeface="Montserrat Thin Regular"/>
          <a:cs typeface="Montserrat Thin Regular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Montserrat Thin Regular"/>
          <a:ea typeface="Montserrat Thin Regular"/>
          <a:cs typeface="Montserrat Thin Regular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4A9BC294-FFE2-49D5-8D69-9E1BD2C41BD5}" styleName="">
    <a:tblBg/>
    <a:wholeTbl>
      <a:tcTxStyle b="off" i="off">
        <a:font>
          <a:latin typeface="Montserrat Thin Regular"/>
          <a:ea typeface="Montserrat Thin Regular"/>
          <a:cs typeface="Montserrat Thin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Montserrat Thin Regular"/>
          <a:ea typeface="Montserrat Thin Regular"/>
          <a:cs typeface="Montserrat Thin Regular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Montserrat Thin Regular"/>
          <a:ea typeface="Montserrat Thin Regular"/>
          <a:cs typeface="Montserrat Thin Regular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5" name="Shape 3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oftverski algoritmi u sistemima automatskog upravljanja"/>
          <p:cNvSpPr txBox="1"/>
          <p:nvPr/>
        </p:nvSpPr>
        <p:spPr>
          <a:xfrm>
            <a:off x="3289300" y="8592777"/>
            <a:ext cx="12376818" cy="63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aseline="-9375" sz="3200"/>
            </a:lvl1pPr>
          </a:lstStyle>
          <a:p>
            <a:pPr/>
            <a:r>
              <a:t>Softverski algoritmi u sistemima automatskog upravljanja</a:t>
            </a:r>
          </a:p>
        </p:txBody>
      </p:sp>
      <p:sp>
        <p:nvSpPr>
          <p:cNvPr id="16" name="Rectangle"/>
          <p:cNvSpPr/>
          <p:nvPr/>
        </p:nvSpPr>
        <p:spPr>
          <a:xfrm>
            <a:off x="23639349" y="4393670"/>
            <a:ext cx="745471" cy="4928661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</p:spPr>
        <p:txBody>
          <a:bodyPr lIns="50800" tIns="50800" rIns="50800" bIns="50800" anchor="ctr">
            <a:normAutofit fontScale="100000" lnSpcReduction="0"/>
          </a:bodyPr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7" name="Rectangle"/>
          <p:cNvSpPr/>
          <p:nvPr/>
        </p:nvSpPr>
        <p:spPr>
          <a:xfrm>
            <a:off x="3299967" y="9201629"/>
            <a:ext cx="6122595" cy="70030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  <a:alpha val="33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8" name="Rectangle"/>
          <p:cNvSpPr/>
          <p:nvPr/>
        </p:nvSpPr>
        <p:spPr>
          <a:xfrm>
            <a:off x="9333023" y="9201629"/>
            <a:ext cx="5813865" cy="85376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9" name="Presentation Title"/>
          <p:cNvSpPr txBox="1"/>
          <p:nvPr>
            <p:ph type="title" hasCustomPrompt="1"/>
          </p:nvPr>
        </p:nvSpPr>
        <p:spPr>
          <a:xfrm>
            <a:off x="3289300" y="9446566"/>
            <a:ext cx="15581090" cy="255248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pc="-180" sz="9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0" name="Rectangle"/>
          <p:cNvSpPr/>
          <p:nvPr/>
        </p:nvSpPr>
        <p:spPr>
          <a:xfrm>
            <a:off x="5285998" y="12804863"/>
            <a:ext cx="50801" cy="9271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21" name="Rectangle"/>
          <p:cNvSpPr/>
          <p:nvPr/>
        </p:nvSpPr>
        <p:spPr>
          <a:xfrm>
            <a:off x="-1" y="12752239"/>
            <a:ext cx="24384001" cy="508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22" name="Danilo Kaćanski, Ivan Radman"/>
          <p:cNvSpPr/>
          <p:nvPr/>
        </p:nvSpPr>
        <p:spPr>
          <a:xfrm>
            <a:off x="52152" y="12787982"/>
            <a:ext cx="6238408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68300" indent="3683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Danilo Kaćanski, Ivan Radman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"/>
          <p:cNvSpPr/>
          <p:nvPr/>
        </p:nvSpPr>
        <p:spPr>
          <a:xfrm>
            <a:off x="-28181" y="4299837"/>
            <a:ext cx="725727" cy="5116326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57" name="Slide Title"/>
          <p:cNvSpPr txBox="1"/>
          <p:nvPr>
            <p:ph type="title" hasCustomPrompt="1"/>
          </p:nvPr>
        </p:nvSpPr>
        <p:spPr>
          <a:xfrm>
            <a:off x="5525783" y="3703090"/>
            <a:ext cx="4912101" cy="884338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</p:spPr>
        <p:txBody>
          <a:bodyPr anchor="ctr"/>
          <a:lstStyle>
            <a:lvl1pPr marR="177800" indent="190500" algn="ctr" defTabSz="825500">
              <a:lnSpc>
                <a:spcPct val="100000"/>
              </a:lnSpc>
              <a:defRPr spc="0" sz="3200"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58" name="Body Level One…"/>
          <p:cNvSpPr txBox="1"/>
          <p:nvPr>
            <p:ph type="body" sz="half" idx="1" hasCustomPrompt="1"/>
          </p:nvPr>
        </p:nvSpPr>
        <p:spPr>
          <a:xfrm>
            <a:off x="5514916" y="4601556"/>
            <a:ext cx="13354168" cy="5451400"/>
          </a:xfrm>
          <a:prstGeom prst="rect">
            <a:avLst/>
          </a:prstGeom>
          <a:solidFill>
            <a:schemeClr val="accent5">
              <a:hueOff val="-441271"/>
              <a:satOff val="-99999"/>
              <a:lumOff val="29232"/>
            </a:schemeClr>
          </a:solidFill>
        </p:spPr>
        <p:txBody>
          <a:bodyPr lIns="190500" tIns="190500" rIns="190500" bIns="190500" numCol="1" spcCol="381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9" name="Rectangle"/>
          <p:cNvSpPr/>
          <p:nvPr/>
        </p:nvSpPr>
        <p:spPr>
          <a:xfrm>
            <a:off x="3325272" y="12798513"/>
            <a:ext cx="50801" cy="9271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60" name="Rectangle"/>
          <p:cNvSpPr/>
          <p:nvPr/>
        </p:nvSpPr>
        <p:spPr>
          <a:xfrm>
            <a:off x="-1" y="12752239"/>
            <a:ext cx="24384001" cy="508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61" name="Jannis Seemann"/>
          <p:cNvSpPr/>
          <p:nvPr/>
        </p:nvSpPr>
        <p:spPr>
          <a:xfrm>
            <a:off x="1352" y="12787982"/>
            <a:ext cx="3320450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68300" indent="3683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Jannis Seemann</a:t>
            </a:r>
          </a:p>
        </p:txBody>
      </p:sp>
      <p:sp>
        <p:nvSpPr>
          <p:cNvPr id="162" name="Efficient Linux"/>
          <p:cNvSpPr/>
          <p:nvPr/>
        </p:nvSpPr>
        <p:spPr>
          <a:xfrm>
            <a:off x="3378179" y="12787982"/>
            <a:ext cx="8320868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81000" indent="4064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Light"/>
                <a:ea typeface="Montserrat Thin Light"/>
                <a:cs typeface="Montserrat Thin Light"/>
                <a:sym typeface="Montserrat Thin Light"/>
              </a:defRPr>
            </a:lvl1pPr>
          </a:lstStyle>
          <a:p>
            <a:pPr/>
            <a:r>
              <a:t>Efficient Linux</a:t>
            </a:r>
          </a:p>
        </p:txBody>
      </p:sp>
      <p:sp>
        <p:nvSpPr>
          <p:cNvPr id="1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copy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Body Level One…"/>
          <p:cNvSpPr txBox="1"/>
          <p:nvPr>
            <p:ph type="body" sz="quarter" idx="1" hasCustomPrompt="1"/>
          </p:nvPr>
        </p:nvSpPr>
        <p:spPr>
          <a:xfrm>
            <a:off x="1896820" y="1347411"/>
            <a:ext cx="14523376" cy="4393250"/>
          </a:xfrm>
          <a:prstGeom prst="rect">
            <a:avLst/>
          </a:prstGeom>
          <a:solidFill>
            <a:schemeClr val="accent5">
              <a:hueOff val="-441271"/>
              <a:satOff val="-99999"/>
              <a:lumOff val="29232"/>
            </a:schemeClr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</p:spPr>
        <p:txBody>
          <a:bodyPr lIns="0" tIns="0" rIns="0" bIns="0" numCol="1" spcCol="38100"/>
          <a:lstStyle>
            <a:lvl1pPr marL="698500"/>
            <a:lvl2pPr marL="1308100"/>
            <a:lvl3pPr marL="1917700"/>
            <a:lvl4pPr marL="2527300"/>
            <a:lvl5pPr marL="3136900"/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86" name="Rectangle"/>
          <p:cNvSpPr/>
          <p:nvPr/>
        </p:nvSpPr>
        <p:spPr>
          <a:xfrm>
            <a:off x="-28181" y="4299837"/>
            <a:ext cx="725727" cy="5116326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87" name="Slide Title"/>
          <p:cNvSpPr txBox="1"/>
          <p:nvPr>
            <p:ph type="title" hasCustomPrompt="1"/>
          </p:nvPr>
        </p:nvSpPr>
        <p:spPr>
          <a:xfrm>
            <a:off x="2721223" y="877121"/>
            <a:ext cx="4912102" cy="884338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</p:spPr>
        <p:txBody>
          <a:bodyPr anchor="ctr"/>
          <a:lstStyle>
            <a:lvl1pPr marR="177800" indent="190500" algn="ctr" defTabSz="825500">
              <a:lnSpc>
                <a:spcPct val="100000"/>
              </a:lnSpc>
              <a:defRPr spc="0" sz="3200"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88" name="Rectangle"/>
          <p:cNvSpPr/>
          <p:nvPr/>
        </p:nvSpPr>
        <p:spPr>
          <a:xfrm>
            <a:off x="3325272" y="12798513"/>
            <a:ext cx="50801" cy="9271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89" name="Rectangle"/>
          <p:cNvSpPr/>
          <p:nvPr/>
        </p:nvSpPr>
        <p:spPr>
          <a:xfrm>
            <a:off x="-1" y="12752239"/>
            <a:ext cx="24384001" cy="508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90" name="Jannis Seemann"/>
          <p:cNvSpPr/>
          <p:nvPr/>
        </p:nvSpPr>
        <p:spPr>
          <a:xfrm>
            <a:off x="1352" y="12787982"/>
            <a:ext cx="3320450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68300" indent="3683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Jannis Seemann</a:t>
            </a:r>
          </a:p>
        </p:txBody>
      </p:sp>
      <p:sp>
        <p:nvSpPr>
          <p:cNvPr id="191" name="Efficient Linux"/>
          <p:cNvSpPr/>
          <p:nvPr/>
        </p:nvSpPr>
        <p:spPr>
          <a:xfrm>
            <a:off x="3378179" y="12787982"/>
            <a:ext cx="8320868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81000" indent="4064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Light"/>
                <a:ea typeface="Montserrat Thin Light"/>
                <a:cs typeface="Montserrat Thin Light"/>
                <a:sym typeface="Montserrat Thin Light"/>
              </a:defRPr>
            </a:lvl1pPr>
          </a:lstStyle>
          <a:p>
            <a:pPr/>
            <a:r>
              <a:t>Efficient Linux</a:t>
            </a:r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00" name="Efficient Linux"/>
          <p:cNvSpPr txBox="1"/>
          <p:nvPr/>
        </p:nvSpPr>
        <p:spPr>
          <a:xfrm>
            <a:off x="2480453" y="8592777"/>
            <a:ext cx="3012457" cy="635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aseline="-9375" sz="3200"/>
            </a:lvl1pPr>
          </a:lstStyle>
          <a:p>
            <a:pPr/>
            <a:r>
              <a:t>Efficient Linux</a:t>
            </a:r>
          </a:p>
        </p:txBody>
      </p:sp>
      <p:sp>
        <p:nvSpPr>
          <p:cNvPr id="201" name="Rectangle"/>
          <p:cNvSpPr/>
          <p:nvPr/>
        </p:nvSpPr>
        <p:spPr>
          <a:xfrm>
            <a:off x="23639349" y="4393670"/>
            <a:ext cx="725727" cy="4928661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202" name="Rectangle"/>
          <p:cNvSpPr/>
          <p:nvPr/>
        </p:nvSpPr>
        <p:spPr>
          <a:xfrm>
            <a:off x="2372868" y="9213336"/>
            <a:ext cx="3115076" cy="58323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  <a:alpha val="33000"/>
            </a:schemeClr>
          </a:solidFill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203" name="Rectangle"/>
          <p:cNvSpPr/>
          <p:nvPr/>
        </p:nvSpPr>
        <p:spPr>
          <a:xfrm>
            <a:off x="4293656" y="9213336"/>
            <a:ext cx="1343512" cy="58323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204" name="Presentation Title"/>
          <p:cNvSpPr txBox="1"/>
          <p:nvPr/>
        </p:nvSpPr>
        <p:spPr>
          <a:xfrm>
            <a:off x="2458810" y="9446566"/>
            <a:ext cx="15581091" cy="161885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aseline="0" spc="-180" sz="9000">
                <a:latin typeface="+mn-lt"/>
                <a:ea typeface="+mn-ea"/>
                <a:cs typeface="+mn-cs"/>
                <a:sym typeface="Montserrat Thin 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05" name="Rectangle"/>
          <p:cNvSpPr/>
          <p:nvPr/>
        </p:nvSpPr>
        <p:spPr>
          <a:xfrm>
            <a:off x="-1" y="12752239"/>
            <a:ext cx="24384001" cy="38101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  <a:alpha val="33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206" name="Jannis Seemann"/>
          <p:cNvSpPr/>
          <p:nvPr/>
        </p:nvSpPr>
        <p:spPr>
          <a:xfrm>
            <a:off x="1352" y="12787982"/>
            <a:ext cx="3374128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81000" indent="4064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Jannis Seemann</a:t>
            </a:r>
          </a:p>
        </p:txBody>
      </p:sp>
      <p:sp>
        <p:nvSpPr>
          <p:cNvPr id="207" name="Rectangle"/>
          <p:cNvSpPr/>
          <p:nvPr/>
        </p:nvSpPr>
        <p:spPr>
          <a:xfrm>
            <a:off x="3325272" y="12785813"/>
            <a:ext cx="38101" cy="939801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  <a:alpha val="33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208" name="Efficient Linux"/>
          <p:cNvSpPr/>
          <p:nvPr/>
        </p:nvSpPr>
        <p:spPr>
          <a:xfrm>
            <a:off x="3349319" y="12797452"/>
            <a:ext cx="8349728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81000" indent="4064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Light"/>
                <a:ea typeface="Montserrat Thin Light"/>
                <a:cs typeface="Montserrat Thin Light"/>
                <a:sym typeface="Montserrat Thin Light"/>
              </a:defRPr>
            </a:lvl1pPr>
          </a:lstStyle>
          <a:p>
            <a:pPr/>
            <a:r>
              <a:t>Efficient Linux</a:t>
            </a:r>
          </a:p>
        </p:txBody>
      </p:sp>
      <p:sp>
        <p:nvSpPr>
          <p:cNvPr id="2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217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 numCol="1" spcCol="38100"/>
          <a:lstStyle>
            <a:lvl1pPr marL="381000"/>
            <a:lvl2pPr marL="990600">
              <a:buChar char="‣"/>
            </a:lvl2pPr>
            <a:lvl3pPr marL="1600200">
              <a:buChar char="‣"/>
            </a:lvl3pPr>
            <a:lvl4pPr marL="2209800"/>
            <a:lvl5pPr marL="2819400">
              <a:buChar char="‣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18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19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2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8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229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0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238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 numCol="1" spcCol="38100"/>
          <a:lstStyle>
            <a:lvl1pPr marL="381000"/>
            <a:lvl2pPr marL="990600">
              <a:buChar char="‣"/>
            </a:lvl2pPr>
            <a:lvl3pPr marL="1600200">
              <a:buChar char="‣"/>
            </a:lvl3pPr>
            <a:lvl4pPr marL="2209800"/>
            <a:lvl5pPr marL="2819400">
              <a:buChar char="‣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9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2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248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 numCol="1" spcCol="38100"/>
          <a:lstStyle>
            <a:lvl1pPr marL="381000"/>
            <a:lvl2pPr marL="990600">
              <a:buChar char="‣"/>
            </a:lvl2pPr>
            <a:lvl3pPr marL="1600200">
              <a:buChar char="‣"/>
            </a:lvl3pPr>
            <a:lvl4pPr marL="2209800"/>
            <a:lvl5pPr marL="2819400">
              <a:buChar char="‣"/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9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2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258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undraw_file-manager_yics-2.svg"/>
          <p:cNvSpPr/>
          <p:nvPr>
            <p:ph type="pic" sz="quarter" idx="21"/>
          </p:nvPr>
        </p:nvSpPr>
        <p:spPr>
          <a:xfrm>
            <a:off x="16538019" y="869926"/>
            <a:ext cx="5341225" cy="566587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1" name="Efficient Linux"/>
          <p:cNvSpPr txBox="1"/>
          <p:nvPr/>
        </p:nvSpPr>
        <p:spPr>
          <a:xfrm>
            <a:off x="2480453" y="8592777"/>
            <a:ext cx="3012457" cy="63500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aseline="-9375" sz="3200"/>
            </a:lvl1pPr>
          </a:lstStyle>
          <a:p>
            <a:pPr/>
            <a:r>
              <a:t>Efficient Linux</a:t>
            </a:r>
          </a:p>
        </p:txBody>
      </p:sp>
      <p:sp>
        <p:nvSpPr>
          <p:cNvPr id="32" name="Rectangle"/>
          <p:cNvSpPr/>
          <p:nvPr/>
        </p:nvSpPr>
        <p:spPr>
          <a:xfrm>
            <a:off x="23639349" y="4393670"/>
            <a:ext cx="725727" cy="4928661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33" name="Rectangle"/>
          <p:cNvSpPr/>
          <p:nvPr/>
        </p:nvSpPr>
        <p:spPr>
          <a:xfrm>
            <a:off x="2372868" y="9213336"/>
            <a:ext cx="3115076" cy="58323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  <a:alpha val="33000"/>
            </a:schemeClr>
          </a:solidFill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34" name="Rectangle"/>
          <p:cNvSpPr/>
          <p:nvPr/>
        </p:nvSpPr>
        <p:spPr>
          <a:xfrm>
            <a:off x="4293656" y="9213336"/>
            <a:ext cx="1343512" cy="58323"/>
          </a:xfrm>
          <a:prstGeom prst="rect">
            <a:avLst/>
          </a:pr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35" name="Presentation Title"/>
          <p:cNvSpPr txBox="1"/>
          <p:nvPr/>
        </p:nvSpPr>
        <p:spPr>
          <a:xfrm>
            <a:off x="2458810" y="9446566"/>
            <a:ext cx="15581091" cy="161885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15900" dist="0" dir="5400000">
              <a:srgbClr val="FFFFFF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aseline="0" spc="-180" sz="9000">
                <a:latin typeface="+mn-lt"/>
                <a:ea typeface="+mn-ea"/>
                <a:cs typeface="+mn-cs"/>
                <a:sym typeface="Montserrat Thin 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36" name="Rectangle"/>
          <p:cNvSpPr/>
          <p:nvPr/>
        </p:nvSpPr>
        <p:spPr>
          <a:xfrm>
            <a:off x="3325272" y="12798513"/>
            <a:ext cx="50801" cy="9271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37" name="Rectangle"/>
          <p:cNvSpPr/>
          <p:nvPr/>
        </p:nvSpPr>
        <p:spPr>
          <a:xfrm>
            <a:off x="-1" y="12752239"/>
            <a:ext cx="24384001" cy="508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38" name="Jannis Seemann"/>
          <p:cNvSpPr/>
          <p:nvPr/>
        </p:nvSpPr>
        <p:spPr>
          <a:xfrm>
            <a:off x="1352" y="12787982"/>
            <a:ext cx="3320450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68300" indent="3683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Jannis Seemann</a:t>
            </a:r>
          </a:p>
        </p:txBody>
      </p:sp>
      <p:sp>
        <p:nvSpPr>
          <p:cNvPr id="39" name="Efficient Linux"/>
          <p:cNvSpPr/>
          <p:nvPr/>
        </p:nvSpPr>
        <p:spPr>
          <a:xfrm>
            <a:off x="3378179" y="12787982"/>
            <a:ext cx="8320868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81000" indent="4064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Light"/>
                <a:ea typeface="Montserrat Thin Light"/>
                <a:cs typeface="Montserrat Thin Light"/>
                <a:sym typeface="Montserrat Thin Light"/>
              </a:defRPr>
            </a:lvl1pPr>
          </a:lstStyle>
          <a:p>
            <a:pPr/>
            <a:r>
              <a:t>Efficient Linux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266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2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275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276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ClrTx/>
              <a:buSzTx/>
              <a:buNone/>
              <a:defRPr baseline="0" spc="-55" sz="5500">
                <a:latin typeface="+mj-lt"/>
                <a:ea typeface="+mj-ea"/>
                <a:cs typeface="+mj-cs"/>
                <a:sym typeface="Helvetica Neue"/>
              </a:defRPr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ClrTx/>
              <a:buSzTx/>
              <a:buNone/>
              <a:defRPr baseline="0" spc="-55" sz="5500">
                <a:latin typeface="+mj-lt"/>
                <a:ea typeface="+mj-ea"/>
                <a:cs typeface="+mj-cs"/>
                <a:sym typeface="Helvetica Neue"/>
              </a:defRPr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ClrTx/>
              <a:buSzTx/>
              <a:buNone/>
              <a:defRPr baseline="0" spc="-55" sz="5500">
                <a:latin typeface="+mj-lt"/>
                <a:ea typeface="+mj-ea"/>
                <a:cs typeface="+mj-cs"/>
                <a:sym typeface="Helvetica Neue"/>
              </a:defRPr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ClrTx/>
              <a:buSzTx/>
              <a:buNone/>
              <a:defRPr baseline="0" spc="-55" sz="5500">
                <a:latin typeface="+mj-lt"/>
                <a:ea typeface="+mj-ea"/>
                <a:cs typeface="+mj-cs"/>
                <a:sym typeface="Helvetica Neue"/>
              </a:defRPr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ClrTx/>
              <a:buSzTx/>
              <a:buNone/>
              <a:defRPr baseline="0" spc="-55" sz="55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aseline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aseline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aseline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aseline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aseline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baseline="0" spc="-250" sz="25000">
                <a:latin typeface="+mj-lt"/>
                <a:ea typeface="+mj-ea"/>
                <a:cs typeface="+mj-cs"/>
                <a:sym typeface="Helvetica Neue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baseline="0" spc="-250" sz="25000">
                <a:latin typeface="+mj-lt"/>
                <a:ea typeface="+mj-ea"/>
                <a:cs typeface="+mj-cs"/>
                <a:sym typeface="Helvetica Neue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baseline="0" spc="-250" sz="25000">
                <a:latin typeface="+mj-lt"/>
                <a:ea typeface="+mj-ea"/>
                <a:cs typeface="+mj-cs"/>
                <a:sym typeface="Helvetica Neue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baseline="0" spc="-250" sz="25000">
                <a:latin typeface="+mj-lt"/>
                <a:ea typeface="+mj-ea"/>
                <a:cs typeface="+mj-cs"/>
                <a:sym typeface="Helvetica Neue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b="1" baseline="0" spc="-250" sz="25000">
                <a:latin typeface="+mj-lt"/>
                <a:ea typeface="+mj-ea"/>
                <a:cs typeface="+mj-cs"/>
                <a:sym typeface="Helvetica Neue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93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55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2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="1" baseline="0" sz="36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302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numCol="1" spcCol="38100"/>
          <a:lstStyle>
            <a:lvl1pPr marL="638923" indent="-4699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aseline="0"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aseline="0"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aseline="0"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aseline="0"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baseline="0"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11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12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"/>
          <p:cNvSpPr/>
          <p:nvPr/>
        </p:nvSpPr>
        <p:spPr>
          <a:xfrm>
            <a:off x="5340338" y="12888438"/>
            <a:ext cx="50801" cy="9271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48" name="Slide Title"/>
          <p:cNvSpPr txBox="1"/>
          <p:nvPr>
            <p:ph type="title" hasCustomPrompt="1"/>
          </p:nvPr>
        </p:nvSpPr>
        <p:spPr>
          <a:xfrm>
            <a:off x="2092990" y="203772"/>
            <a:ext cx="20758635" cy="1988246"/>
          </a:xfrm>
          <a:prstGeom prst="rect">
            <a:avLst/>
          </a:prstGeom>
        </p:spPr>
        <p:txBody>
          <a:bodyPr anchor="b"/>
          <a:lstStyle>
            <a:lvl1pPr>
              <a:lnSpc>
                <a:spcPct val="110000"/>
              </a:lnSpc>
            </a:lvl1pPr>
          </a:lstStyle>
          <a:p>
            <a:pPr/>
            <a:r>
              <a:t>Slide Title</a:t>
            </a:r>
          </a:p>
        </p:txBody>
      </p:sp>
      <p:sp>
        <p:nvSpPr>
          <p:cNvPr id="49" name="Body Level One…"/>
          <p:cNvSpPr txBox="1"/>
          <p:nvPr>
            <p:ph type="body" idx="1" hasCustomPrompt="1"/>
          </p:nvPr>
        </p:nvSpPr>
        <p:spPr>
          <a:xfrm>
            <a:off x="2029490" y="2483810"/>
            <a:ext cx="19339453" cy="10139379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0" name="Rectangle"/>
          <p:cNvSpPr/>
          <p:nvPr/>
        </p:nvSpPr>
        <p:spPr>
          <a:xfrm>
            <a:off x="-1" y="12752239"/>
            <a:ext cx="24384001" cy="508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51" name="Danilo Kaćanski, Ivan Radman"/>
          <p:cNvSpPr/>
          <p:nvPr/>
        </p:nvSpPr>
        <p:spPr>
          <a:xfrm>
            <a:off x="-5565" y="12755137"/>
            <a:ext cx="5831941" cy="960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68300" indent="3683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Danilo Kaćanski, Ivan Radman</a:t>
            </a:r>
          </a:p>
        </p:txBody>
      </p:sp>
      <p:sp>
        <p:nvSpPr>
          <p:cNvPr id="52" name="Softverski algoritmi u sistemima automatskog upravljanja"/>
          <p:cNvSpPr/>
          <p:nvPr/>
        </p:nvSpPr>
        <p:spPr>
          <a:xfrm>
            <a:off x="5359379" y="12781632"/>
            <a:ext cx="9712907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81000" indent="4064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Light"/>
                <a:ea typeface="Montserrat Thin Light"/>
                <a:cs typeface="Montserrat Thin Light"/>
                <a:sym typeface="Montserrat Thin Light"/>
              </a:defRPr>
            </a:lvl1pPr>
          </a:lstStyle>
          <a:p>
            <a:pPr/>
            <a:r>
              <a:t>Softverski algoritmi u sistemima automatskog upravljanja</a:t>
            </a:r>
          </a:p>
        </p:txBody>
      </p:sp>
      <p:sp>
        <p:nvSpPr>
          <p:cNvPr id="53" name="Rectangle"/>
          <p:cNvSpPr/>
          <p:nvPr/>
        </p:nvSpPr>
        <p:spPr>
          <a:xfrm>
            <a:off x="-492784" y="13900937"/>
            <a:ext cx="24384001" cy="508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2092990" y="203772"/>
            <a:ext cx="20758635" cy="1988246"/>
          </a:xfrm>
          <a:prstGeom prst="rect">
            <a:avLst/>
          </a:prstGeom>
        </p:spPr>
        <p:txBody>
          <a:bodyPr anchor="b"/>
          <a:lstStyle>
            <a:lvl1pPr>
              <a:lnSpc>
                <a:spcPct val="110000"/>
              </a:lnSpc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idx="1" hasCustomPrompt="1"/>
          </p:nvPr>
        </p:nvSpPr>
        <p:spPr>
          <a:xfrm>
            <a:off x="2029490" y="2483810"/>
            <a:ext cx="19339453" cy="10139379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ncy bullets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"/>
          <p:cNvSpPr/>
          <p:nvPr>
            <p:ph type="body" sz="half" idx="21"/>
          </p:nvPr>
        </p:nvSpPr>
        <p:spPr>
          <a:xfrm>
            <a:off x="1987242" y="3212146"/>
            <a:ext cx="17077176" cy="3963284"/>
          </a:xfrm>
          <a:prstGeom prst="roundRect">
            <a:avLst>
              <a:gd name="adj" fmla="val 0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71" name="Bullet points 1"/>
          <p:cNvSpPr/>
          <p:nvPr>
            <p:ph type="body" sz="quarter" idx="22"/>
          </p:nvPr>
        </p:nvSpPr>
        <p:spPr>
          <a:xfrm>
            <a:off x="1943456" y="3814434"/>
            <a:ext cx="17164748" cy="3360996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1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xfrm>
            <a:off x="2095500" y="0"/>
            <a:ext cx="20834183" cy="2079536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73" name="Use custom"/>
          <p:cNvSpPr/>
          <p:nvPr>
            <p:ph type="body" sz="quarter" idx="23"/>
          </p:nvPr>
        </p:nvSpPr>
        <p:spPr>
          <a:xfrm>
            <a:off x="2950641" y="2719743"/>
            <a:ext cx="9611843" cy="1047382"/>
          </a:xfrm>
          <a:prstGeom prst="roundRect">
            <a:avLst>
              <a:gd name="adj" fmla="val 13358"/>
            </a:avLst>
          </a:prstGeom>
          <a:solidFill>
            <a:srgbClr val="FFFFFF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ontserrat Thin Bold"/>
              </a:defRPr>
            </a:lvl1pPr>
          </a:lstStyle>
          <a:p>
            <a:pPr/>
            <a:r>
              <a:t>Use custom </a:t>
            </a:r>
          </a:p>
        </p:txBody>
      </p:sp>
      <p:sp>
        <p:nvSpPr>
          <p:cNvPr id="74" name="Rectangle"/>
          <p:cNvSpPr/>
          <p:nvPr>
            <p:ph type="body" sz="half" idx="24"/>
          </p:nvPr>
        </p:nvSpPr>
        <p:spPr>
          <a:xfrm>
            <a:off x="1987243" y="8327090"/>
            <a:ext cx="17077175" cy="3963283"/>
          </a:xfrm>
          <a:prstGeom prst="roundRect">
            <a:avLst>
              <a:gd name="adj" fmla="val 0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75" name="Bullet points 2"/>
          <p:cNvSpPr/>
          <p:nvPr>
            <p:ph type="body" sz="quarter" idx="25"/>
          </p:nvPr>
        </p:nvSpPr>
        <p:spPr>
          <a:xfrm>
            <a:off x="1943456" y="8929378"/>
            <a:ext cx="17164749" cy="3360996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2</a:t>
            </a:r>
          </a:p>
        </p:txBody>
      </p:sp>
      <p:sp>
        <p:nvSpPr>
          <p:cNvPr id="76" name="Use custom"/>
          <p:cNvSpPr/>
          <p:nvPr>
            <p:ph type="body" sz="quarter" idx="26"/>
          </p:nvPr>
        </p:nvSpPr>
        <p:spPr>
          <a:xfrm>
            <a:off x="2950641" y="7834686"/>
            <a:ext cx="9611844" cy="1047383"/>
          </a:xfrm>
          <a:prstGeom prst="roundRect">
            <a:avLst>
              <a:gd name="adj" fmla="val 13358"/>
            </a:avLst>
          </a:prstGeom>
          <a:solidFill>
            <a:srgbClr val="FFFFFF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ontserrat Thin Bold"/>
              </a:defRPr>
            </a:lvl1pPr>
          </a:lstStyle>
          <a:p>
            <a:pPr/>
            <a:r>
              <a:t>Use custom 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ncy bullets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"/>
          <p:cNvSpPr/>
          <p:nvPr>
            <p:ph type="body" sz="quarter" idx="21"/>
          </p:nvPr>
        </p:nvSpPr>
        <p:spPr>
          <a:xfrm>
            <a:off x="1987242" y="816173"/>
            <a:ext cx="17077176" cy="3175001"/>
          </a:xfrm>
          <a:prstGeom prst="roundRect">
            <a:avLst>
              <a:gd name="adj" fmla="val 0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85" name="Bullet points 1"/>
          <p:cNvSpPr/>
          <p:nvPr>
            <p:ph type="body" sz="quarter" idx="22"/>
          </p:nvPr>
        </p:nvSpPr>
        <p:spPr>
          <a:xfrm>
            <a:off x="2913017" y="1418461"/>
            <a:ext cx="16195187" cy="2781452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1</a:t>
            </a:r>
          </a:p>
        </p:txBody>
      </p:sp>
      <p:sp>
        <p:nvSpPr>
          <p:cNvPr id="86" name="Subtitle 1"/>
          <p:cNvSpPr/>
          <p:nvPr>
            <p:ph type="body" sz="quarter" idx="23"/>
          </p:nvPr>
        </p:nvSpPr>
        <p:spPr>
          <a:xfrm>
            <a:off x="2950641" y="323770"/>
            <a:ext cx="11427674" cy="1047382"/>
          </a:xfrm>
          <a:prstGeom prst="roundRect">
            <a:avLst>
              <a:gd name="adj" fmla="val 13358"/>
            </a:avLst>
          </a:prstGeom>
          <a:solidFill>
            <a:srgbClr val="FFFFFF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ontserrat Thin Bold"/>
              </a:defRPr>
            </a:lvl1pPr>
          </a:lstStyle>
          <a:p>
            <a:pPr/>
            <a:r>
              <a:t>Subtitle 1</a:t>
            </a:r>
          </a:p>
        </p:txBody>
      </p:sp>
      <p:sp>
        <p:nvSpPr>
          <p:cNvPr id="87" name="Rectangle"/>
          <p:cNvSpPr/>
          <p:nvPr>
            <p:ph type="body" sz="quarter" idx="24"/>
          </p:nvPr>
        </p:nvSpPr>
        <p:spPr>
          <a:xfrm>
            <a:off x="1987243" y="4944462"/>
            <a:ext cx="17077175" cy="3175001"/>
          </a:xfrm>
          <a:prstGeom prst="roundRect">
            <a:avLst>
              <a:gd name="adj" fmla="val 0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88" name="Bullet points 2"/>
          <p:cNvSpPr/>
          <p:nvPr>
            <p:ph type="body" sz="quarter" idx="25"/>
          </p:nvPr>
        </p:nvSpPr>
        <p:spPr>
          <a:xfrm>
            <a:off x="2913017" y="5546750"/>
            <a:ext cx="16195188" cy="2781452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2</a:t>
            </a:r>
          </a:p>
        </p:txBody>
      </p:sp>
      <p:sp>
        <p:nvSpPr>
          <p:cNvPr id="89" name="Subtitle 2"/>
          <p:cNvSpPr/>
          <p:nvPr>
            <p:ph type="body" sz="quarter" idx="26"/>
          </p:nvPr>
        </p:nvSpPr>
        <p:spPr>
          <a:xfrm>
            <a:off x="2950641" y="4452059"/>
            <a:ext cx="11427674" cy="1047382"/>
          </a:xfrm>
          <a:prstGeom prst="roundRect">
            <a:avLst>
              <a:gd name="adj" fmla="val 13358"/>
            </a:avLst>
          </a:prstGeom>
          <a:solidFill>
            <a:srgbClr val="FFFFFF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ontserrat Thin Bold"/>
              </a:defRPr>
            </a:lvl1pPr>
          </a:lstStyle>
          <a:p>
            <a:pPr/>
            <a:r>
              <a:t>Subtitle 2</a:t>
            </a:r>
          </a:p>
        </p:txBody>
      </p:sp>
      <p:sp>
        <p:nvSpPr>
          <p:cNvPr id="90" name="Rectangle"/>
          <p:cNvSpPr/>
          <p:nvPr>
            <p:ph type="body" sz="quarter" idx="27"/>
          </p:nvPr>
        </p:nvSpPr>
        <p:spPr>
          <a:xfrm>
            <a:off x="1987243" y="9197062"/>
            <a:ext cx="17077175" cy="3175001"/>
          </a:xfrm>
          <a:prstGeom prst="roundRect">
            <a:avLst>
              <a:gd name="adj" fmla="val 0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91" name="Bullet points 3"/>
          <p:cNvSpPr/>
          <p:nvPr>
            <p:ph type="body" sz="quarter" idx="28"/>
          </p:nvPr>
        </p:nvSpPr>
        <p:spPr>
          <a:xfrm>
            <a:off x="2913017" y="9799350"/>
            <a:ext cx="16195188" cy="2564954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3</a:t>
            </a:r>
          </a:p>
        </p:txBody>
      </p:sp>
      <p:sp>
        <p:nvSpPr>
          <p:cNvPr id="92" name="Subtitle 3"/>
          <p:cNvSpPr/>
          <p:nvPr>
            <p:ph type="body" sz="quarter" idx="29"/>
          </p:nvPr>
        </p:nvSpPr>
        <p:spPr>
          <a:xfrm>
            <a:off x="2950641" y="8704659"/>
            <a:ext cx="11427674" cy="1047382"/>
          </a:xfrm>
          <a:prstGeom prst="roundRect">
            <a:avLst>
              <a:gd name="adj" fmla="val 13358"/>
            </a:avLst>
          </a:prstGeom>
          <a:solidFill>
            <a:srgbClr val="FFFFFF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Montserrat Thin Bold"/>
              </a:defRPr>
            </a:lvl1pPr>
          </a:lstStyle>
          <a:p>
            <a:pPr/>
            <a:r>
              <a:t>Subtitle 3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con bullets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"/>
          <p:cNvSpPr/>
          <p:nvPr>
            <p:ph type="body" sz="half" idx="21"/>
          </p:nvPr>
        </p:nvSpPr>
        <p:spPr>
          <a:xfrm>
            <a:off x="1987242" y="3075898"/>
            <a:ext cx="17077176" cy="3963284"/>
          </a:xfrm>
          <a:prstGeom prst="roundRect">
            <a:avLst>
              <a:gd name="adj" fmla="val 10405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01" name="Bullet points 1"/>
          <p:cNvSpPr/>
          <p:nvPr>
            <p:ph type="body" sz="quarter" idx="22"/>
          </p:nvPr>
        </p:nvSpPr>
        <p:spPr>
          <a:xfrm>
            <a:off x="6012107" y="3075898"/>
            <a:ext cx="12767224" cy="3963284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1</a:t>
            </a:r>
          </a:p>
        </p:txBody>
      </p:sp>
      <p:sp>
        <p:nvSpPr>
          <p:cNvPr id="102" name="Rounded Rectangle"/>
          <p:cNvSpPr/>
          <p:nvPr>
            <p:ph type="body" sz="half" idx="23"/>
          </p:nvPr>
        </p:nvSpPr>
        <p:spPr>
          <a:xfrm>
            <a:off x="1987242" y="7827210"/>
            <a:ext cx="17077176" cy="3962401"/>
          </a:xfrm>
          <a:prstGeom prst="roundRect">
            <a:avLst>
              <a:gd name="adj" fmla="val 10408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03" name="Bullet points 2"/>
          <p:cNvSpPr/>
          <p:nvPr>
            <p:ph type="body" sz="quarter" idx="24"/>
          </p:nvPr>
        </p:nvSpPr>
        <p:spPr>
          <a:xfrm>
            <a:off x="6012107" y="7827210"/>
            <a:ext cx="12767224" cy="3962401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2</a:t>
            </a:r>
          </a:p>
        </p:txBody>
      </p:sp>
      <p:sp>
        <p:nvSpPr>
          <p:cNvPr id="104" name="Image"/>
          <p:cNvSpPr/>
          <p:nvPr>
            <p:ph type="pic" sz="quarter" idx="25"/>
          </p:nvPr>
        </p:nvSpPr>
        <p:spPr>
          <a:xfrm>
            <a:off x="2777796" y="3836850"/>
            <a:ext cx="2746553" cy="244138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05" name="Image"/>
          <p:cNvSpPr/>
          <p:nvPr>
            <p:ph type="pic" sz="quarter" idx="26"/>
          </p:nvPr>
        </p:nvSpPr>
        <p:spPr>
          <a:xfrm>
            <a:off x="2777796" y="8587720"/>
            <a:ext cx="2746553" cy="24413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06" name="Slide Title"/>
          <p:cNvSpPr txBox="1"/>
          <p:nvPr>
            <p:ph type="title" hasCustomPrompt="1"/>
          </p:nvPr>
        </p:nvSpPr>
        <p:spPr>
          <a:xfrm>
            <a:off x="2095500" y="0"/>
            <a:ext cx="20834183" cy="221578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uzz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Title"/>
          <p:cNvSpPr txBox="1"/>
          <p:nvPr>
            <p:ph type="title" hasCustomPrompt="1"/>
          </p:nvPr>
        </p:nvSpPr>
        <p:spPr>
          <a:xfrm>
            <a:off x="2092990" y="203772"/>
            <a:ext cx="20758635" cy="1988246"/>
          </a:xfrm>
          <a:prstGeom prst="rect">
            <a:avLst/>
          </a:prstGeom>
        </p:spPr>
        <p:txBody>
          <a:bodyPr anchor="b"/>
          <a:lstStyle>
            <a:lvl1pPr>
              <a:lnSpc>
                <a:spcPct val="110000"/>
              </a:lnSpc>
            </a:lvl1pPr>
          </a:lstStyle>
          <a:p>
            <a:pPr/>
            <a:r>
              <a:t>Slide Title</a:t>
            </a:r>
          </a:p>
        </p:txBody>
      </p:sp>
      <p:sp>
        <p:nvSpPr>
          <p:cNvPr id="115" name="Freeform 17"/>
          <p:cNvSpPr/>
          <p:nvPr/>
        </p:nvSpPr>
        <p:spPr>
          <a:xfrm>
            <a:off x="12259971" y="3694957"/>
            <a:ext cx="3400670" cy="4090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8435" y="6649"/>
                </a:moveTo>
                <a:cubicBezTo>
                  <a:pt x="18435" y="6649"/>
                  <a:pt x="18435" y="6649"/>
                  <a:pt x="18435" y="6649"/>
                </a:cubicBezTo>
                <a:cubicBezTo>
                  <a:pt x="18611" y="6649"/>
                  <a:pt x="18787" y="6691"/>
                  <a:pt x="18963" y="6775"/>
                </a:cubicBezTo>
                <a:cubicBezTo>
                  <a:pt x="19063" y="6838"/>
                  <a:pt x="19139" y="6879"/>
                  <a:pt x="19214" y="6963"/>
                </a:cubicBezTo>
                <a:cubicBezTo>
                  <a:pt x="19365" y="7088"/>
                  <a:pt x="19490" y="7235"/>
                  <a:pt x="19591" y="7423"/>
                </a:cubicBezTo>
                <a:cubicBezTo>
                  <a:pt x="19741" y="7674"/>
                  <a:pt x="20018" y="7862"/>
                  <a:pt x="20344" y="7883"/>
                </a:cubicBezTo>
                <a:cubicBezTo>
                  <a:pt x="20394" y="7904"/>
                  <a:pt x="20445" y="7904"/>
                  <a:pt x="20495" y="7904"/>
                </a:cubicBezTo>
                <a:cubicBezTo>
                  <a:pt x="20821" y="7904"/>
                  <a:pt x="21123" y="7799"/>
                  <a:pt x="21374" y="7632"/>
                </a:cubicBezTo>
                <a:cubicBezTo>
                  <a:pt x="21600" y="7465"/>
                  <a:pt x="21600" y="7465"/>
                  <a:pt x="21600" y="7465"/>
                </a:cubicBezTo>
                <a:cubicBezTo>
                  <a:pt x="21600" y="836"/>
                  <a:pt x="21600" y="836"/>
                  <a:pt x="21600" y="836"/>
                </a:cubicBezTo>
                <a:cubicBezTo>
                  <a:pt x="21600" y="376"/>
                  <a:pt x="21148" y="0"/>
                  <a:pt x="20595" y="0"/>
                </a:cubicBezTo>
                <a:cubicBezTo>
                  <a:pt x="1005" y="0"/>
                  <a:pt x="1005" y="0"/>
                  <a:pt x="1005" y="0"/>
                </a:cubicBezTo>
                <a:cubicBezTo>
                  <a:pt x="452" y="0"/>
                  <a:pt x="0" y="376"/>
                  <a:pt x="0" y="836"/>
                </a:cubicBezTo>
                <a:cubicBezTo>
                  <a:pt x="0" y="7883"/>
                  <a:pt x="0" y="7883"/>
                  <a:pt x="0" y="7883"/>
                </a:cubicBezTo>
                <a:cubicBezTo>
                  <a:pt x="25" y="7883"/>
                  <a:pt x="75" y="7883"/>
                  <a:pt x="100" y="7883"/>
                </a:cubicBezTo>
                <a:cubicBezTo>
                  <a:pt x="151" y="7883"/>
                  <a:pt x="201" y="7883"/>
                  <a:pt x="251" y="7883"/>
                </a:cubicBezTo>
                <a:cubicBezTo>
                  <a:pt x="578" y="7862"/>
                  <a:pt x="854" y="7674"/>
                  <a:pt x="1005" y="7402"/>
                </a:cubicBezTo>
                <a:cubicBezTo>
                  <a:pt x="1105" y="7235"/>
                  <a:pt x="1231" y="7068"/>
                  <a:pt x="1381" y="6963"/>
                </a:cubicBezTo>
                <a:cubicBezTo>
                  <a:pt x="1457" y="6879"/>
                  <a:pt x="1532" y="6817"/>
                  <a:pt x="1633" y="6775"/>
                </a:cubicBezTo>
                <a:cubicBezTo>
                  <a:pt x="1808" y="6691"/>
                  <a:pt x="1984" y="6649"/>
                  <a:pt x="2160" y="6649"/>
                </a:cubicBezTo>
                <a:cubicBezTo>
                  <a:pt x="3039" y="6649"/>
                  <a:pt x="3717" y="7653"/>
                  <a:pt x="3717" y="8991"/>
                </a:cubicBezTo>
                <a:cubicBezTo>
                  <a:pt x="3717" y="10330"/>
                  <a:pt x="3039" y="11333"/>
                  <a:pt x="2160" y="11333"/>
                </a:cubicBezTo>
                <a:cubicBezTo>
                  <a:pt x="1984" y="11333"/>
                  <a:pt x="1808" y="11291"/>
                  <a:pt x="1633" y="11208"/>
                </a:cubicBezTo>
                <a:cubicBezTo>
                  <a:pt x="1532" y="11166"/>
                  <a:pt x="1457" y="11103"/>
                  <a:pt x="1381" y="11020"/>
                </a:cubicBezTo>
                <a:cubicBezTo>
                  <a:pt x="1231" y="10915"/>
                  <a:pt x="1105" y="10748"/>
                  <a:pt x="1005" y="10580"/>
                </a:cubicBezTo>
                <a:cubicBezTo>
                  <a:pt x="854" y="10309"/>
                  <a:pt x="578" y="10120"/>
                  <a:pt x="251" y="10100"/>
                </a:cubicBezTo>
                <a:cubicBezTo>
                  <a:pt x="201" y="10100"/>
                  <a:pt x="151" y="10100"/>
                  <a:pt x="100" y="10100"/>
                </a:cubicBezTo>
                <a:cubicBezTo>
                  <a:pt x="75" y="10100"/>
                  <a:pt x="25" y="10100"/>
                  <a:pt x="0" y="10100"/>
                </a:cubicBezTo>
                <a:cubicBezTo>
                  <a:pt x="0" y="17146"/>
                  <a:pt x="0" y="17146"/>
                  <a:pt x="0" y="17146"/>
                </a:cubicBezTo>
                <a:cubicBezTo>
                  <a:pt x="0" y="17606"/>
                  <a:pt x="452" y="17983"/>
                  <a:pt x="1005" y="17983"/>
                </a:cubicBezTo>
                <a:cubicBezTo>
                  <a:pt x="8941" y="17983"/>
                  <a:pt x="8941" y="17983"/>
                  <a:pt x="8941" y="17983"/>
                </a:cubicBezTo>
                <a:cubicBezTo>
                  <a:pt x="9419" y="17983"/>
                  <a:pt x="9419" y="17983"/>
                  <a:pt x="9419" y="17983"/>
                </a:cubicBezTo>
                <a:cubicBezTo>
                  <a:pt x="9670" y="18233"/>
                  <a:pt x="9820" y="18547"/>
                  <a:pt x="9820" y="18903"/>
                </a:cubicBezTo>
                <a:cubicBezTo>
                  <a:pt x="9820" y="18944"/>
                  <a:pt x="9820" y="19007"/>
                  <a:pt x="9820" y="19049"/>
                </a:cubicBezTo>
                <a:cubicBezTo>
                  <a:pt x="9770" y="19425"/>
                  <a:pt x="9469" y="19739"/>
                  <a:pt x="9042" y="19906"/>
                </a:cubicBezTo>
                <a:cubicBezTo>
                  <a:pt x="8866" y="19990"/>
                  <a:pt x="8715" y="20074"/>
                  <a:pt x="8590" y="20157"/>
                </a:cubicBezTo>
                <a:cubicBezTo>
                  <a:pt x="8540" y="20220"/>
                  <a:pt x="8464" y="20262"/>
                  <a:pt x="8439" y="20324"/>
                </a:cubicBezTo>
                <a:cubicBezTo>
                  <a:pt x="8364" y="20408"/>
                  <a:pt x="8339" y="20513"/>
                  <a:pt x="8339" y="20617"/>
                </a:cubicBezTo>
                <a:cubicBezTo>
                  <a:pt x="8339" y="21161"/>
                  <a:pt x="9444" y="21600"/>
                  <a:pt x="10800" y="21600"/>
                </a:cubicBezTo>
                <a:cubicBezTo>
                  <a:pt x="12156" y="21600"/>
                  <a:pt x="13261" y="21161"/>
                  <a:pt x="13261" y="20617"/>
                </a:cubicBezTo>
                <a:cubicBezTo>
                  <a:pt x="13261" y="20513"/>
                  <a:pt x="13236" y="20408"/>
                  <a:pt x="13161" y="20324"/>
                </a:cubicBezTo>
                <a:cubicBezTo>
                  <a:pt x="13111" y="20262"/>
                  <a:pt x="13060" y="20199"/>
                  <a:pt x="13010" y="20157"/>
                </a:cubicBezTo>
                <a:cubicBezTo>
                  <a:pt x="12885" y="20074"/>
                  <a:pt x="12734" y="19969"/>
                  <a:pt x="12533" y="19906"/>
                </a:cubicBezTo>
                <a:cubicBezTo>
                  <a:pt x="12131" y="19739"/>
                  <a:pt x="11830" y="19425"/>
                  <a:pt x="11780" y="19049"/>
                </a:cubicBezTo>
                <a:cubicBezTo>
                  <a:pt x="11780" y="19007"/>
                  <a:pt x="11780" y="18944"/>
                  <a:pt x="11780" y="18882"/>
                </a:cubicBezTo>
                <a:cubicBezTo>
                  <a:pt x="11780" y="18547"/>
                  <a:pt x="11930" y="18233"/>
                  <a:pt x="12156" y="17983"/>
                </a:cubicBezTo>
                <a:cubicBezTo>
                  <a:pt x="12181" y="17983"/>
                  <a:pt x="12181" y="17983"/>
                  <a:pt x="12181" y="17983"/>
                </a:cubicBezTo>
                <a:cubicBezTo>
                  <a:pt x="12633" y="17983"/>
                  <a:pt x="12633" y="17983"/>
                  <a:pt x="12633" y="17983"/>
                </a:cubicBezTo>
                <a:cubicBezTo>
                  <a:pt x="20595" y="17983"/>
                  <a:pt x="20595" y="17983"/>
                  <a:pt x="20595" y="17983"/>
                </a:cubicBezTo>
                <a:cubicBezTo>
                  <a:pt x="21148" y="17983"/>
                  <a:pt x="21600" y="17606"/>
                  <a:pt x="21600" y="17146"/>
                </a:cubicBezTo>
                <a:cubicBezTo>
                  <a:pt x="21600" y="10539"/>
                  <a:pt x="21600" y="10539"/>
                  <a:pt x="21600" y="10539"/>
                </a:cubicBezTo>
                <a:cubicBezTo>
                  <a:pt x="21374" y="10371"/>
                  <a:pt x="21374" y="10371"/>
                  <a:pt x="21374" y="10371"/>
                </a:cubicBezTo>
                <a:cubicBezTo>
                  <a:pt x="21123" y="10183"/>
                  <a:pt x="20821" y="10100"/>
                  <a:pt x="20495" y="10100"/>
                </a:cubicBezTo>
                <a:cubicBezTo>
                  <a:pt x="20445" y="10100"/>
                  <a:pt x="20394" y="10100"/>
                  <a:pt x="20344" y="10100"/>
                </a:cubicBezTo>
                <a:cubicBezTo>
                  <a:pt x="20018" y="10141"/>
                  <a:pt x="19741" y="10309"/>
                  <a:pt x="19591" y="10580"/>
                </a:cubicBezTo>
                <a:cubicBezTo>
                  <a:pt x="19490" y="10769"/>
                  <a:pt x="19365" y="10915"/>
                  <a:pt x="19214" y="11040"/>
                </a:cubicBezTo>
                <a:cubicBezTo>
                  <a:pt x="19139" y="11103"/>
                  <a:pt x="19063" y="11166"/>
                  <a:pt x="18963" y="11208"/>
                </a:cubicBezTo>
                <a:cubicBezTo>
                  <a:pt x="18787" y="11312"/>
                  <a:pt x="18611" y="11354"/>
                  <a:pt x="18435" y="11354"/>
                </a:cubicBezTo>
                <a:cubicBezTo>
                  <a:pt x="18435" y="11354"/>
                  <a:pt x="18435" y="11354"/>
                  <a:pt x="18435" y="11354"/>
                </a:cubicBezTo>
                <a:cubicBezTo>
                  <a:pt x="17958" y="11354"/>
                  <a:pt x="17556" y="11082"/>
                  <a:pt x="17255" y="10580"/>
                </a:cubicBezTo>
                <a:cubicBezTo>
                  <a:pt x="17004" y="10162"/>
                  <a:pt x="16878" y="9598"/>
                  <a:pt x="16878" y="8991"/>
                </a:cubicBezTo>
                <a:cubicBezTo>
                  <a:pt x="16878" y="7653"/>
                  <a:pt x="17531" y="6649"/>
                  <a:pt x="18435" y="6649"/>
                </a:cubicBezTo>
                <a:close/>
              </a:path>
            </a:pathLst>
          </a:cu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 marR="177800" indent="1905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16" name="Freeform 18"/>
          <p:cNvSpPr/>
          <p:nvPr/>
        </p:nvSpPr>
        <p:spPr>
          <a:xfrm>
            <a:off x="11570468" y="7259635"/>
            <a:ext cx="4090177" cy="3405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764" y="0"/>
                </a:moveTo>
                <a:cubicBezTo>
                  <a:pt x="13725" y="0"/>
                  <a:pt x="13725" y="0"/>
                  <a:pt x="13725" y="0"/>
                </a:cubicBezTo>
                <a:cubicBezTo>
                  <a:pt x="13725" y="25"/>
                  <a:pt x="13725" y="75"/>
                  <a:pt x="13725" y="100"/>
                </a:cubicBezTo>
                <a:cubicBezTo>
                  <a:pt x="13725" y="151"/>
                  <a:pt x="13725" y="201"/>
                  <a:pt x="13725" y="251"/>
                </a:cubicBezTo>
                <a:cubicBezTo>
                  <a:pt x="13745" y="578"/>
                  <a:pt x="13933" y="854"/>
                  <a:pt x="14205" y="1005"/>
                </a:cubicBezTo>
                <a:cubicBezTo>
                  <a:pt x="14372" y="1105"/>
                  <a:pt x="14539" y="1231"/>
                  <a:pt x="14644" y="1381"/>
                </a:cubicBezTo>
                <a:cubicBezTo>
                  <a:pt x="14727" y="1457"/>
                  <a:pt x="14790" y="1532"/>
                  <a:pt x="14832" y="1633"/>
                </a:cubicBezTo>
                <a:cubicBezTo>
                  <a:pt x="14915" y="1808"/>
                  <a:pt x="14957" y="1984"/>
                  <a:pt x="14957" y="2160"/>
                </a:cubicBezTo>
                <a:cubicBezTo>
                  <a:pt x="14957" y="2637"/>
                  <a:pt x="14685" y="3039"/>
                  <a:pt x="14205" y="3340"/>
                </a:cubicBezTo>
                <a:cubicBezTo>
                  <a:pt x="13766" y="3592"/>
                  <a:pt x="13202" y="3717"/>
                  <a:pt x="12617" y="3717"/>
                </a:cubicBezTo>
                <a:cubicBezTo>
                  <a:pt x="12617" y="3717"/>
                  <a:pt x="12617" y="3717"/>
                  <a:pt x="12617" y="3717"/>
                </a:cubicBezTo>
                <a:cubicBezTo>
                  <a:pt x="12032" y="3717"/>
                  <a:pt x="11468" y="3592"/>
                  <a:pt x="11030" y="3340"/>
                </a:cubicBezTo>
                <a:cubicBezTo>
                  <a:pt x="10549" y="3039"/>
                  <a:pt x="10278" y="2637"/>
                  <a:pt x="10278" y="2160"/>
                </a:cubicBezTo>
                <a:cubicBezTo>
                  <a:pt x="10278" y="1984"/>
                  <a:pt x="10320" y="1808"/>
                  <a:pt x="10403" y="1633"/>
                </a:cubicBezTo>
                <a:cubicBezTo>
                  <a:pt x="10445" y="1532"/>
                  <a:pt x="10508" y="1457"/>
                  <a:pt x="10591" y="1381"/>
                </a:cubicBezTo>
                <a:cubicBezTo>
                  <a:pt x="10696" y="1231"/>
                  <a:pt x="10863" y="1105"/>
                  <a:pt x="11030" y="1005"/>
                </a:cubicBezTo>
                <a:cubicBezTo>
                  <a:pt x="11301" y="854"/>
                  <a:pt x="11489" y="578"/>
                  <a:pt x="11510" y="251"/>
                </a:cubicBezTo>
                <a:cubicBezTo>
                  <a:pt x="11510" y="201"/>
                  <a:pt x="11510" y="151"/>
                  <a:pt x="11510" y="100"/>
                </a:cubicBezTo>
                <a:cubicBezTo>
                  <a:pt x="11510" y="75"/>
                  <a:pt x="11510" y="25"/>
                  <a:pt x="11510" y="0"/>
                </a:cubicBezTo>
                <a:cubicBezTo>
                  <a:pt x="4470" y="0"/>
                  <a:pt x="4470" y="0"/>
                  <a:pt x="4470" y="0"/>
                </a:cubicBezTo>
                <a:cubicBezTo>
                  <a:pt x="4011" y="0"/>
                  <a:pt x="3635" y="452"/>
                  <a:pt x="3635" y="1005"/>
                </a:cubicBezTo>
                <a:cubicBezTo>
                  <a:pt x="3635" y="8941"/>
                  <a:pt x="3635" y="8941"/>
                  <a:pt x="3635" y="8941"/>
                </a:cubicBezTo>
                <a:cubicBezTo>
                  <a:pt x="3635" y="9419"/>
                  <a:pt x="3635" y="9419"/>
                  <a:pt x="3635" y="9419"/>
                </a:cubicBezTo>
                <a:cubicBezTo>
                  <a:pt x="3384" y="9670"/>
                  <a:pt x="3071" y="9820"/>
                  <a:pt x="2716" y="9820"/>
                </a:cubicBezTo>
                <a:cubicBezTo>
                  <a:pt x="2653" y="9820"/>
                  <a:pt x="2611" y="9820"/>
                  <a:pt x="2549" y="9820"/>
                </a:cubicBezTo>
                <a:cubicBezTo>
                  <a:pt x="2173" y="9770"/>
                  <a:pt x="1859" y="9469"/>
                  <a:pt x="1713" y="9042"/>
                </a:cubicBezTo>
                <a:cubicBezTo>
                  <a:pt x="1629" y="8866"/>
                  <a:pt x="1546" y="8715"/>
                  <a:pt x="1441" y="8590"/>
                </a:cubicBezTo>
                <a:cubicBezTo>
                  <a:pt x="1400" y="8540"/>
                  <a:pt x="1337" y="8464"/>
                  <a:pt x="1295" y="8439"/>
                </a:cubicBezTo>
                <a:cubicBezTo>
                  <a:pt x="1191" y="8364"/>
                  <a:pt x="1107" y="8339"/>
                  <a:pt x="1003" y="8339"/>
                </a:cubicBezTo>
                <a:cubicBezTo>
                  <a:pt x="439" y="8339"/>
                  <a:pt x="0" y="9444"/>
                  <a:pt x="0" y="10800"/>
                </a:cubicBezTo>
                <a:cubicBezTo>
                  <a:pt x="0" y="12156"/>
                  <a:pt x="460" y="13261"/>
                  <a:pt x="1003" y="13261"/>
                </a:cubicBezTo>
                <a:cubicBezTo>
                  <a:pt x="1107" y="13261"/>
                  <a:pt x="1212" y="13236"/>
                  <a:pt x="1295" y="13161"/>
                </a:cubicBezTo>
                <a:cubicBezTo>
                  <a:pt x="1358" y="13111"/>
                  <a:pt x="1400" y="13060"/>
                  <a:pt x="1462" y="13010"/>
                </a:cubicBezTo>
                <a:cubicBezTo>
                  <a:pt x="1546" y="12885"/>
                  <a:pt x="1629" y="12734"/>
                  <a:pt x="1713" y="12533"/>
                </a:cubicBezTo>
                <a:cubicBezTo>
                  <a:pt x="1880" y="12131"/>
                  <a:pt x="2173" y="11830"/>
                  <a:pt x="2549" y="11780"/>
                </a:cubicBezTo>
                <a:cubicBezTo>
                  <a:pt x="2611" y="11780"/>
                  <a:pt x="2653" y="11780"/>
                  <a:pt x="2716" y="11780"/>
                </a:cubicBezTo>
                <a:cubicBezTo>
                  <a:pt x="3071" y="11780"/>
                  <a:pt x="3384" y="11930"/>
                  <a:pt x="3635" y="12181"/>
                </a:cubicBezTo>
                <a:cubicBezTo>
                  <a:pt x="3635" y="12181"/>
                  <a:pt x="3635" y="12181"/>
                  <a:pt x="3635" y="12181"/>
                </a:cubicBezTo>
                <a:cubicBezTo>
                  <a:pt x="3635" y="12633"/>
                  <a:pt x="3635" y="12633"/>
                  <a:pt x="3635" y="12633"/>
                </a:cubicBezTo>
                <a:cubicBezTo>
                  <a:pt x="3635" y="20595"/>
                  <a:pt x="3635" y="20595"/>
                  <a:pt x="3635" y="20595"/>
                </a:cubicBezTo>
                <a:cubicBezTo>
                  <a:pt x="3635" y="21148"/>
                  <a:pt x="4011" y="21600"/>
                  <a:pt x="4470" y="21600"/>
                </a:cubicBezTo>
                <a:cubicBezTo>
                  <a:pt x="11092" y="21600"/>
                  <a:pt x="11092" y="21600"/>
                  <a:pt x="11092" y="21600"/>
                </a:cubicBezTo>
                <a:cubicBezTo>
                  <a:pt x="11239" y="21374"/>
                  <a:pt x="11239" y="21374"/>
                  <a:pt x="11239" y="21374"/>
                </a:cubicBezTo>
                <a:cubicBezTo>
                  <a:pt x="11427" y="21123"/>
                  <a:pt x="11510" y="20821"/>
                  <a:pt x="11510" y="20495"/>
                </a:cubicBezTo>
                <a:cubicBezTo>
                  <a:pt x="11510" y="20445"/>
                  <a:pt x="11510" y="20394"/>
                  <a:pt x="11510" y="20344"/>
                </a:cubicBezTo>
                <a:cubicBezTo>
                  <a:pt x="11489" y="20018"/>
                  <a:pt x="11301" y="19741"/>
                  <a:pt x="11030" y="19591"/>
                </a:cubicBezTo>
                <a:cubicBezTo>
                  <a:pt x="10863" y="19490"/>
                  <a:pt x="10696" y="19365"/>
                  <a:pt x="10570" y="19214"/>
                </a:cubicBezTo>
                <a:cubicBezTo>
                  <a:pt x="10508" y="19139"/>
                  <a:pt x="10445" y="19063"/>
                  <a:pt x="10403" y="18963"/>
                </a:cubicBezTo>
                <a:cubicBezTo>
                  <a:pt x="10320" y="18787"/>
                  <a:pt x="10278" y="18611"/>
                  <a:pt x="10278" y="18435"/>
                </a:cubicBezTo>
                <a:cubicBezTo>
                  <a:pt x="10257" y="17556"/>
                  <a:pt x="11280" y="16878"/>
                  <a:pt x="12617" y="16878"/>
                </a:cubicBezTo>
                <a:cubicBezTo>
                  <a:pt x="12617" y="16878"/>
                  <a:pt x="12617" y="16878"/>
                  <a:pt x="12617" y="16878"/>
                </a:cubicBezTo>
                <a:cubicBezTo>
                  <a:pt x="13954" y="16878"/>
                  <a:pt x="14957" y="17531"/>
                  <a:pt x="14957" y="18435"/>
                </a:cubicBezTo>
                <a:cubicBezTo>
                  <a:pt x="14957" y="18611"/>
                  <a:pt x="14915" y="18787"/>
                  <a:pt x="14832" y="18963"/>
                </a:cubicBezTo>
                <a:cubicBezTo>
                  <a:pt x="14790" y="19063"/>
                  <a:pt x="14727" y="19139"/>
                  <a:pt x="14644" y="19214"/>
                </a:cubicBezTo>
                <a:cubicBezTo>
                  <a:pt x="14539" y="19365"/>
                  <a:pt x="14372" y="19490"/>
                  <a:pt x="14205" y="19591"/>
                </a:cubicBezTo>
                <a:cubicBezTo>
                  <a:pt x="13933" y="19741"/>
                  <a:pt x="13745" y="20018"/>
                  <a:pt x="13725" y="20344"/>
                </a:cubicBezTo>
                <a:cubicBezTo>
                  <a:pt x="13725" y="20394"/>
                  <a:pt x="13725" y="20445"/>
                  <a:pt x="13725" y="20495"/>
                </a:cubicBezTo>
                <a:cubicBezTo>
                  <a:pt x="13725" y="20495"/>
                  <a:pt x="13725" y="20495"/>
                  <a:pt x="13725" y="20495"/>
                </a:cubicBezTo>
                <a:cubicBezTo>
                  <a:pt x="13725" y="20821"/>
                  <a:pt x="13808" y="21123"/>
                  <a:pt x="13996" y="21374"/>
                </a:cubicBezTo>
                <a:cubicBezTo>
                  <a:pt x="14142" y="21600"/>
                  <a:pt x="14142" y="21600"/>
                  <a:pt x="14142" y="21600"/>
                </a:cubicBezTo>
                <a:cubicBezTo>
                  <a:pt x="20764" y="21600"/>
                  <a:pt x="20764" y="21600"/>
                  <a:pt x="20764" y="21600"/>
                </a:cubicBezTo>
                <a:cubicBezTo>
                  <a:pt x="21224" y="21600"/>
                  <a:pt x="21600" y="21148"/>
                  <a:pt x="21600" y="20595"/>
                </a:cubicBezTo>
                <a:cubicBezTo>
                  <a:pt x="21600" y="1005"/>
                  <a:pt x="21600" y="1005"/>
                  <a:pt x="21600" y="1005"/>
                </a:cubicBezTo>
                <a:cubicBezTo>
                  <a:pt x="21600" y="452"/>
                  <a:pt x="21224" y="0"/>
                  <a:pt x="20764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 marR="177800" indent="1905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17" name="Freeform 19"/>
          <p:cNvSpPr/>
          <p:nvPr/>
        </p:nvSpPr>
        <p:spPr>
          <a:xfrm>
            <a:off x="8698642" y="3694957"/>
            <a:ext cx="4090176" cy="3405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597" y="8339"/>
                </a:moveTo>
                <a:cubicBezTo>
                  <a:pt x="20493" y="8339"/>
                  <a:pt x="20409" y="8364"/>
                  <a:pt x="20305" y="8439"/>
                </a:cubicBezTo>
                <a:cubicBezTo>
                  <a:pt x="20263" y="8489"/>
                  <a:pt x="20200" y="8540"/>
                  <a:pt x="20159" y="8590"/>
                </a:cubicBezTo>
                <a:cubicBezTo>
                  <a:pt x="20054" y="8715"/>
                  <a:pt x="19971" y="8866"/>
                  <a:pt x="19908" y="9067"/>
                </a:cubicBezTo>
                <a:cubicBezTo>
                  <a:pt x="19741" y="9469"/>
                  <a:pt x="19427" y="9770"/>
                  <a:pt x="19051" y="9820"/>
                </a:cubicBezTo>
                <a:cubicBezTo>
                  <a:pt x="18989" y="9820"/>
                  <a:pt x="18947" y="9820"/>
                  <a:pt x="18884" y="9820"/>
                </a:cubicBezTo>
                <a:cubicBezTo>
                  <a:pt x="18529" y="9820"/>
                  <a:pt x="18216" y="9670"/>
                  <a:pt x="17965" y="9419"/>
                </a:cubicBezTo>
                <a:cubicBezTo>
                  <a:pt x="17965" y="8967"/>
                  <a:pt x="17965" y="8967"/>
                  <a:pt x="17965" y="8967"/>
                </a:cubicBezTo>
                <a:cubicBezTo>
                  <a:pt x="17965" y="1005"/>
                  <a:pt x="17965" y="1005"/>
                  <a:pt x="17965" y="1005"/>
                </a:cubicBezTo>
                <a:cubicBezTo>
                  <a:pt x="17965" y="452"/>
                  <a:pt x="17589" y="0"/>
                  <a:pt x="17130" y="0"/>
                </a:cubicBezTo>
                <a:cubicBezTo>
                  <a:pt x="10508" y="0"/>
                  <a:pt x="10508" y="0"/>
                  <a:pt x="10508" y="0"/>
                </a:cubicBezTo>
                <a:cubicBezTo>
                  <a:pt x="10361" y="201"/>
                  <a:pt x="10361" y="201"/>
                  <a:pt x="10361" y="201"/>
                </a:cubicBezTo>
                <a:cubicBezTo>
                  <a:pt x="10173" y="452"/>
                  <a:pt x="10090" y="753"/>
                  <a:pt x="10090" y="1080"/>
                </a:cubicBezTo>
                <a:cubicBezTo>
                  <a:pt x="10090" y="1130"/>
                  <a:pt x="10090" y="1180"/>
                  <a:pt x="10090" y="1231"/>
                </a:cubicBezTo>
                <a:cubicBezTo>
                  <a:pt x="10111" y="1557"/>
                  <a:pt x="10299" y="1833"/>
                  <a:pt x="10570" y="1984"/>
                </a:cubicBezTo>
                <a:cubicBezTo>
                  <a:pt x="10737" y="2085"/>
                  <a:pt x="10904" y="2210"/>
                  <a:pt x="11009" y="2361"/>
                </a:cubicBezTo>
                <a:cubicBezTo>
                  <a:pt x="11092" y="2436"/>
                  <a:pt x="11155" y="2512"/>
                  <a:pt x="11197" y="2612"/>
                </a:cubicBezTo>
                <a:cubicBezTo>
                  <a:pt x="11280" y="2788"/>
                  <a:pt x="11322" y="2964"/>
                  <a:pt x="11322" y="3140"/>
                </a:cubicBezTo>
                <a:cubicBezTo>
                  <a:pt x="11322" y="4019"/>
                  <a:pt x="10320" y="4697"/>
                  <a:pt x="8983" y="4697"/>
                </a:cubicBezTo>
                <a:cubicBezTo>
                  <a:pt x="7646" y="4697"/>
                  <a:pt x="6643" y="4019"/>
                  <a:pt x="6643" y="3140"/>
                </a:cubicBezTo>
                <a:cubicBezTo>
                  <a:pt x="6643" y="2964"/>
                  <a:pt x="6685" y="2788"/>
                  <a:pt x="6768" y="2612"/>
                </a:cubicBezTo>
                <a:cubicBezTo>
                  <a:pt x="6810" y="2512"/>
                  <a:pt x="6873" y="2436"/>
                  <a:pt x="6956" y="2361"/>
                </a:cubicBezTo>
                <a:cubicBezTo>
                  <a:pt x="7061" y="2210"/>
                  <a:pt x="7228" y="2085"/>
                  <a:pt x="7395" y="1984"/>
                </a:cubicBezTo>
                <a:cubicBezTo>
                  <a:pt x="7667" y="1833"/>
                  <a:pt x="7855" y="1557"/>
                  <a:pt x="7875" y="1231"/>
                </a:cubicBezTo>
                <a:cubicBezTo>
                  <a:pt x="7875" y="1180"/>
                  <a:pt x="7875" y="1130"/>
                  <a:pt x="7875" y="1080"/>
                </a:cubicBezTo>
                <a:cubicBezTo>
                  <a:pt x="7875" y="753"/>
                  <a:pt x="7792" y="452"/>
                  <a:pt x="7604" y="201"/>
                </a:cubicBezTo>
                <a:cubicBezTo>
                  <a:pt x="7458" y="0"/>
                  <a:pt x="7458" y="0"/>
                  <a:pt x="7458" y="0"/>
                </a:cubicBezTo>
                <a:cubicBezTo>
                  <a:pt x="836" y="0"/>
                  <a:pt x="836" y="0"/>
                  <a:pt x="836" y="0"/>
                </a:cubicBezTo>
                <a:cubicBezTo>
                  <a:pt x="376" y="0"/>
                  <a:pt x="0" y="452"/>
                  <a:pt x="0" y="1005"/>
                </a:cubicBezTo>
                <a:cubicBezTo>
                  <a:pt x="0" y="20595"/>
                  <a:pt x="0" y="20595"/>
                  <a:pt x="0" y="20595"/>
                </a:cubicBezTo>
                <a:cubicBezTo>
                  <a:pt x="0" y="21148"/>
                  <a:pt x="376" y="21600"/>
                  <a:pt x="836" y="21600"/>
                </a:cubicBezTo>
                <a:cubicBezTo>
                  <a:pt x="4366" y="21600"/>
                  <a:pt x="4366" y="21600"/>
                  <a:pt x="4366" y="21600"/>
                </a:cubicBezTo>
                <a:cubicBezTo>
                  <a:pt x="7437" y="21600"/>
                  <a:pt x="7437" y="21600"/>
                  <a:pt x="7437" y="21600"/>
                </a:cubicBezTo>
                <a:cubicBezTo>
                  <a:pt x="7875" y="21600"/>
                  <a:pt x="7875" y="21600"/>
                  <a:pt x="7875" y="21600"/>
                </a:cubicBezTo>
                <a:cubicBezTo>
                  <a:pt x="7875" y="21575"/>
                  <a:pt x="7875" y="21550"/>
                  <a:pt x="7875" y="21525"/>
                </a:cubicBezTo>
                <a:cubicBezTo>
                  <a:pt x="7875" y="21474"/>
                  <a:pt x="7875" y="21424"/>
                  <a:pt x="7875" y="21374"/>
                </a:cubicBezTo>
                <a:cubicBezTo>
                  <a:pt x="7855" y="21047"/>
                  <a:pt x="7667" y="20771"/>
                  <a:pt x="7395" y="20620"/>
                </a:cubicBezTo>
                <a:cubicBezTo>
                  <a:pt x="7228" y="20520"/>
                  <a:pt x="7061" y="20394"/>
                  <a:pt x="6956" y="20269"/>
                </a:cubicBezTo>
                <a:cubicBezTo>
                  <a:pt x="6873" y="20168"/>
                  <a:pt x="6810" y="20093"/>
                  <a:pt x="6768" y="19993"/>
                </a:cubicBezTo>
                <a:cubicBezTo>
                  <a:pt x="6685" y="19817"/>
                  <a:pt x="6643" y="19641"/>
                  <a:pt x="6643" y="19465"/>
                </a:cubicBezTo>
                <a:cubicBezTo>
                  <a:pt x="6643" y="18586"/>
                  <a:pt x="7646" y="17908"/>
                  <a:pt x="8983" y="17908"/>
                </a:cubicBezTo>
                <a:cubicBezTo>
                  <a:pt x="8983" y="17908"/>
                  <a:pt x="8983" y="17908"/>
                  <a:pt x="8983" y="17908"/>
                </a:cubicBezTo>
                <a:cubicBezTo>
                  <a:pt x="10320" y="17908"/>
                  <a:pt x="11322" y="18586"/>
                  <a:pt x="11322" y="19465"/>
                </a:cubicBezTo>
                <a:cubicBezTo>
                  <a:pt x="11322" y="19641"/>
                  <a:pt x="11280" y="19817"/>
                  <a:pt x="11197" y="19993"/>
                </a:cubicBezTo>
                <a:cubicBezTo>
                  <a:pt x="11155" y="20093"/>
                  <a:pt x="11092" y="20168"/>
                  <a:pt x="11030" y="20244"/>
                </a:cubicBezTo>
                <a:cubicBezTo>
                  <a:pt x="10904" y="20394"/>
                  <a:pt x="10737" y="20520"/>
                  <a:pt x="10570" y="20620"/>
                </a:cubicBezTo>
                <a:cubicBezTo>
                  <a:pt x="10299" y="20771"/>
                  <a:pt x="10111" y="21047"/>
                  <a:pt x="10090" y="21374"/>
                </a:cubicBezTo>
                <a:cubicBezTo>
                  <a:pt x="10090" y="21424"/>
                  <a:pt x="10090" y="21474"/>
                  <a:pt x="10090" y="21525"/>
                </a:cubicBezTo>
                <a:cubicBezTo>
                  <a:pt x="10090" y="21550"/>
                  <a:pt x="10090" y="21575"/>
                  <a:pt x="10090" y="21600"/>
                </a:cubicBezTo>
                <a:cubicBezTo>
                  <a:pt x="10508" y="21600"/>
                  <a:pt x="10508" y="21600"/>
                  <a:pt x="10508" y="21600"/>
                </a:cubicBezTo>
                <a:cubicBezTo>
                  <a:pt x="13056" y="21600"/>
                  <a:pt x="13056" y="21600"/>
                  <a:pt x="13056" y="21600"/>
                </a:cubicBezTo>
                <a:cubicBezTo>
                  <a:pt x="17130" y="21600"/>
                  <a:pt x="17130" y="21600"/>
                  <a:pt x="17130" y="21600"/>
                </a:cubicBezTo>
                <a:cubicBezTo>
                  <a:pt x="17589" y="21600"/>
                  <a:pt x="17965" y="21148"/>
                  <a:pt x="17965" y="20595"/>
                </a:cubicBezTo>
                <a:cubicBezTo>
                  <a:pt x="17965" y="12633"/>
                  <a:pt x="17965" y="12633"/>
                  <a:pt x="17965" y="12633"/>
                </a:cubicBezTo>
                <a:cubicBezTo>
                  <a:pt x="17965" y="12181"/>
                  <a:pt x="17965" y="12181"/>
                  <a:pt x="17965" y="12181"/>
                </a:cubicBezTo>
                <a:cubicBezTo>
                  <a:pt x="18216" y="11930"/>
                  <a:pt x="18529" y="11780"/>
                  <a:pt x="18884" y="11780"/>
                </a:cubicBezTo>
                <a:cubicBezTo>
                  <a:pt x="18947" y="11780"/>
                  <a:pt x="18989" y="11780"/>
                  <a:pt x="19051" y="11780"/>
                </a:cubicBezTo>
                <a:cubicBezTo>
                  <a:pt x="19427" y="11830"/>
                  <a:pt x="19741" y="12131"/>
                  <a:pt x="19908" y="12533"/>
                </a:cubicBezTo>
                <a:cubicBezTo>
                  <a:pt x="19971" y="12734"/>
                  <a:pt x="20054" y="12885"/>
                  <a:pt x="20159" y="13010"/>
                </a:cubicBezTo>
                <a:cubicBezTo>
                  <a:pt x="20200" y="13060"/>
                  <a:pt x="20263" y="13111"/>
                  <a:pt x="20305" y="13161"/>
                </a:cubicBezTo>
                <a:cubicBezTo>
                  <a:pt x="20409" y="13236"/>
                  <a:pt x="20493" y="13261"/>
                  <a:pt x="20597" y="13261"/>
                </a:cubicBezTo>
                <a:cubicBezTo>
                  <a:pt x="21161" y="13261"/>
                  <a:pt x="21600" y="12156"/>
                  <a:pt x="21600" y="10800"/>
                </a:cubicBezTo>
                <a:cubicBezTo>
                  <a:pt x="21600" y="9444"/>
                  <a:pt x="21161" y="8339"/>
                  <a:pt x="20597" y="8339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pPr marR="177800" indent="1905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18" name="Freeform 20"/>
          <p:cNvSpPr/>
          <p:nvPr/>
        </p:nvSpPr>
        <p:spPr>
          <a:xfrm>
            <a:off x="10067611" y="6628703"/>
            <a:ext cx="664404" cy="471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4014" y="21055"/>
                </a:moveTo>
                <a:cubicBezTo>
                  <a:pt x="14014" y="20511"/>
                  <a:pt x="14014" y="19966"/>
                  <a:pt x="14014" y="19422"/>
                </a:cubicBezTo>
                <a:cubicBezTo>
                  <a:pt x="14400" y="15429"/>
                  <a:pt x="16200" y="11798"/>
                  <a:pt x="18900" y="9983"/>
                </a:cubicBezTo>
                <a:cubicBezTo>
                  <a:pt x="19800" y="9439"/>
                  <a:pt x="20314" y="8894"/>
                  <a:pt x="20829" y="8168"/>
                </a:cubicBezTo>
                <a:cubicBezTo>
                  <a:pt x="21086" y="7987"/>
                  <a:pt x="21214" y="7624"/>
                  <a:pt x="21343" y="7261"/>
                </a:cubicBezTo>
                <a:cubicBezTo>
                  <a:pt x="21600" y="6897"/>
                  <a:pt x="21600" y="6534"/>
                  <a:pt x="21600" y="6171"/>
                </a:cubicBezTo>
                <a:cubicBezTo>
                  <a:pt x="21600" y="3630"/>
                  <a:pt x="17486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114" y="0"/>
                  <a:pt x="0" y="3630"/>
                  <a:pt x="0" y="6171"/>
                </a:cubicBezTo>
                <a:cubicBezTo>
                  <a:pt x="0" y="6534"/>
                  <a:pt x="0" y="6897"/>
                  <a:pt x="257" y="7261"/>
                </a:cubicBezTo>
                <a:cubicBezTo>
                  <a:pt x="386" y="7624"/>
                  <a:pt x="514" y="7987"/>
                  <a:pt x="771" y="8168"/>
                </a:cubicBezTo>
                <a:cubicBezTo>
                  <a:pt x="1286" y="8894"/>
                  <a:pt x="1929" y="9439"/>
                  <a:pt x="2700" y="9983"/>
                </a:cubicBezTo>
                <a:cubicBezTo>
                  <a:pt x="5400" y="11798"/>
                  <a:pt x="7200" y="15429"/>
                  <a:pt x="7586" y="19422"/>
                </a:cubicBezTo>
                <a:cubicBezTo>
                  <a:pt x="7586" y="19966"/>
                  <a:pt x="7586" y="20511"/>
                  <a:pt x="7586" y="21055"/>
                </a:cubicBezTo>
                <a:cubicBezTo>
                  <a:pt x="7586" y="21237"/>
                  <a:pt x="7586" y="21418"/>
                  <a:pt x="7586" y="21600"/>
                </a:cubicBezTo>
                <a:cubicBezTo>
                  <a:pt x="14014" y="21600"/>
                  <a:pt x="14014" y="21600"/>
                  <a:pt x="14014" y="21600"/>
                </a:cubicBezTo>
                <a:cubicBezTo>
                  <a:pt x="14014" y="21418"/>
                  <a:pt x="14014" y="21237"/>
                  <a:pt x="14014" y="21055"/>
                </a:cubicBezTo>
                <a:close/>
              </a:path>
            </a:pathLst>
          </a:custGeom>
          <a:solidFill>
            <a:srgbClr val="C6BDBD"/>
          </a:solidFill>
          <a:ln w="12700">
            <a:miter lim="400000"/>
          </a:ln>
        </p:spPr>
        <p:txBody>
          <a:bodyPr lIns="45719" rIns="45719"/>
          <a:lstStyle/>
          <a:p>
            <a:pPr defTabSz="914400">
              <a:lnSpc>
                <a:spcPct val="100000"/>
              </a:lnSpc>
              <a:spcBef>
                <a:spcPts val="0"/>
              </a:spcBef>
              <a:defRPr baseline="0" sz="1300">
                <a:solidFill>
                  <a:srgbClr val="262626"/>
                </a:solidFill>
              </a:defRPr>
            </a:pPr>
          </a:p>
        </p:txBody>
      </p:sp>
      <p:sp>
        <p:nvSpPr>
          <p:cNvPr id="119" name="Freeform 21"/>
          <p:cNvSpPr/>
          <p:nvPr/>
        </p:nvSpPr>
        <p:spPr>
          <a:xfrm>
            <a:off x="8698642" y="6573478"/>
            <a:ext cx="3402343" cy="40918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15" y="10267"/>
                </a:moveTo>
                <a:cubicBezTo>
                  <a:pt x="19440" y="10267"/>
                  <a:pt x="19440" y="10267"/>
                  <a:pt x="19440" y="10267"/>
                </a:cubicBezTo>
                <a:cubicBezTo>
                  <a:pt x="19616" y="10267"/>
                  <a:pt x="19792" y="10309"/>
                  <a:pt x="19967" y="10392"/>
                </a:cubicBezTo>
                <a:cubicBezTo>
                  <a:pt x="20043" y="10434"/>
                  <a:pt x="20143" y="10497"/>
                  <a:pt x="20219" y="10560"/>
                </a:cubicBezTo>
                <a:cubicBezTo>
                  <a:pt x="20369" y="10685"/>
                  <a:pt x="20495" y="10852"/>
                  <a:pt x="20595" y="11020"/>
                </a:cubicBezTo>
                <a:cubicBezTo>
                  <a:pt x="20746" y="11291"/>
                  <a:pt x="21022" y="11459"/>
                  <a:pt x="21349" y="11500"/>
                </a:cubicBezTo>
                <a:cubicBezTo>
                  <a:pt x="21399" y="11500"/>
                  <a:pt x="21449" y="11500"/>
                  <a:pt x="21500" y="11500"/>
                </a:cubicBezTo>
                <a:cubicBezTo>
                  <a:pt x="21500" y="11500"/>
                  <a:pt x="21500" y="11500"/>
                  <a:pt x="21500" y="11500"/>
                </a:cubicBezTo>
                <a:cubicBezTo>
                  <a:pt x="21525" y="11500"/>
                  <a:pt x="21575" y="11500"/>
                  <a:pt x="21600" y="11500"/>
                </a:cubicBezTo>
                <a:cubicBezTo>
                  <a:pt x="21600" y="4454"/>
                  <a:pt x="21600" y="4454"/>
                  <a:pt x="21600" y="4454"/>
                </a:cubicBezTo>
                <a:cubicBezTo>
                  <a:pt x="21600" y="3994"/>
                  <a:pt x="21148" y="3617"/>
                  <a:pt x="20595" y="3617"/>
                </a:cubicBezTo>
                <a:cubicBezTo>
                  <a:pt x="12156" y="3617"/>
                  <a:pt x="12156" y="3617"/>
                  <a:pt x="12156" y="3617"/>
                </a:cubicBezTo>
                <a:cubicBezTo>
                  <a:pt x="11930" y="3367"/>
                  <a:pt x="11780" y="3053"/>
                  <a:pt x="11780" y="2718"/>
                </a:cubicBezTo>
                <a:cubicBezTo>
                  <a:pt x="11780" y="2656"/>
                  <a:pt x="11780" y="2614"/>
                  <a:pt x="11780" y="2551"/>
                </a:cubicBezTo>
                <a:cubicBezTo>
                  <a:pt x="11830" y="2175"/>
                  <a:pt x="12131" y="1861"/>
                  <a:pt x="12558" y="1715"/>
                </a:cubicBezTo>
                <a:cubicBezTo>
                  <a:pt x="12734" y="1631"/>
                  <a:pt x="12885" y="1547"/>
                  <a:pt x="13010" y="1443"/>
                </a:cubicBezTo>
                <a:cubicBezTo>
                  <a:pt x="13060" y="1401"/>
                  <a:pt x="13136" y="1338"/>
                  <a:pt x="13161" y="1296"/>
                </a:cubicBezTo>
                <a:cubicBezTo>
                  <a:pt x="13236" y="1192"/>
                  <a:pt x="13261" y="1108"/>
                  <a:pt x="13261" y="1004"/>
                </a:cubicBezTo>
                <a:cubicBezTo>
                  <a:pt x="13261" y="439"/>
                  <a:pt x="12156" y="0"/>
                  <a:pt x="10800" y="0"/>
                </a:cubicBezTo>
                <a:cubicBezTo>
                  <a:pt x="9444" y="0"/>
                  <a:pt x="8339" y="460"/>
                  <a:pt x="8339" y="1004"/>
                </a:cubicBezTo>
                <a:cubicBezTo>
                  <a:pt x="8339" y="1108"/>
                  <a:pt x="8364" y="1192"/>
                  <a:pt x="8439" y="1296"/>
                </a:cubicBezTo>
                <a:cubicBezTo>
                  <a:pt x="8489" y="1338"/>
                  <a:pt x="8540" y="1401"/>
                  <a:pt x="8590" y="1443"/>
                </a:cubicBezTo>
                <a:cubicBezTo>
                  <a:pt x="8715" y="1547"/>
                  <a:pt x="8866" y="1631"/>
                  <a:pt x="9067" y="1715"/>
                </a:cubicBezTo>
                <a:cubicBezTo>
                  <a:pt x="9469" y="1861"/>
                  <a:pt x="9770" y="2175"/>
                  <a:pt x="9820" y="2551"/>
                </a:cubicBezTo>
                <a:cubicBezTo>
                  <a:pt x="9820" y="2614"/>
                  <a:pt x="9820" y="2656"/>
                  <a:pt x="9820" y="2718"/>
                </a:cubicBezTo>
                <a:cubicBezTo>
                  <a:pt x="9820" y="3053"/>
                  <a:pt x="9695" y="3367"/>
                  <a:pt x="9444" y="3617"/>
                </a:cubicBezTo>
                <a:cubicBezTo>
                  <a:pt x="1005" y="3617"/>
                  <a:pt x="1005" y="3617"/>
                  <a:pt x="1005" y="3617"/>
                </a:cubicBezTo>
                <a:cubicBezTo>
                  <a:pt x="452" y="3617"/>
                  <a:pt x="0" y="3994"/>
                  <a:pt x="0" y="4454"/>
                </a:cubicBezTo>
                <a:cubicBezTo>
                  <a:pt x="0" y="11124"/>
                  <a:pt x="0" y="11124"/>
                  <a:pt x="0" y="11124"/>
                </a:cubicBezTo>
                <a:cubicBezTo>
                  <a:pt x="176" y="11250"/>
                  <a:pt x="176" y="11250"/>
                  <a:pt x="176" y="11250"/>
                </a:cubicBezTo>
                <a:cubicBezTo>
                  <a:pt x="452" y="11417"/>
                  <a:pt x="753" y="11521"/>
                  <a:pt x="1080" y="11521"/>
                </a:cubicBezTo>
                <a:cubicBezTo>
                  <a:pt x="1130" y="11521"/>
                  <a:pt x="1180" y="11521"/>
                  <a:pt x="1231" y="11500"/>
                </a:cubicBezTo>
                <a:cubicBezTo>
                  <a:pt x="1532" y="11480"/>
                  <a:pt x="1808" y="11291"/>
                  <a:pt x="1959" y="11040"/>
                </a:cubicBezTo>
                <a:cubicBezTo>
                  <a:pt x="2085" y="10852"/>
                  <a:pt x="2185" y="10685"/>
                  <a:pt x="2336" y="10580"/>
                </a:cubicBezTo>
                <a:cubicBezTo>
                  <a:pt x="2411" y="10497"/>
                  <a:pt x="2512" y="10434"/>
                  <a:pt x="2587" y="10392"/>
                </a:cubicBezTo>
                <a:cubicBezTo>
                  <a:pt x="2763" y="10309"/>
                  <a:pt x="2939" y="10267"/>
                  <a:pt x="3140" y="10267"/>
                </a:cubicBezTo>
                <a:cubicBezTo>
                  <a:pt x="3140" y="10267"/>
                  <a:pt x="3140" y="10267"/>
                  <a:pt x="3140" y="10267"/>
                </a:cubicBezTo>
                <a:cubicBezTo>
                  <a:pt x="4019" y="10267"/>
                  <a:pt x="4672" y="11270"/>
                  <a:pt x="4697" y="12609"/>
                </a:cubicBezTo>
                <a:cubicBezTo>
                  <a:pt x="4697" y="13194"/>
                  <a:pt x="4546" y="13759"/>
                  <a:pt x="4320" y="14177"/>
                </a:cubicBezTo>
                <a:cubicBezTo>
                  <a:pt x="4019" y="14679"/>
                  <a:pt x="3617" y="14951"/>
                  <a:pt x="3165" y="14951"/>
                </a:cubicBezTo>
                <a:cubicBezTo>
                  <a:pt x="3140" y="14951"/>
                  <a:pt x="3140" y="14951"/>
                  <a:pt x="3140" y="14951"/>
                </a:cubicBezTo>
                <a:cubicBezTo>
                  <a:pt x="2964" y="14951"/>
                  <a:pt x="2788" y="14909"/>
                  <a:pt x="2612" y="14825"/>
                </a:cubicBezTo>
                <a:cubicBezTo>
                  <a:pt x="2537" y="14783"/>
                  <a:pt x="2436" y="14721"/>
                  <a:pt x="2361" y="14658"/>
                </a:cubicBezTo>
                <a:cubicBezTo>
                  <a:pt x="2210" y="14532"/>
                  <a:pt x="2085" y="14365"/>
                  <a:pt x="1984" y="14198"/>
                </a:cubicBezTo>
                <a:cubicBezTo>
                  <a:pt x="1833" y="13926"/>
                  <a:pt x="1557" y="13759"/>
                  <a:pt x="1231" y="13717"/>
                </a:cubicBezTo>
                <a:cubicBezTo>
                  <a:pt x="1180" y="13717"/>
                  <a:pt x="1130" y="13717"/>
                  <a:pt x="1080" y="13717"/>
                </a:cubicBezTo>
                <a:cubicBezTo>
                  <a:pt x="1080" y="13717"/>
                  <a:pt x="1080" y="13717"/>
                  <a:pt x="1080" y="13717"/>
                </a:cubicBezTo>
                <a:cubicBezTo>
                  <a:pt x="753" y="13717"/>
                  <a:pt x="452" y="13821"/>
                  <a:pt x="201" y="13989"/>
                </a:cubicBezTo>
                <a:cubicBezTo>
                  <a:pt x="0" y="14135"/>
                  <a:pt x="0" y="14135"/>
                  <a:pt x="0" y="14135"/>
                </a:cubicBezTo>
                <a:cubicBezTo>
                  <a:pt x="0" y="20764"/>
                  <a:pt x="0" y="20764"/>
                  <a:pt x="0" y="20764"/>
                </a:cubicBezTo>
                <a:cubicBezTo>
                  <a:pt x="0" y="21224"/>
                  <a:pt x="452" y="21600"/>
                  <a:pt x="1005" y="21600"/>
                </a:cubicBezTo>
                <a:cubicBezTo>
                  <a:pt x="9017" y="21600"/>
                  <a:pt x="9017" y="21600"/>
                  <a:pt x="9017" y="21600"/>
                </a:cubicBezTo>
                <a:cubicBezTo>
                  <a:pt x="12633" y="21600"/>
                  <a:pt x="12633" y="21600"/>
                  <a:pt x="12633" y="21600"/>
                </a:cubicBezTo>
                <a:cubicBezTo>
                  <a:pt x="20595" y="21600"/>
                  <a:pt x="20595" y="21600"/>
                  <a:pt x="20595" y="21600"/>
                </a:cubicBezTo>
                <a:cubicBezTo>
                  <a:pt x="21148" y="21600"/>
                  <a:pt x="21600" y="21224"/>
                  <a:pt x="21600" y="20764"/>
                </a:cubicBezTo>
                <a:cubicBezTo>
                  <a:pt x="21600" y="13717"/>
                  <a:pt x="21600" y="13717"/>
                  <a:pt x="21600" y="13717"/>
                </a:cubicBezTo>
                <a:cubicBezTo>
                  <a:pt x="21575" y="13717"/>
                  <a:pt x="21525" y="13717"/>
                  <a:pt x="21500" y="13717"/>
                </a:cubicBezTo>
                <a:cubicBezTo>
                  <a:pt x="21449" y="13717"/>
                  <a:pt x="21399" y="13717"/>
                  <a:pt x="21349" y="13717"/>
                </a:cubicBezTo>
                <a:cubicBezTo>
                  <a:pt x="21022" y="13738"/>
                  <a:pt x="20746" y="13926"/>
                  <a:pt x="20595" y="14198"/>
                </a:cubicBezTo>
                <a:cubicBezTo>
                  <a:pt x="20495" y="14365"/>
                  <a:pt x="20369" y="14532"/>
                  <a:pt x="20219" y="14637"/>
                </a:cubicBezTo>
                <a:cubicBezTo>
                  <a:pt x="20143" y="14721"/>
                  <a:pt x="20068" y="14783"/>
                  <a:pt x="19967" y="14825"/>
                </a:cubicBezTo>
                <a:cubicBezTo>
                  <a:pt x="19792" y="14909"/>
                  <a:pt x="19616" y="14951"/>
                  <a:pt x="19440" y="14951"/>
                </a:cubicBezTo>
                <a:cubicBezTo>
                  <a:pt x="19440" y="14951"/>
                  <a:pt x="19440" y="14951"/>
                  <a:pt x="19440" y="14951"/>
                </a:cubicBezTo>
                <a:cubicBezTo>
                  <a:pt x="18963" y="14951"/>
                  <a:pt x="18561" y="14679"/>
                  <a:pt x="18260" y="14198"/>
                </a:cubicBezTo>
                <a:cubicBezTo>
                  <a:pt x="18008" y="13759"/>
                  <a:pt x="17883" y="13194"/>
                  <a:pt x="17883" y="12609"/>
                </a:cubicBezTo>
                <a:cubicBezTo>
                  <a:pt x="17883" y="11270"/>
                  <a:pt x="18536" y="10267"/>
                  <a:pt x="19415" y="10267"/>
                </a:cubicBezTo>
                <a:close/>
              </a:path>
            </a:pathLst>
          </a:custGeom>
          <a:solidFill>
            <a:schemeClr val="accent6">
              <a:hueOff val="13513096"/>
              <a:satOff val="-92324"/>
              <a:lumOff val="-42615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 marR="177800" indent="1905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20" name="Shape"/>
          <p:cNvSpPr/>
          <p:nvPr>
            <p:ph type="body" sz="quarter" idx="21"/>
          </p:nvPr>
        </p:nvSpPr>
        <p:spPr>
          <a:xfrm>
            <a:off x="13526575" y="4723111"/>
            <a:ext cx="867462" cy="1325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00" y="1571"/>
                </a:moveTo>
                <a:cubicBezTo>
                  <a:pt x="5625" y="1571"/>
                  <a:pt x="2400" y="3682"/>
                  <a:pt x="2400" y="6284"/>
                </a:cubicBezTo>
                <a:cubicBezTo>
                  <a:pt x="2400" y="6716"/>
                  <a:pt x="1860" y="7069"/>
                  <a:pt x="1200" y="7069"/>
                </a:cubicBezTo>
                <a:cubicBezTo>
                  <a:pt x="540" y="7069"/>
                  <a:pt x="0" y="6716"/>
                  <a:pt x="0" y="6284"/>
                </a:cubicBezTo>
                <a:cubicBezTo>
                  <a:pt x="0" y="2813"/>
                  <a:pt x="4297" y="0"/>
                  <a:pt x="9600" y="0"/>
                </a:cubicBezTo>
                <a:lnTo>
                  <a:pt x="12000" y="0"/>
                </a:lnTo>
                <a:cubicBezTo>
                  <a:pt x="17302" y="0"/>
                  <a:pt x="21600" y="2813"/>
                  <a:pt x="21600" y="6284"/>
                </a:cubicBezTo>
                <a:cubicBezTo>
                  <a:pt x="21600" y="8017"/>
                  <a:pt x="20355" y="9641"/>
                  <a:pt x="18240" y="10682"/>
                </a:cubicBezTo>
                <a:lnTo>
                  <a:pt x="13680" y="12921"/>
                </a:lnTo>
                <a:cubicBezTo>
                  <a:pt x="12622" y="13441"/>
                  <a:pt x="12000" y="14256"/>
                  <a:pt x="12000" y="15120"/>
                </a:cubicBezTo>
                <a:lnTo>
                  <a:pt x="12000" y="15709"/>
                </a:lnTo>
                <a:cubicBezTo>
                  <a:pt x="12000" y="16141"/>
                  <a:pt x="11460" y="16495"/>
                  <a:pt x="10800" y="16495"/>
                </a:cubicBezTo>
                <a:cubicBezTo>
                  <a:pt x="10140" y="16495"/>
                  <a:pt x="9600" y="16141"/>
                  <a:pt x="9600" y="15709"/>
                </a:cubicBezTo>
                <a:lnTo>
                  <a:pt x="9600" y="15120"/>
                </a:lnTo>
                <a:cubicBezTo>
                  <a:pt x="9600" y="13760"/>
                  <a:pt x="10575" y="12479"/>
                  <a:pt x="12240" y="11664"/>
                </a:cubicBezTo>
                <a:lnTo>
                  <a:pt x="16800" y="9425"/>
                </a:lnTo>
                <a:cubicBezTo>
                  <a:pt x="18307" y="8684"/>
                  <a:pt x="19200" y="7521"/>
                  <a:pt x="19200" y="6284"/>
                </a:cubicBezTo>
                <a:cubicBezTo>
                  <a:pt x="19200" y="3682"/>
                  <a:pt x="15975" y="1571"/>
                  <a:pt x="12000" y="1571"/>
                </a:cubicBezTo>
                <a:lnTo>
                  <a:pt x="9600" y="1571"/>
                </a:lnTo>
                <a:close/>
                <a:moveTo>
                  <a:pt x="9000" y="20422"/>
                </a:moveTo>
                <a:cubicBezTo>
                  <a:pt x="9000" y="19771"/>
                  <a:pt x="9806" y="19244"/>
                  <a:pt x="10800" y="19244"/>
                </a:cubicBezTo>
                <a:cubicBezTo>
                  <a:pt x="11794" y="19244"/>
                  <a:pt x="12600" y="19771"/>
                  <a:pt x="12600" y="20422"/>
                </a:cubicBezTo>
                <a:cubicBezTo>
                  <a:pt x="12600" y="21073"/>
                  <a:pt x="11794" y="21600"/>
                  <a:pt x="10800" y="21600"/>
                </a:cubicBezTo>
                <a:cubicBezTo>
                  <a:pt x="9806" y="21600"/>
                  <a:pt x="9000" y="21073"/>
                  <a:pt x="9000" y="2042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numCol="1" spcCol="38100" anchor="ctr">
            <a:noAutofit/>
          </a:bodyPr>
          <a:lstStyle/>
          <a:p>
            <a:pPr marL="0" marR="177800" indent="190500" algn="ctr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21" name="Shape"/>
          <p:cNvSpPr/>
          <p:nvPr>
            <p:ph type="body" sz="quarter" idx="22"/>
          </p:nvPr>
        </p:nvSpPr>
        <p:spPr>
          <a:xfrm>
            <a:off x="9966083" y="8299838"/>
            <a:ext cx="867461" cy="1325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00" y="1571"/>
                </a:moveTo>
                <a:cubicBezTo>
                  <a:pt x="5625" y="1571"/>
                  <a:pt x="2400" y="3682"/>
                  <a:pt x="2400" y="6284"/>
                </a:cubicBezTo>
                <a:cubicBezTo>
                  <a:pt x="2400" y="6716"/>
                  <a:pt x="1860" y="7069"/>
                  <a:pt x="1200" y="7069"/>
                </a:cubicBezTo>
                <a:cubicBezTo>
                  <a:pt x="540" y="7069"/>
                  <a:pt x="0" y="6716"/>
                  <a:pt x="0" y="6284"/>
                </a:cubicBezTo>
                <a:cubicBezTo>
                  <a:pt x="0" y="2813"/>
                  <a:pt x="4297" y="0"/>
                  <a:pt x="9600" y="0"/>
                </a:cubicBezTo>
                <a:lnTo>
                  <a:pt x="12000" y="0"/>
                </a:lnTo>
                <a:cubicBezTo>
                  <a:pt x="17302" y="0"/>
                  <a:pt x="21600" y="2813"/>
                  <a:pt x="21600" y="6284"/>
                </a:cubicBezTo>
                <a:cubicBezTo>
                  <a:pt x="21600" y="8017"/>
                  <a:pt x="20355" y="9641"/>
                  <a:pt x="18240" y="10682"/>
                </a:cubicBezTo>
                <a:lnTo>
                  <a:pt x="13680" y="12921"/>
                </a:lnTo>
                <a:cubicBezTo>
                  <a:pt x="12622" y="13441"/>
                  <a:pt x="12000" y="14256"/>
                  <a:pt x="12000" y="15120"/>
                </a:cubicBezTo>
                <a:lnTo>
                  <a:pt x="12000" y="15709"/>
                </a:lnTo>
                <a:cubicBezTo>
                  <a:pt x="12000" y="16141"/>
                  <a:pt x="11460" y="16495"/>
                  <a:pt x="10800" y="16495"/>
                </a:cubicBezTo>
                <a:cubicBezTo>
                  <a:pt x="10140" y="16495"/>
                  <a:pt x="9600" y="16141"/>
                  <a:pt x="9600" y="15709"/>
                </a:cubicBezTo>
                <a:lnTo>
                  <a:pt x="9600" y="15120"/>
                </a:lnTo>
                <a:cubicBezTo>
                  <a:pt x="9600" y="13760"/>
                  <a:pt x="10575" y="12479"/>
                  <a:pt x="12240" y="11664"/>
                </a:cubicBezTo>
                <a:lnTo>
                  <a:pt x="16800" y="9425"/>
                </a:lnTo>
                <a:cubicBezTo>
                  <a:pt x="18307" y="8684"/>
                  <a:pt x="19200" y="7521"/>
                  <a:pt x="19200" y="6284"/>
                </a:cubicBezTo>
                <a:cubicBezTo>
                  <a:pt x="19200" y="3682"/>
                  <a:pt x="15975" y="1571"/>
                  <a:pt x="12000" y="1571"/>
                </a:cubicBezTo>
                <a:lnTo>
                  <a:pt x="9600" y="1571"/>
                </a:lnTo>
                <a:close/>
                <a:moveTo>
                  <a:pt x="9000" y="20422"/>
                </a:moveTo>
                <a:cubicBezTo>
                  <a:pt x="9000" y="19771"/>
                  <a:pt x="9806" y="19244"/>
                  <a:pt x="10800" y="19244"/>
                </a:cubicBezTo>
                <a:cubicBezTo>
                  <a:pt x="11794" y="19244"/>
                  <a:pt x="12600" y="19771"/>
                  <a:pt x="12600" y="20422"/>
                </a:cubicBezTo>
                <a:cubicBezTo>
                  <a:pt x="12600" y="21073"/>
                  <a:pt x="11794" y="21600"/>
                  <a:pt x="10800" y="21600"/>
                </a:cubicBezTo>
                <a:cubicBezTo>
                  <a:pt x="9806" y="21600"/>
                  <a:pt x="9000" y="21073"/>
                  <a:pt x="9000" y="2042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numCol="1" spcCol="38100" anchor="ctr">
            <a:noAutofit/>
          </a:bodyPr>
          <a:lstStyle/>
          <a:p>
            <a:pPr marL="0" marR="177800" indent="190500" algn="ctr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22" name="Shape"/>
          <p:cNvSpPr/>
          <p:nvPr>
            <p:ph type="body" sz="quarter" idx="23"/>
          </p:nvPr>
        </p:nvSpPr>
        <p:spPr>
          <a:xfrm>
            <a:off x="10093083" y="4862159"/>
            <a:ext cx="867461" cy="1325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00" y="1571"/>
                </a:moveTo>
                <a:cubicBezTo>
                  <a:pt x="5625" y="1571"/>
                  <a:pt x="2400" y="3682"/>
                  <a:pt x="2400" y="6284"/>
                </a:cubicBezTo>
                <a:cubicBezTo>
                  <a:pt x="2400" y="6716"/>
                  <a:pt x="1860" y="7069"/>
                  <a:pt x="1200" y="7069"/>
                </a:cubicBezTo>
                <a:cubicBezTo>
                  <a:pt x="540" y="7069"/>
                  <a:pt x="0" y="6716"/>
                  <a:pt x="0" y="6284"/>
                </a:cubicBezTo>
                <a:cubicBezTo>
                  <a:pt x="0" y="2813"/>
                  <a:pt x="4297" y="0"/>
                  <a:pt x="9600" y="0"/>
                </a:cubicBezTo>
                <a:lnTo>
                  <a:pt x="12000" y="0"/>
                </a:lnTo>
                <a:cubicBezTo>
                  <a:pt x="17302" y="0"/>
                  <a:pt x="21600" y="2813"/>
                  <a:pt x="21600" y="6284"/>
                </a:cubicBezTo>
                <a:cubicBezTo>
                  <a:pt x="21600" y="8017"/>
                  <a:pt x="20355" y="9641"/>
                  <a:pt x="18240" y="10682"/>
                </a:cubicBezTo>
                <a:lnTo>
                  <a:pt x="13680" y="12921"/>
                </a:lnTo>
                <a:cubicBezTo>
                  <a:pt x="12622" y="13441"/>
                  <a:pt x="12000" y="14256"/>
                  <a:pt x="12000" y="15120"/>
                </a:cubicBezTo>
                <a:lnTo>
                  <a:pt x="12000" y="15709"/>
                </a:lnTo>
                <a:cubicBezTo>
                  <a:pt x="12000" y="16141"/>
                  <a:pt x="11460" y="16495"/>
                  <a:pt x="10800" y="16495"/>
                </a:cubicBezTo>
                <a:cubicBezTo>
                  <a:pt x="10140" y="16495"/>
                  <a:pt x="9600" y="16141"/>
                  <a:pt x="9600" y="15709"/>
                </a:cubicBezTo>
                <a:lnTo>
                  <a:pt x="9600" y="15120"/>
                </a:lnTo>
                <a:cubicBezTo>
                  <a:pt x="9600" y="13760"/>
                  <a:pt x="10575" y="12479"/>
                  <a:pt x="12240" y="11664"/>
                </a:cubicBezTo>
                <a:lnTo>
                  <a:pt x="16800" y="9425"/>
                </a:lnTo>
                <a:cubicBezTo>
                  <a:pt x="18307" y="8684"/>
                  <a:pt x="19200" y="7521"/>
                  <a:pt x="19200" y="6284"/>
                </a:cubicBezTo>
                <a:cubicBezTo>
                  <a:pt x="19200" y="3682"/>
                  <a:pt x="15975" y="1571"/>
                  <a:pt x="12000" y="1571"/>
                </a:cubicBezTo>
                <a:lnTo>
                  <a:pt x="9600" y="1571"/>
                </a:lnTo>
                <a:close/>
                <a:moveTo>
                  <a:pt x="9000" y="20422"/>
                </a:moveTo>
                <a:cubicBezTo>
                  <a:pt x="9000" y="19771"/>
                  <a:pt x="9806" y="19244"/>
                  <a:pt x="10800" y="19244"/>
                </a:cubicBezTo>
                <a:cubicBezTo>
                  <a:pt x="11794" y="19244"/>
                  <a:pt x="12600" y="19771"/>
                  <a:pt x="12600" y="20422"/>
                </a:cubicBezTo>
                <a:cubicBezTo>
                  <a:pt x="12600" y="21073"/>
                  <a:pt x="11794" y="21600"/>
                  <a:pt x="10800" y="21600"/>
                </a:cubicBezTo>
                <a:cubicBezTo>
                  <a:pt x="9806" y="21600"/>
                  <a:pt x="9000" y="21073"/>
                  <a:pt x="9000" y="2042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numCol="1" spcCol="38100" anchor="ctr">
            <a:noAutofit/>
          </a:bodyPr>
          <a:lstStyle/>
          <a:p>
            <a:pPr marL="0" marR="177800" indent="190500" algn="ctr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23" name="Shape"/>
          <p:cNvSpPr/>
          <p:nvPr>
            <p:ph type="body" sz="quarter" idx="24"/>
          </p:nvPr>
        </p:nvSpPr>
        <p:spPr>
          <a:xfrm>
            <a:off x="13526575" y="8299838"/>
            <a:ext cx="867462" cy="1325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9600" y="1571"/>
                </a:moveTo>
                <a:cubicBezTo>
                  <a:pt x="5625" y="1571"/>
                  <a:pt x="2400" y="3682"/>
                  <a:pt x="2400" y="6284"/>
                </a:cubicBezTo>
                <a:cubicBezTo>
                  <a:pt x="2400" y="6716"/>
                  <a:pt x="1860" y="7069"/>
                  <a:pt x="1200" y="7069"/>
                </a:cubicBezTo>
                <a:cubicBezTo>
                  <a:pt x="540" y="7069"/>
                  <a:pt x="0" y="6716"/>
                  <a:pt x="0" y="6284"/>
                </a:cubicBezTo>
                <a:cubicBezTo>
                  <a:pt x="0" y="2813"/>
                  <a:pt x="4297" y="0"/>
                  <a:pt x="9600" y="0"/>
                </a:cubicBezTo>
                <a:lnTo>
                  <a:pt x="12000" y="0"/>
                </a:lnTo>
                <a:cubicBezTo>
                  <a:pt x="17302" y="0"/>
                  <a:pt x="21600" y="2813"/>
                  <a:pt x="21600" y="6284"/>
                </a:cubicBezTo>
                <a:cubicBezTo>
                  <a:pt x="21600" y="8017"/>
                  <a:pt x="20355" y="9641"/>
                  <a:pt x="18240" y="10682"/>
                </a:cubicBezTo>
                <a:lnTo>
                  <a:pt x="13680" y="12921"/>
                </a:lnTo>
                <a:cubicBezTo>
                  <a:pt x="12622" y="13441"/>
                  <a:pt x="12000" y="14256"/>
                  <a:pt x="12000" y="15120"/>
                </a:cubicBezTo>
                <a:lnTo>
                  <a:pt x="12000" y="15709"/>
                </a:lnTo>
                <a:cubicBezTo>
                  <a:pt x="12000" y="16141"/>
                  <a:pt x="11460" y="16495"/>
                  <a:pt x="10800" y="16495"/>
                </a:cubicBezTo>
                <a:cubicBezTo>
                  <a:pt x="10140" y="16495"/>
                  <a:pt x="9600" y="16141"/>
                  <a:pt x="9600" y="15709"/>
                </a:cubicBezTo>
                <a:lnTo>
                  <a:pt x="9600" y="15120"/>
                </a:lnTo>
                <a:cubicBezTo>
                  <a:pt x="9600" y="13760"/>
                  <a:pt x="10575" y="12479"/>
                  <a:pt x="12240" y="11664"/>
                </a:cubicBezTo>
                <a:lnTo>
                  <a:pt x="16800" y="9425"/>
                </a:lnTo>
                <a:cubicBezTo>
                  <a:pt x="18307" y="8684"/>
                  <a:pt x="19200" y="7521"/>
                  <a:pt x="19200" y="6284"/>
                </a:cubicBezTo>
                <a:cubicBezTo>
                  <a:pt x="19200" y="3682"/>
                  <a:pt x="15975" y="1571"/>
                  <a:pt x="12000" y="1571"/>
                </a:cubicBezTo>
                <a:lnTo>
                  <a:pt x="9600" y="1571"/>
                </a:lnTo>
                <a:close/>
                <a:moveTo>
                  <a:pt x="9000" y="20422"/>
                </a:moveTo>
                <a:cubicBezTo>
                  <a:pt x="9000" y="19771"/>
                  <a:pt x="9806" y="19244"/>
                  <a:pt x="10800" y="19244"/>
                </a:cubicBezTo>
                <a:cubicBezTo>
                  <a:pt x="11794" y="19244"/>
                  <a:pt x="12600" y="19771"/>
                  <a:pt x="12600" y="20422"/>
                </a:cubicBezTo>
                <a:cubicBezTo>
                  <a:pt x="12600" y="21073"/>
                  <a:pt x="11794" y="21600"/>
                  <a:pt x="10800" y="21600"/>
                </a:cubicBezTo>
                <a:cubicBezTo>
                  <a:pt x="9806" y="21600"/>
                  <a:pt x="9000" y="21073"/>
                  <a:pt x="9000" y="20422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numCol="1" spcCol="38100" anchor="ctr">
            <a:noAutofit/>
          </a:bodyPr>
          <a:lstStyle/>
          <a:p>
            <a:pPr marL="0" marR="177800" indent="190500" algn="ctr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24" name="Bullet points 2"/>
          <p:cNvSpPr/>
          <p:nvPr>
            <p:ph type="body" sz="quarter" idx="25"/>
          </p:nvPr>
        </p:nvSpPr>
        <p:spPr>
          <a:xfrm>
            <a:off x="16039337" y="3699664"/>
            <a:ext cx="7021116" cy="3356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81" y="0"/>
                </a:moveTo>
                <a:cubicBezTo>
                  <a:pt x="2296" y="0"/>
                  <a:pt x="2065" y="484"/>
                  <a:pt x="2065" y="1080"/>
                </a:cubicBezTo>
                <a:lnTo>
                  <a:pt x="2065" y="8641"/>
                </a:lnTo>
                <a:lnTo>
                  <a:pt x="0" y="10799"/>
                </a:lnTo>
                <a:lnTo>
                  <a:pt x="2065" y="12959"/>
                </a:lnTo>
                <a:lnTo>
                  <a:pt x="2065" y="20520"/>
                </a:lnTo>
                <a:cubicBezTo>
                  <a:pt x="2065" y="21116"/>
                  <a:pt x="2296" y="21600"/>
                  <a:pt x="2581" y="21600"/>
                </a:cubicBezTo>
                <a:lnTo>
                  <a:pt x="21084" y="21600"/>
                </a:lnTo>
                <a:cubicBezTo>
                  <a:pt x="21369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369" y="0"/>
                  <a:pt x="21084" y="0"/>
                </a:cubicBezTo>
                <a:lnTo>
                  <a:pt x="2581" y="0"/>
                </a:lnTo>
                <a:close/>
              </a:path>
            </a:pathLst>
          </a:cu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/>
          <a:lstStyle>
            <a:lvl1pPr marL="635000"/>
          </a:lstStyle>
          <a:p>
            <a:pPr/>
            <a:r>
              <a:t>Bullet points 2</a:t>
            </a:r>
          </a:p>
        </p:txBody>
      </p:sp>
      <p:sp>
        <p:nvSpPr>
          <p:cNvPr id="125" name="Bullet points 4"/>
          <p:cNvSpPr/>
          <p:nvPr>
            <p:ph type="body" sz="quarter" idx="26"/>
          </p:nvPr>
        </p:nvSpPr>
        <p:spPr>
          <a:xfrm>
            <a:off x="16051110" y="7284294"/>
            <a:ext cx="7021116" cy="33563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581" y="0"/>
                </a:moveTo>
                <a:cubicBezTo>
                  <a:pt x="2296" y="0"/>
                  <a:pt x="2065" y="484"/>
                  <a:pt x="2065" y="1080"/>
                </a:cubicBezTo>
                <a:lnTo>
                  <a:pt x="2065" y="8641"/>
                </a:lnTo>
                <a:lnTo>
                  <a:pt x="0" y="10799"/>
                </a:lnTo>
                <a:lnTo>
                  <a:pt x="2065" y="12959"/>
                </a:lnTo>
                <a:lnTo>
                  <a:pt x="2065" y="20520"/>
                </a:lnTo>
                <a:cubicBezTo>
                  <a:pt x="2065" y="21116"/>
                  <a:pt x="2296" y="21600"/>
                  <a:pt x="2581" y="21600"/>
                </a:cubicBezTo>
                <a:lnTo>
                  <a:pt x="21084" y="21600"/>
                </a:lnTo>
                <a:cubicBezTo>
                  <a:pt x="21369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369" y="0"/>
                  <a:pt x="21084" y="0"/>
                </a:cubicBezTo>
                <a:lnTo>
                  <a:pt x="2581" y="0"/>
                </a:lnTo>
                <a:close/>
              </a:path>
            </a:pathLst>
          </a:cu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/>
          <a:lstStyle>
            <a:lvl1pPr marL="635000"/>
          </a:lstStyle>
          <a:p>
            <a:pPr/>
            <a:r>
              <a:t>Bullet points 4</a:t>
            </a:r>
          </a:p>
        </p:txBody>
      </p:sp>
      <p:sp>
        <p:nvSpPr>
          <p:cNvPr id="126" name="Bullet points 1"/>
          <p:cNvSpPr/>
          <p:nvPr>
            <p:ph type="body" sz="quarter" idx="27"/>
          </p:nvPr>
        </p:nvSpPr>
        <p:spPr>
          <a:xfrm>
            <a:off x="1438774" y="3737873"/>
            <a:ext cx="7013973" cy="3319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044" y="0"/>
                </a:moveTo>
                <a:cubicBezTo>
                  <a:pt x="19327" y="0"/>
                  <a:pt x="19555" y="483"/>
                  <a:pt x="19555" y="1079"/>
                </a:cubicBezTo>
                <a:lnTo>
                  <a:pt x="19555" y="8643"/>
                </a:lnTo>
                <a:lnTo>
                  <a:pt x="21600" y="10801"/>
                </a:lnTo>
                <a:lnTo>
                  <a:pt x="19555" y="12960"/>
                </a:lnTo>
                <a:lnTo>
                  <a:pt x="19555" y="20521"/>
                </a:lnTo>
                <a:cubicBezTo>
                  <a:pt x="19555" y="21117"/>
                  <a:pt x="19327" y="21600"/>
                  <a:pt x="19044" y="21600"/>
                </a:cubicBezTo>
                <a:lnTo>
                  <a:pt x="511" y="21600"/>
                </a:lnTo>
                <a:cubicBezTo>
                  <a:pt x="229" y="21600"/>
                  <a:pt x="0" y="21117"/>
                  <a:pt x="0" y="20521"/>
                </a:cubicBezTo>
                <a:lnTo>
                  <a:pt x="0" y="1079"/>
                </a:lnTo>
                <a:cubicBezTo>
                  <a:pt x="0" y="483"/>
                  <a:pt x="229" y="0"/>
                  <a:pt x="511" y="0"/>
                </a:cubicBezTo>
                <a:lnTo>
                  <a:pt x="19044" y="0"/>
                </a:lnTo>
                <a:close/>
              </a:path>
            </a:pathLst>
          </a:cu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/>
          <a:lstStyle>
            <a:lvl1pPr marL="635000"/>
          </a:lstStyle>
          <a:p>
            <a:pPr/>
            <a:r>
              <a:t>Bullet points 1</a:t>
            </a:r>
          </a:p>
        </p:txBody>
      </p:sp>
      <p:sp>
        <p:nvSpPr>
          <p:cNvPr id="127" name="Bullet points 3"/>
          <p:cNvSpPr/>
          <p:nvPr>
            <p:ph type="body" sz="quarter" idx="28"/>
          </p:nvPr>
        </p:nvSpPr>
        <p:spPr>
          <a:xfrm>
            <a:off x="1438784" y="7302551"/>
            <a:ext cx="7013973" cy="3319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044" y="0"/>
                </a:moveTo>
                <a:cubicBezTo>
                  <a:pt x="19327" y="0"/>
                  <a:pt x="19555" y="483"/>
                  <a:pt x="19555" y="1079"/>
                </a:cubicBezTo>
                <a:lnTo>
                  <a:pt x="19555" y="8643"/>
                </a:lnTo>
                <a:lnTo>
                  <a:pt x="21600" y="10801"/>
                </a:lnTo>
                <a:lnTo>
                  <a:pt x="19555" y="12963"/>
                </a:lnTo>
                <a:lnTo>
                  <a:pt x="19555" y="20521"/>
                </a:lnTo>
                <a:cubicBezTo>
                  <a:pt x="19555" y="21117"/>
                  <a:pt x="19327" y="21600"/>
                  <a:pt x="19044" y="21600"/>
                </a:cubicBezTo>
                <a:lnTo>
                  <a:pt x="511" y="21600"/>
                </a:lnTo>
                <a:cubicBezTo>
                  <a:pt x="229" y="21600"/>
                  <a:pt x="0" y="21117"/>
                  <a:pt x="0" y="20521"/>
                </a:cubicBezTo>
                <a:lnTo>
                  <a:pt x="0" y="1079"/>
                </a:lnTo>
                <a:cubicBezTo>
                  <a:pt x="0" y="483"/>
                  <a:pt x="229" y="0"/>
                  <a:pt x="511" y="0"/>
                </a:cubicBezTo>
                <a:lnTo>
                  <a:pt x="19044" y="0"/>
                </a:lnTo>
                <a:close/>
              </a:path>
            </a:pathLst>
          </a:cu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/>
          <a:lstStyle>
            <a:lvl1pPr marL="635000"/>
          </a:lstStyle>
          <a:p>
            <a:pPr/>
            <a:r>
              <a:t>Bullet points 3</a:t>
            </a:r>
          </a:p>
        </p:txBody>
      </p:sp>
      <p:sp>
        <p:nvSpPr>
          <p:cNvPr id="128" name="Rectangle"/>
          <p:cNvSpPr/>
          <p:nvPr/>
        </p:nvSpPr>
        <p:spPr>
          <a:xfrm>
            <a:off x="3325272" y="12798513"/>
            <a:ext cx="50801" cy="9271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29" name="Rectangle"/>
          <p:cNvSpPr/>
          <p:nvPr/>
        </p:nvSpPr>
        <p:spPr>
          <a:xfrm>
            <a:off x="-1" y="12752239"/>
            <a:ext cx="24384001" cy="508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130" name="Jannis Seemann"/>
          <p:cNvSpPr/>
          <p:nvPr/>
        </p:nvSpPr>
        <p:spPr>
          <a:xfrm>
            <a:off x="1352" y="12787982"/>
            <a:ext cx="3320450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68300" indent="3683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Jannis Seemann</a:t>
            </a:r>
          </a:p>
        </p:txBody>
      </p:sp>
      <p:sp>
        <p:nvSpPr>
          <p:cNvPr id="131" name="Efficient Linux"/>
          <p:cNvSpPr/>
          <p:nvPr/>
        </p:nvSpPr>
        <p:spPr>
          <a:xfrm>
            <a:off x="3378179" y="12787982"/>
            <a:ext cx="8320868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81000" indent="4064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Light"/>
                <a:ea typeface="Montserrat Thin Light"/>
                <a:cs typeface="Montserrat Thin Light"/>
                <a:sym typeface="Montserrat Thin Light"/>
              </a:defRPr>
            </a:lvl1pPr>
          </a:lstStyle>
          <a:p>
            <a:pPr/>
            <a:r>
              <a:t>Efficient Linux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con bullets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ounded Rectangle"/>
          <p:cNvSpPr/>
          <p:nvPr>
            <p:ph type="body" sz="quarter" idx="21"/>
          </p:nvPr>
        </p:nvSpPr>
        <p:spPr>
          <a:xfrm>
            <a:off x="1987242" y="2034261"/>
            <a:ext cx="17077176" cy="2921001"/>
          </a:xfrm>
          <a:prstGeom prst="roundRect">
            <a:avLst>
              <a:gd name="adj" fmla="val 14118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40" name="Bullet points 1"/>
          <p:cNvSpPr/>
          <p:nvPr>
            <p:ph type="body" sz="quarter" idx="22"/>
          </p:nvPr>
        </p:nvSpPr>
        <p:spPr>
          <a:xfrm>
            <a:off x="5604669" y="2034261"/>
            <a:ext cx="13174662" cy="2921001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1</a:t>
            </a:r>
          </a:p>
        </p:txBody>
      </p:sp>
      <p:sp>
        <p:nvSpPr>
          <p:cNvPr id="141" name="Rounded Rectangle"/>
          <p:cNvSpPr/>
          <p:nvPr>
            <p:ph type="body" sz="quarter" idx="23"/>
          </p:nvPr>
        </p:nvSpPr>
        <p:spPr>
          <a:xfrm>
            <a:off x="1987242" y="5567405"/>
            <a:ext cx="17077176" cy="2921001"/>
          </a:xfrm>
          <a:prstGeom prst="roundRect">
            <a:avLst>
              <a:gd name="adj" fmla="val 14118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42" name="Bullet points 2"/>
          <p:cNvSpPr/>
          <p:nvPr>
            <p:ph type="body" sz="quarter" idx="24"/>
          </p:nvPr>
        </p:nvSpPr>
        <p:spPr>
          <a:xfrm>
            <a:off x="5604668" y="5567405"/>
            <a:ext cx="13174663" cy="2921001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2</a:t>
            </a:r>
          </a:p>
        </p:txBody>
      </p:sp>
      <p:sp>
        <p:nvSpPr>
          <p:cNvPr id="143" name="Slide Title"/>
          <p:cNvSpPr txBox="1"/>
          <p:nvPr>
            <p:ph type="title" hasCustomPrompt="1"/>
          </p:nvPr>
        </p:nvSpPr>
        <p:spPr>
          <a:xfrm>
            <a:off x="2095500" y="-12054"/>
            <a:ext cx="20834183" cy="1493356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144" name="Rounded Rectangle"/>
          <p:cNvSpPr/>
          <p:nvPr>
            <p:ph type="body" sz="quarter" idx="25"/>
          </p:nvPr>
        </p:nvSpPr>
        <p:spPr>
          <a:xfrm>
            <a:off x="1987242" y="9221199"/>
            <a:ext cx="17077176" cy="2921001"/>
          </a:xfrm>
          <a:prstGeom prst="roundRect">
            <a:avLst>
              <a:gd name="adj" fmla="val 14118"/>
            </a:avLst>
          </a:prstGeom>
          <a:solidFill>
            <a:srgbClr val="D5D5D5"/>
          </a:solidFill>
          <a:ln w="38100">
            <a:solidFill>
              <a:schemeClr val="accent6">
                <a:hueOff val="13513096"/>
                <a:satOff val="-92324"/>
                <a:lumOff val="-42615"/>
              </a:schemeClr>
            </a:solidFill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numCol="1" spcCol="38100" anchor="ctr"/>
          <a:lstStyle/>
          <a:p>
            <a:pPr marL="0" indent="0">
              <a:buClrTx/>
              <a:buSzTx/>
              <a:buNone/>
            </a:pPr>
          </a:p>
        </p:txBody>
      </p:sp>
      <p:sp>
        <p:nvSpPr>
          <p:cNvPr id="145" name="Bullet points 3"/>
          <p:cNvSpPr/>
          <p:nvPr>
            <p:ph type="body" sz="quarter" idx="26"/>
          </p:nvPr>
        </p:nvSpPr>
        <p:spPr>
          <a:xfrm>
            <a:off x="5604669" y="9221199"/>
            <a:ext cx="13174662" cy="2921001"/>
          </a:xfrm>
          <a:prstGeom prst="rect">
            <a:avLst/>
          </a:prstGeom>
          <a:ln w="279400">
            <a:solidFill>
              <a:srgbClr val="000000">
                <a:alpha val="0"/>
              </a:srgbClr>
            </a:solidFill>
          </a:ln>
        </p:spPr>
        <p:txBody>
          <a:bodyPr numCol="1" spcCol="38100"/>
          <a:lstStyle/>
          <a:p>
            <a:pPr/>
            <a:r>
              <a:t>Bullet points 3</a:t>
            </a:r>
          </a:p>
        </p:txBody>
      </p:sp>
      <p:sp>
        <p:nvSpPr>
          <p:cNvPr id="146" name="Image"/>
          <p:cNvSpPr/>
          <p:nvPr>
            <p:ph type="pic" sz="quarter" idx="27"/>
          </p:nvPr>
        </p:nvSpPr>
        <p:spPr>
          <a:xfrm>
            <a:off x="2585116" y="9639167"/>
            <a:ext cx="2345697" cy="208506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7" name="Image"/>
          <p:cNvSpPr/>
          <p:nvPr>
            <p:ph type="pic" sz="quarter" idx="28"/>
          </p:nvPr>
        </p:nvSpPr>
        <p:spPr>
          <a:xfrm>
            <a:off x="2585116" y="5985373"/>
            <a:ext cx="2345697" cy="208506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8" name="Image"/>
          <p:cNvSpPr/>
          <p:nvPr>
            <p:ph type="pic" sz="quarter" idx="29"/>
          </p:nvPr>
        </p:nvSpPr>
        <p:spPr>
          <a:xfrm>
            <a:off x="2585116" y="2452229"/>
            <a:ext cx="2345697" cy="208506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Rectangle"/>
          <p:cNvSpPr/>
          <p:nvPr/>
        </p:nvSpPr>
        <p:spPr>
          <a:xfrm>
            <a:off x="3325272" y="12798513"/>
            <a:ext cx="50801" cy="9271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-1" y="12752239"/>
            <a:ext cx="24384001" cy="50801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177800" algn="ctr" defTabSz="825500">
              <a:lnSpc>
                <a:spcPct val="100000"/>
              </a:lnSpc>
              <a:spcBef>
                <a:spcPts val="0"/>
              </a:spcBef>
              <a:defRPr baseline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Thin Bold"/>
              </a:defRPr>
            </a:pPr>
          </a:p>
        </p:txBody>
      </p:sp>
      <p:sp>
        <p:nvSpPr>
          <p:cNvPr id="5" name="Jannis Seemann"/>
          <p:cNvSpPr/>
          <p:nvPr/>
        </p:nvSpPr>
        <p:spPr>
          <a:xfrm>
            <a:off x="1352" y="12787982"/>
            <a:ext cx="3320450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68300" indent="3683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Medium"/>
                <a:ea typeface="Montserrat Thin Medium"/>
                <a:cs typeface="Montserrat Thin Medium"/>
                <a:sym typeface="Montserrat Thin Medium"/>
              </a:defRPr>
            </a:lvl1pPr>
          </a:lstStyle>
          <a:p>
            <a:pPr/>
            <a:r>
              <a:t>Jannis Seemann</a:t>
            </a:r>
          </a:p>
        </p:txBody>
      </p:sp>
      <p:sp>
        <p:nvSpPr>
          <p:cNvPr id="6" name="Efficient Linux"/>
          <p:cNvSpPr/>
          <p:nvPr/>
        </p:nvSpPr>
        <p:spPr>
          <a:xfrm>
            <a:off x="3378179" y="12787982"/>
            <a:ext cx="8320868" cy="96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R="381000" indent="406400">
              <a:lnSpc>
                <a:spcPct val="80000"/>
              </a:lnSpc>
              <a:spcBef>
                <a:spcPts val="0"/>
              </a:spcBef>
              <a:defRPr baseline="7999" spc="-50" sz="2500">
                <a:latin typeface="Montserrat Thin Light"/>
                <a:ea typeface="Montserrat Thin Light"/>
                <a:cs typeface="Montserrat Thin Light"/>
                <a:sym typeface="Montserrat Thin Light"/>
              </a:defRPr>
            </a:lvl1pPr>
          </a:lstStyle>
          <a:p>
            <a:pPr/>
            <a:r>
              <a:t>Efficient Linux</a:t>
            </a:r>
          </a:p>
        </p:txBody>
      </p:sp>
      <p:sp>
        <p:nvSpPr>
          <p:cNvPr id="7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baseline="0" sz="1800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0" strike="noStrike" sz="7000" u="none">
          <a:solidFill>
            <a:srgbClr val="000000"/>
          </a:solidFill>
          <a:uFillTx/>
          <a:latin typeface="+mn-lt"/>
          <a:ea typeface="+mn-ea"/>
          <a:cs typeface="+mn-cs"/>
          <a:sym typeface="Montserrat Thin Bold"/>
        </a:defRPr>
      </a:lvl9pPr>
    </p:titleStyle>
    <p:bodyStyle>
      <a:lvl1pPr marL="5080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⏵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1pPr>
      <a:lvl2pPr marL="11176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⏵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2pPr>
      <a:lvl3pPr marL="17272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⏵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3pPr>
      <a:lvl4pPr marL="23368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⏵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4pPr>
      <a:lvl5pPr marL="29464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⏵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5pPr>
      <a:lvl6pPr marL="34290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•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6pPr>
      <a:lvl7pPr marL="40386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•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7pPr>
      <a:lvl8pPr marL="46482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•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8pPr>
      <a:lvl9pPr marL="5257800" marR="0" indent="-381000" algn="l" defTabSz="2438338" rtl="0" latinLnBrk="0">
        <a:lnSpc>
          <a:spcPct val="130000"/>
        </a:lnSpc>
        <a:spcBef>
          <a:spcPts val="500"/>
        </a:spcBef>
        <a:spcAft>
          <a:spcPts val="0"/>
        </a:spcAft>
        <a:buClr>
          <a:schemeClr val="accent6">
            <a:hueOff val="13513096"/>
            <a:satOff val="-92324"/>
            <a:lumOff val="-42615"/>
          </a:schemeClr>
        </a:buClr>
        <a:buSzPct val="123000"/>
        <a:buFontTx/>
        <a:buChar char="•"/>
        <a:tabLst/>
        <a:defRPr b="0" baseline="-10000" cap="none" i="0" spc="0" strike="noStrike" sz="3000" u="none">
          <a:solidFill>
            <a:srgbClr val="000000"/>
          </a:solidFill>
          <a:uFillTx/>
          <a:latin typeface="Montserrat Thin Regular"/>
          <a:ea typeface="Montserrat Thin Regular"/>
          <a:cs typeface="Montserrat Thin Regular"/>
          <a:sym typeface="Montserrat Thin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riprema za K1"/>
          <p:cNvSpPr txBox="1"/>
          <p:nvPr>
            <p:ph type="ctrTitle"/>
          </p:nvPr>
        </p:nvSpPr>
        <p:spPr>
          <a:xfrm>
            <a:off x="3289300" y="9446566"/>
            <a:ext cx="18106802" cy="1575044"/>
          </a:xfrm>
          <a:prstGeom prst="rect">
            <a:avLst/>
          </a:prstGeom>
        </p:spPr>
        <p:txBody>
          <a:bodyPr/>
          <a:lstStyle/>
          <a:p>
            <a:pPr/>
            <a:r>
              <a:t>Priprema za K1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Zadatak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Zadatak 1</a:t>
            </a:r>
          </a:p>
        </p:txBody>
      </p:sp>
      <p:sp>
        <p:nvSpPr>
          <p:cNvPr id="340" name="Modifikovati DFS algoritam tako da vrši proveru da li je graf jako povezan. Graf je jako povezan ako se iz svakog čvora može stići do svakog drugog čvora u grafu."/>
          <p:cNvSpPr txBox="1"/>
          <p:nvPr>
            <p:ph type="body" sz="quarter" idx="1"/>
          </p:nvPr>
        </p:nvSpPr>
        <p:spPr>
          <a:xfrm>
            <a:off x="2029490" y="2483810"/>
            <a:ext cx="19339453" cy="1981201"/>
          </a:xfrm>
          <a:prstGeom prst="rect">
            <a:avLst/>
          </a:prstGeom>
        </p:spPr>
        <p:txBody>
          <a:bodyPr/>
          <a:lstStyle/>
          <a:p>
            <a:pPr/>
            <a:r>
              <a:t>Modifikovati DFS algoritam tako da vrši proveru da li je graf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jako povezan</a:t>
            </a:r>
            <a:r>
              <a:t>. </a:t>
            </a:r>
            <a:r>
              <a:t>Graf je </a:t>
            </a:r>
            <a:r>
              <a:rPr i="1"/>
              <a:t>jako povezan</a:t>
            </a:r>
            <a:r>
              <a:t> ako se iz </a:t>
            </a:r>
            <a:r>
              <a:t>svakog čvora može stići do svakog drugog čvora</a:t>
            </a:r>
            <a:r>
              <a:t> u grafu.</a:t>
            </a:r>
          </a:p>
        </p:txBody>
      </p:sp>
      <p:pic>
        <p:nvPicPr>
          <p:cNvPr id="341" name="Screenshot 2025-07-08 at 14.27.45.png" descr="Screenshot 2025-07-08 at 14.27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0247" y="4756803"/>
            <a:ext cx="8857939" cy="5594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Zadatak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Zadatak 2</a:t>
            </a:r>
          </a:p>
        </p:txBody>
      </p:sp>
      <p:sp>
        <p:nvSpPr>
          <p:cNvPr id="344" name="Modifikovati DFS algoritam tako da vraća indeks izvornog čvora u grafu. Izvorni čvor je onaj čvor od kog se može stići do svakog drugog čvora u grafu. U grafu sa slike ispod izvorni čvor je 4."/>
          <p:cNvSpPr txBox="1"/>
          <p:nvPr>
            <p:ph type="body" sz="quarter" idx="1"/>
          </p:nvPr>
        </p:nvSpPr>
        <p:spPr>
          <a:xfrm>
            <a:off x="2029490" y="2483810"/>
            <a:ext cx="19339453" cy="1981201"/>
          </a:xfrm>
          <a:prstGeom prst="rect">
            <a:avLst/>
          </a:prstGeom>
        </p:spPr>
        <p:txBody>
          <a:bodyPr/>
          <a:lstStyle/>
          <a:p>
            <a:pPr/>
            <a:r>
              <a:t>Modifikovati DFS algoritam tako da vraća indeks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izvornog čvora</a:t>
            </a:r>
            <a:r>
              <a:t> u grafu. </a:t>
            </a:r>
            <a:r>
              <a:t>Izvorni čvor je onaj čvor </a:t>
            </a:r>
            <a:r>
              <a:t>od kog se može stići do svakog drugog čvora</a:t>
            </a:r>
            <a:r>
              <a:t> u grafu. U grafu sa slike ispod izvorni čvor je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4</a:t>
            </a:r>
            <a:r>
              <a:t>.</a:t>
            </a:r>
          </a:p>
        </p:txBody>
      </p:sp>
      <p:pic>
        <p:nvPicPr>
          <p:cNvPr id="345" name="Screenshot 2025-07-08 at 14.29.44.png" descr="Screenshot 2025-07-08 at 14.29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97041" y="4617574"/>
            <a:ext cx="10604351" cy="624820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Zadatak 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Zadatak 3</a:t>
            </a:r>
          </a:p>
        </p:txBody>
      </p:sp>
      <p:sp>
        <p:nvSpPr>
          <p:cNvPr id="348" name="Za dati neusmereni graf izvršiti proveru da li je bipartitivan. Bipartitivan graf je onaj kod kog se čvorovi mogu podeliti u dve grupe, pri čemu je svaki čvor iz jedne grupe povezan sa bar jednim iz druge grupe, dok čvorovi iz iste grupe ne formiraju vez"/>
          <p:cNvSpPr txBox="1"/>
          <p:nvPr>
            <p:ph type="body" sz="quarter" idx="1"/>
          </p:nvPr>
        </p:nvSpPr>
        <p:spPr>
          <a:xfrm>
            <a:off x="2029490" y="2483810"/>
            <a:ext cx="19339453" cy="1981201"/>
          </a:xfrm>
          <a:prstGeom prst="rect">
            <a:avLst/>
          </a:prstGeom>
        </p:spPr>
        <p:txBody>
          <a:bodyPr/>
          <a:lstStyle/>
          <a:p>
            <a:pPr/>
            <a:r>
              <a:t>Za dati neusmereni graf izvršiti proveru da li je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bipartitivan</a:t>
            </a:r>
            <a:r>
              <a:t>. Bipartitivan graf je onaj kod kog se čvorovi mogu podeliti u dve grupe, pri čemu je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svaki čvor iz jedne grupe povezan sa bar jednim iz druge grupe</a:t>
            </a:r>
            <a:r>
              <a:t>, dok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čvorovi iz iste grupe ne formiraju veze</a:t>
            </a:r>
            <a:r>
              <a:t>.</a:t>
            </a:r>
          </a:p>
        </p:txBody>
      </p:sp>
      <p:pic>
        <p:nvPicPr>
          <p:cNvPr id="349" name="Screenshot 2025-07-08 at 14.32.05.png" descr="Screenshot 2025-07-08 at 14.32.05.png"/>
          <p:cNvPicPr>
            <a:picLocks noChangeAspect="1"/>
          </p:cNvPicPr>
          <p:nvPr/>
        </p:nvPicPr>
        <p:blipFill>
          <a:blip r:embed="rId2">
            <a:extLst/>
          </a:blip>
          <a:srcRect l="1606" t="1606" r="1606" b="1606"/>
          <a:stretch>
            <a:fillRect/>
          </a:stretch>
        </p:blipFill>
        <p:spPr>
          <a:xfrm>
            <a:off x="7532822" y="5107618"/>
            <a:ext cx="8332856" cy="58776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Zadatak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Zadatak 4</a:t>
            </a:r>
          </a:p>
        </p:txBody>
      </p:sp>
      <p:sp>
        <p:nvSpPr>
          <p:cNvPr id="352" name="Rukovodilac u kompaniji treba da oceni svoje zaposlene…"/>
          <p:cNvSpPr txBox="1"/>
          <p:nvPr>
            <p:ph type="body" sz="half" idx="1"/>
          </p:nvPr>
        </p:nvSpPr>
        <p:spPr>
          <a:xfrm>
            <a:off x="2029490" y="2483810"/>
            <a:ext cx="19339453" cy="5789283"/>
          </a:xfrm>
          <a:prstGeom prst="rect">
            <a:avLst/>
          </a:prstGeom>
        </p:spPr>
        <p:txBody>
          <a:bodyPr/>
          <a:lstStyle/>
          <a:p>
            <a:pPr/>
            <a:r>
              <a:t>Rukovodilac u kompaniji treba da oceni svoje zaposlene</a:t>
            </a:r>
          </a:p>
          <a:p>
            <a:pPr/>
            <a:r>
              <a:t>Za svakog zaposlenog dobija se informacija o tome koliko je sati proveo na poslu svakog dana tokom prethodnih 15 radnih dana (minimalna vrednost 0, maksimalna vrednost 10)</a:t>
            </a:r>
          </a:p>
          <a:p>
            <a:pPr/>
            <a:r>
              <a:t>Zaposleni dobija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prelaznu ocenu</a:t>
            </a:r>
            <a:r>
              <a:t> ako se bar jednom u prethodnih 15 dana desilo da je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barem 5 dana zaredom</a:t>
            </a:r>
            <a:r>
              <a:t> proveo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najmanje 7 sati</a:t>
            </a:r>
            <a:r>
              <a:t> na poslu</a:t>
            </a:r>
          </a:p>
          <a:p>
            <a:pPr/>
            <a:r>
              <a:t>Napisati algoritam koji određuje da li zaposleni zaslužuje prelaznu ocenu</a:t>
            </a:r>
          </a:p>
          <a:p>
            <a:pPr marL="0" indent="0" defTabSz="12700">
              <a:lnSpc>
                <a:spcPct val="135000"/>
              </a:lnSpc>
              <a:spcBef>
                <a:spcPts val="0"/>
              </a:spcBef>
              <a:buClrTx/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aseline="0">
                <a:solidFill>
                  <a:srgbClr val="111111"/>
                </a:solidFill>
              </a:defRPr>
            </a:pPr>
          </a:p>
          <a:p>
            <a:pPr marL="0" indent="0" defTabSz="12700">
              <a:lnSpc>
                <a:spcPct val="135000"/>
              </a:lnSpc>
              <a:spcBef>
                <a:spcPts val="0"/>
              </a:spcBef>
              <a:buClrTx/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aseline="0">
                <a:solidFill>
                  <a:srgbClr val="111111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Napomena:</a:t>
            </a:r>
            <a:r>
              <a:t> Voditi računa o kompleksnosti!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Zadatak 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Zadatak 5</a:t>
            </a:r>
          </a:p>
        </p:txBody>
      </p:sp>
      <p:sp>
        <p:nvSpPr>
          <p:cNvPr id="355" name="Neka je dat sortiran binarni niz (niz koji se sastoji isključivo od nula i jedinica, pri čemu se elementi mogu ponavljati)…"/>
          <p:cNvSpPr txBox="1"/>
          <p:nvPr>
            <p:ph type="body" sz="half" idx="1"/>
          </p:nvPr>
        </p:nvSpPr>
        <p:spPr>
          <a:xfrm>
            <a:off x="2029490" y="2466877"/>
            <a:ext cx="19339453" cy="4572464"/>
          </a:xfrm>
          <a:prstGeom prst="rect">
            <a:avLst/>
          </a:prstGeom>
        </p:spPr>
        <p:txBody>
          <a:bodyPr/>
          <a:lstStyle/>
          <a:p>
            <a:pPr/>
            <a:r>
              <a:t>Neka je dat sortiran binarni niz (niz koji se sastoji isključivo od nula i jedinica, pri čemu se elementi mogu ponavljati) </a:t>
            </a:r>
          </a:p>
          <a:p>
            <a:pPr/>
            <a:r>
              <a:t>Modifikovati algoritam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binarne pretrage</a:t>
            </a:r>
            <a:r>
              <a:t> tako da kao povratnu vrednost vraća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broj jedinica</a:t>
            </a:r>
            <a:r>
              <a:t> u takvom nizu</a:t>
            </a:r>
          </a:p>
          <a:p>
            <a:pPr marL="0" indent="0" defTabSz="12700">
              <a:lnSpc>
                <a:spcPct val="135000"/>
              </a:lnSpc>
              <a:spcBef>
                <a:spcPts val="0"/>
              </a:spcBef>
              <a:buClrTx/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aseline="0">
                <a:solidFill>
                  <a:srgbClr val="111111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Napomena:</a:t>
            </a:r>
            <a:r>
              <a:t> Voditi računa o kompleksnosti!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Zadatak 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Zadatak 6</a:t>
            </a:r>
          </a:p>
        </p:txBody>
      </p:sp>
      <p:sp>
        <p:nvSpPr>
          <p:cNvPr id="358" name="Neka je dat niz uređenih trojki, takvih da prvi element uređene trojke predstavlja broj datih golova neke ekipe, drugi element predstavlja broj primljenih golova, a treći element predstavlja ukupan broj osvojenih bodova te ekipe…"/>
          <p:cNvSpPr txBox="1"/>
          <p:nvPr>
            <p:ph type="body" idx="1"/>
          </p:nvPr>
        </p:nvSpPr>
        <p:spPr>
          <a:xfrm>
            <a:off x="2029490" y="2483810"/>
            <a:ext cx="19058862" cy="9432198"/>
          </a:xfrm>
          <a:prstGeom prst="rect">
            <a:avLst/>
          </a:prstGeom>
        </p:spPr>
        <p:txBody>
          <a:bodyPr/>
          <a:lstStyle/>
          <a:p>
            <a:pPr/>
            <a:r>
              <a:t>Neka je dat niz uređenih trojki, takvih da prvi element uređene trojke predstavlja broj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datih golova</a:t>
            </a:r>
            <a:r>
              <a:t> neke ekipe, drugi element predstavlja broj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primljenih golova</a:t>
            </a:r>
            <a:r>
              <a:t>, a treći element predstavlja ukupan broj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osvojenih bodova</a:t>
            </a:r>
            <a:r>
              <a:t> te ekipe</a:t>
            </a:r>
          </a:p>
          <a:p>
            <a:pPr/>
            <a:r>
              <a:t>Modifikovati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Selection sort</a:t>
            </a:r>
            <a:r>
              <a:t> algoritam tako da izvrši sortiranje datog niza po broju bodova, počevši od ekipe sa najviše bodova</a:t>
            </a:r>
          </a:p>
          <a:p>
            <a:pPr/>
            <a:r>
              <a:t>Ako dve ekipe imaju isti broj bodova, bolja je ona ekipa koja ima bolju </a:t>
            </a:r>
            <a:r>
              <a:rPr>
                <a:latin typeface="+mn-lt"/>
                <a:ea typeface="+mn-ea"/>
                <a:cs typeface="+mn-cs"/>
                <a:sym typeface="Montserrat Thin Bold"/>
              </a:rPr>
              <a:t>gol razliku </a:t>
            </a:r>
            <a:r>
              <a:t>(gol razlika = broj datih golova – broj primljenih golova)</a:t>
            </a:r>
          </a:p>
          <a:p>
            <a:pPr marL="0" indent="0">
              <a:buClrTx/>
              <a:buSzTx/>
              <a:buNone/>
            </a:pPr>
            <a:r>
              <a:rPr>
                <a:latin typeface="+mn-lt"/>
                <a:ea typeface="+mn-ea"/>
                <a:cs typeface="+mn-cs"/>
                <a:sym typeface="Montserrat Thin Bold"/>
              </a:rPr>
              <a:t>Napomena:</a:t>
            </a:r>
            <a:r>
              <a:t> Ne povećavati kompleksnost izvornog algoritma!</a:t>
            </a:r>
          </a:p>
          <a:p>
            <a:pPr marL="0" indent="0">
              <a:buClrTx/>
              <a:buSzTx/>
              <a:buNone/>
            </a:pPr>
          </a:p>
          <a:p>
            <a:pPr/>
            <a:r>
              <a:t>Primer ulaznog niza:</a:t>
            </a:r>
          </a:p>
          <a:p>
            <a:pPr lvl="2" marL="0" indent="914400">
              <a:buClrTx/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[(92, 34, 79), (99, 28, 81), (83, 22, 79), (44, 51, 56), (101, 44, 85), (42, 48, 56)]</a:t>
            </a:r>
          </a:p>
          <a:p>
            <a:pPr/>
            <a:r>
              <a:t>Očekivani izlaz:</a:t>
            </a:r>
          </a:p>
          <a:p>
            <a:pPr lvl="2" marL="0" indent="914400">
              <a:buClrTx/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[(101, 44, 85), (99, 28, 81), (83, 22, 79), (92, 34, 79), (42, 48, 56), (44, 51, 56)]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Montserrat Thin Bold"/>
        <a:ea typeface="Montserrat Thin Bold"/>
        <a:cs typeface="Montserrat Thin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hueOff val="13513096"/>
            <a:satOff val="-92324"/>
            <a:lumOff val="-42615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normAutofit fontScale="100000" lnSpcReduction="0"/>
      </a:bodyPr>
      <a:lstStyle>
        <a:defPPr marL="0" marR="177800" indent="19050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ontserrat Thin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3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0" baseline="-1000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ontserrat Thin Regular"/>
            <a:ea typeface="Montserrat Thin Regular"/>
            <a:cs typeface="Montserrat Thin Regular"/>
            <a:sym typeface="Montserrat Thin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Montserrat Thin Bold"/>
        <a:ea typeface="Montserrat Thin Bold"/>
        <a:cs typeface="Montserrat Thin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hueOff val="13513096"/>
            <a:satOff val="-92324"/>
            <a:lumOff val="-42615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normAutofit fontScale="100000" lnSpcReduction="0"/>
      </a:bodyPr>
      <a:lstStyle>
        <a:defPPr marL="0" marR="177800" indent="19050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ontserrat Thin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3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b="0" baseline="-1000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Montserrat Thin Regular"/>
            <a:ea typeface="Montserrat Thin Regular"/>
            <a:cs typeface="Montserrat Thin Regular"/>
            <a:sym typeface="Montserrat Thin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