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705" r:id="rId5"/>
  </p:sldMasterIdLst>
  <p:notesMasterIdLst>
    <p:notesMasterId r:id="rId25"/>
  </p:notesMasterIdLst>
  <p:handoutMasterIdLst>
    <p:handoutMasterId r:id="rId26"/>
  </p:handoutMasterIdLst>
  <p:sldIdLst>
    <p:sldId id="256" r:id="rId6"/>
    <p:sldId id="648" r:id="rId7"/>
    <p:sldId id="649" r:id="rId8"/>
    <p:sldId id="605" r:id="rId9"/>
    <p:sldId id="603" r:id="rId10"/>
    <p:sldId id="682" r:id="rId11"/>
    <p:sldId id="683" r:id="rId12"/>
    <p:sldId id="606" r:id="rId13"/>
    <p:sldId id="653" r:id="rId14"/>
    <p:sldId id="644" r:id="rId15"/>
    <p:sldId id="651" r:id="rId16"/>
    <p:sldId id="645" r:id="rId17"/>
    <p:sldId id="646" r:id="rId18"/>
    <p:sldId id="684" r:id="rId19"/>
    <p:sldId id="685" r:id="rId20"/>
    <p:sldId id="686" r:id="rId21"/>
    <p:sldId id="687" r:id="rId22"/>
    <p:sldId id="688" r:id="rId23"/>
    <p:sldId id="689" r:id="rId24"/>
  </p:sldIdLst>
  <p:sldSz cx="12192000" cy="6858000"/>
  <p:notesSz cx="9928225" cy="6797675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rdan Gledec" initials="GG" lastIdx="1" clrIdx="0">
    <p:extLst>
      <p:ext uri="{19B8F6BF-5375-455C-9EA6-DF929625EA0E}">
        <p15:presenceInfo xmlns:p15="http://schemas.microsoft.com/office/powerpoint/2012/main" userId="S::gledec@fer.hr::9f499ba0-be08-44a8-8a6f-8eab7220b73d" providerId="AD"/>
      </p:ext>
    </p:extLst>
  </p:cmAuthor>
  <p:cmAuthor id="2" name="Mario Kušek" initials="MK" lastIdx="1" clrIdx="1">
    <p:extLst>
      <p:ext uri="{19B8F6BF-5375-455C-9EA6-DF929625EA0E}">
        <p15:presenceInfo xmlns:p15="http://schemas.microsoft.com/office/powerpoint/2012/main" userId="S::mkusek@fer.hr::fff8eabb-ba02-4bc0-9213-5b78891729c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BFBFBF"/>
    <a:srgbClr val="474747"/>
    <a:srgbClr val="00003F"/>
    <a:srgbClr val="00002D"/>
    <a:srgbClr val="3B3B3B"/>
    <a:srgbClr val="ECB000"/>
    <a:srgbClr val="EBEAE8"/>
    <a:srgbClr val="363636"/>
    <a:srgbClr val="020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DE41B9-8F64-4704-937A-EBD681D1446A}" v="83" dt="2020-10-06T08:13:09.4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2"/>
    <p:restoredTop sz="79354" autoAdjust="0"/>
  </p:normalViewPr>
  <p:slideViewPr>
    <p:cSldViewPr snapToGrid="0">
      <p:cViewPr varScale="1">
        <p:scale>
          <a:sx n="97" d="100"/>
          <a:sy n="97" d="100"/>
        </p:scale>
        <p:origin x="1256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677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a Podnar Žarko" userId="dfd646e4-9588-42bd-8c37-9afab7c03cc3" providerId="ADAL" clId="{E7DE41B9-8F64-4704-937A-EBD681D1446A}"/>
    <pc:docChg chg="undo redo custSel addSld delSld modSld">
      <pc:chgData name="Ivana Podnar Žarko" userId="dfd646e4-9588-42bd-8c37-9afab7c03cc3" providerId="ADAL" clId="{E7DE41B9-8F64-4704-937A-EBD681D1446A}" dt="2020-10-06T11:11:36.875" v="1323" actId="20577"/>
      <pc:docMkLst>
        <pc:docMk/>
      </pc:docMkLst>
      <pc:sldChg chg="modSp mod">
        <pc:chgData name="Ivana Podnar Žarko" userId="dfd646e4-9588-42bd-8c37-9afab7c03cc3" providerId="ADAL" clId="{E7DE41B9-8F64-4704-937A-EBD681D1446A}" dt="2020-10-05T18:39:26.969" v="825" actId="27636"/>
        <pc:sldMkLst>
          <pc:docMk/>
          <pc:sldMk cId="3080153975" sldId="256"/>
        </pc:sldMkLst>
        <pc:spChg chg="mod">
          <ac:chgData name="Ivana Podnar Žarko" userId="dfd646e4-9588-42bd-8c37-9afab7c03cc3" providerId="ADAL" clId="{E7DE41B9-8F64-4704-937A-EBD681D1446A}" dt="2020-10-05T18:39:26.969" v="825" actId="27636"/>
          <ac:spMkLst>
            <pc:docMk/>
            <pc:sldMk cId="3080153975" sldId="256"/>
            <ac:spMk id="6145" creationId="{5A2DC7E2-1E74-0444-8A22-D1FCC77DB95F}"/>
          </ac:spMkLst>
        </pc:spChg>
      </pc:sldChg>
      <pc:sldChg chg="add del">
        <pc:chgData name="Ivana Podnar Žarko" userId="dfd646e4-9588-42bd-8c37-9afab7c03cc3" providerId="ADAL" clId="{E7DE41B9-8F64-4704-937A-EBD681D1446A}" dt="2020-10-05T11:14:52.054" v="45" actId="47"/>
        <pc:sldMkLst>
          <pc:docMk/>
          <pc:sldMk cId="3046605907" sldId="258"/>
        </pc:sldMkLst>
      </pc:sldChg>
      <pc:sldChg chg="modSp add mod modClrScheme chgLayout">
        <pc:chgData name="Ivana Podnar Žarko" userId="dfd646e4-9588-42bd-8c37-9afab7c03cc3" providerId="ADAL" clId="{E7DE41B9-8F64-4704-937A-EBD681D1446A}" dt="2020-10-05T11:15:03.734" v="47" actId="27636"/>
        <pc:sldMkLst>
          <pc:docMk/>
          <pc:sldMk cId="0" sldId="260"/>
        </pc:sldMkLst>
        <pc:spChg chg="mod ord">
          <ac:chgData name="Ivana Podnar Žarko" userId="dfd646e4-9588-42bd-8c37-9afab7c03cc3" providerId="ADAL" clId="{E7DE41B9-8F64-4704-937A-EBD681D1446A}" dt="2020-10-05T11:15:03.734" v="46" actId="700"/>
          <ac:spMkLst>
            <pc:docMk/>
            <pc:sldMk cId="0" sldId="260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1:15:03.734" v="46" actId="700"/>
          <ac:spMkLst>
            <pc:docMk/>
            <pc:sldMk cId="0" sldId="260"/>
            <ac:spMk id="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1:15:03.734" v="46" actId="700"/>
          <ac:spMkLst>
            <pc:docMk/>
            <pc:sldMk cId="0" sldId="260"/>
            <ac:spMk id="8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1:15:03.734" v="46" actId="700"/>
          <ac:spMkLst>
            <pc:docMk/>
            <pc:sldMk cId="0" sldId="260"/>
            <ac:spMk id="25602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1:15:03.734" v="47" actId="27636"/>
          <ac:spMkLst>
            <pc:docMk/>
            <pc:sldMk cId="0" sldId="260"/>
            <ac:spMk id="25603" creationId="{00000000-0000-0000-0000-000000000000}"/>
          </ac:spMkLst>
        </pc:spChg>
      </pc:sldChg>
      <pc:sldChg chg="addSp delSp modSp add mod modClrScheme chgLayout">
        <pc:chgData name="Ivana Podnar Žarko" userId="dfd646e4-9588-42bd-8c37-9afab7c03cc3" providerId="ADAL" clId="{E7DE41B9-8F64-4704-937A-EBD681D1446A}" dt="2020-10-05T18:42:26.655" v="882" actId="1036"/>
        <pc:sldMkLst>
          <pc:docMk/>
          <pc:sldMk cId="2521992168" sldId="261"/>
        </pc:sldMkLst>
        <pc:spChg chg="mod ord">
          <ac:chgData name="Ivana Podnar Žarko" userId="dfd646e4-9588-42bd-8c37-9afab7c03cc3" providerId="ADAL" clId="{E7DE41B9-8F64-4704-937A-EBD681D1446A}" dt="2020-10-05T11:15:21.385" v="48" actId="700"/>
          <ac:spMkLst>
            <pc:docMk/>
            <pc:sldMk cId="2521992168" sldId="261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1:15:21.385" v="48" actId="700"/>
          <ac:spMkLst>
            <pc:docMk/>
            <pc:sldMk cId="2521992168" sldId="261"/>
            <ac:spMk id="19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2:50:33.895" v="57" actId="2085"/>
          <ac:spMkLst>
            <pc:docMk/>
            <pc:sldMk cId="2521992168" sldId="261"/>
            <ac:spMk id="2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1:15:21.385" v="48" actId="700"/>
          <ac:spMkLst>
            <pc:docMk/>
            <pc:sldMk cId="2521992168" sldId="261"/>
            <ac:spMk id="2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1:15:21.385" v="48" actId="700"/>
          <ac:spMkLst>
            <pc:docMk/>
            <pc:sldMk cId="2521992168" sldId="261"/>
            <ac:spMk id="26626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2:50:46.571" v="59" actId="14100"/>
          <ac:spMkLst>
            <pc:docMk/>
            <pc:sldMk cId="2521992168" sldId="261"/>
            <ac:spMk id="26627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2:50:17.681" v="55" actId="207"/>
          <ac:spMkLst>
            <pc:docMk/>
            <pc:sldMk cId="2521992168" sldId="261"/>
            <ac:spMk id="26629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2:50:17.681" v="55" actId="207"/>
          <ac:spMkLst>
            <pc:docMk/>
            <pc:sldMk cId="2521992168" sldId="261"/>
            <ac:spMk id="26630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2:50:17.681" v="55" actId="207"/>
          <ac:spMkLst>
            <pc:docMk/>
            <pc:sldMk cId="2521992168" sldId="261"/>
            <ac:spMk id="26631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2:50:17.681" v="55" actId="207"/>
          <ac:spMkLst>
            <pc:docMk/>
            <pc:sldMk cId="2521992168" sldId="261"/>
            <ac:spMk id="26632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2:50:17.681" v="55" actId="207"/>
          <ac:spMkLst>
            <pc:docMk/>
            <pc:sldMk cId="2521992168" sldId="261"/>
            <ac:spMk id="26633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2:50:17.681" v="55" actId="207"/>
          <ac:spMkLst>
            <pc:docMk/>
            <pc:sldMk cId="2521992168" sldId="261"/>
            <ac:spMk id="26634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2:50:17.681" v="55" actId="207"/>
          <ac:spMkLst>
            <pc:docMk/>
            <pc:sldMk cId="2521992168" sldId="261"/>
            <ac:spMk id="26635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2:50:17.681" v="55" actId="207"/>
          <ac:spMkLst>
            <pc:docMk/>
            <pc:sldMk cId="2521992168" sldId="261"/>
            <ac:spMk id="26638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2:50:17.681" v="55" actId="207"/>
          <ac:spMkLst>
            <pc:docMk/>
            <pc:sldMk cId="2521992168" sldId="261"/>
            <ac:spMk id="26639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2:50:17.681" v="55" actId="207"/>
          <ac:spMkLst>
            <pc:docMk/>
            <pc:sldMk cId="2521992168" sldId="261"/>
            <ac:spMk id="26641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2:50:17.681" v="55" actId="207"/>
          <ac:spMkLst>
            <pc:docMk/>
            <pc:sldMk cId="2521992168" sldId="261"/>
            <ac:spMk id="26642" creationId="{00000000-0000-0000-0000-000000000000}"/>
          </ac:spMkLst>
        </pc:spChg>
        <pc:grpChg chg="mod">
          <ac:chgData name="Ivana Podnar Žarko" userId="dfd646e4-9588-42bd-8c37-9afab7c03cc3" providerId="ADAL" clId="{E7DE41B9-8F64-4704-937A-EBD681D1446A}" dt="2020-10-05T18:42:26.655" v="882" actId="1036"/>
          <ac:grpSpMkLst>
            <pc:docMk/>
            <pc:sldMk cId="2521992168" sldId="261"/>
            <ac:grpSpMk id="26" creationId="{00000000-0000-0000-0000-000000000000}"/>
          </ac:grpSpMkLst>
        </pc:grpChg>
        <pc:graphicFrameChg chg="add del modGraphic">
          <ac:chgData name="Ivana Podnar Žarko" userId="dfd646e4-9588-42bd-8c37-9afab7c03cc3" providerId="ADAL" clId="{E7DE41B9-8F64-4704-937A-EBD681D1446A}" dt="2020-10-05T12:47:44.376" v="53" actId="27309"/>
          <ac:graphicFrameMkLst>
            <pc:docMk/>
            <pc:sldMk cId="2521992168" sldId="261"/>
            <ac:graphicFrameMk id="4" creationId="{8B5E45CA-965F-46CC-B4B4-28F311E757D7}"/>
          </ac:graphicFrameMkLst>
        </pc:graphicFrameChg>
        <pc:picChg chg="mod">
          <ac:chgData name="Ivana Podnar Žarko" userId="dfd646e4-9588-42bd-8c37-9afab7c03cc3" providerId="ADAL" clId="{E7DE41B9-8F64-4704-937A-EBD681D1446A}" dt="2020-10-05T12:50:26.991" v="56" actId="2085"/>
          <ac:picMkLst>
            <pc:docMk/>
            <pc:sldMk cId="2521992168" sldId="261"/>
            <ac:picMk id="26628" creationId="{00000000-0000-0000-0000-000000000000}"/>
          </ac:picMkLst>
        </pc:picChg>
        <pc:cxnChg chg="mod">
          <ac:chgData name="Ivana Podnar Žarko" userId="dfd646e4-9588-42bd-8c37-9afab7c03cc3" providerId="ADAL" clId="{E7DE41B9-8F64-4704-937A-EBD681D1446A}" dt="2020-10-05T12:47:51.480" v="54" actId="208"/>
          <ac:cxnSpMkLst>
            <pc:docMk/>
            <pc:sldMk cId="2521992168" sldId="261"/>
            <ac:cxnSpMk id="22" creationId="{00000000-0000-0000-0000-000000000000}"/>
          </ac:cxnSpMkLst>
        </pc:cxnChg>
        <pc:cxnChg chg="mod">
          <ac:chgData name="Ivana Podnar Žarko" userId="dfd646e4-9588-42bd-8c37-9afab7c03cc3" providerId="ADAL" clId="{E7DE41B9-8F64-4704-937A-EBD681D1446A}" dt="2020-10-05T12:47:51.480" v="54" actId="208"/>
          <ac:cxnSpMkLst>
            <pc:docMk/>
            <pc:sldMk cId="2521992168" sldId="261"/>
            <ac:cxnSpMk id="32" creationId="{00000000-0000-0000-0000-000000000000}"/>
          </ac:cxnSpMkLst>
        </pc:cxnChg>
        <pc:cxnChg chg="mod">
          <ac:chgData name="Ivana Podnar Žarko" userId="dfd646e4-9588-42bd-8c37-9afab7c03cc3" providerId="ADAL" clId="{E7DE41B9-8F64-4704-937A-EBD681D1446A}" dt="2020-10-05T12:47:51.480" v="54" actId="208"/>
          <ac:cxnSpMkLst>
            <pc:docMk/>
            <pc:sldMk cId="2521992168" sldId="261"/>
            <ac:cxnSpMk id="26640" creationId="{00000000-0000-0000-0000-000000000000}"/>
          </ac:cxnSpMkLst>
        </pc:cxnChg>
      </pc:sldChg>
      <pc:sldChg chg="delSp modSp add mod modClrScheme modAnim chgLayout">
        <pc:chgData name="Ivana Podnar Žarko" userId="dfd646e4-9588-42bd-8c37-9afab7c03cc3" providerId="ADAL" clId="{E7DE41B9-8F64-4704-937A-EBD681D1446A}" dt="2020-10-06T08:13:09.402" v="1266"/>
        <pc:sldMkLst>
          <pc:docMk/>
          <pc:sldMk cId="2964199706" sldId="262"/>
        </pc:sldMkLst>
        <pc:spChg chg="mod ord">
          <ac:chgData name="Ivana Podnar Žarko" userId="dfd646e4-9588-42bd-8c37-9afab7c03cc3" providerId="ADAL" clId="{E7DE41B9-8F64-4704-937A-EBD681D1446A}" dt="2020-10-05T18:41:02.723" v="849" actId="700"/>
          <ac:spMkLst>
            <pc:docMk/>
            <pc:sldMk cId="2964199706" sldId="262"/>
            <ac:spMk id="5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8:41:02.723" v="849" actId="700"/>
          <ac:spMkLst>
            <pc:docMk/>
            <pc:sldMk cId="2964199706" sldId="262"/>
            <ac:spMk id="3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8:41:02.723" v="849" actId="700"/>
          <ac:spMkLst>
            <pc:docMk/>
            <pc:sldMk cId="2964199706" sldId="262"/>
            <ac:spMk id="37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8:41:06.860" v="850" actId="1076"/>
          <ac:spMkLst>
            <pc:docMk/>
            <pc:sldMk cId="2964199706" sldId="262"/>
            <ac:spMk id="2867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6T08:12:35.420" v="1258" actId="27636"/>
          <ac:spMkLst>
            <pc:docMk/>
            <pc:sldMk cId="2964199706" sldId="262"/>
            <ac:spMk id="28675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6T08:12:35.425" v="1259" actId="27636"/>
          <ac:spMkLst>
            <pc:docMk/>
            <pc:sldMk cId="2964199706" sldId="262"/>
            <ac:spMk id="28676" creationId="{00000000-0000-0000-0000-000000000000}"/>
          </ac:spMkLst>
        </pc:spChg>
        <pc:spChg chg="mod topLvl">
          <ac:chgData name="Ivana Podnar Žarko" userId="dfd646e4-9588-42bd-8c37-9afab7c03cc3" providerId="ADAL" clId="{E7DE41B9-8F64-4704-937A-EBD681D1446A}" dt="2020-10-06T08:12:35.355" v="1257" actId="165"/>
          <ac:spMkLst>
            <pc:docMk/>
            <pc:sldMk cId="2964199706" sldId="262"/>
            <ac:spMk id="28677" creationId="{00000000-0000-0000-0000-000000000000}"/>
          </ac:spMkLst>
        </pc:spChg>
        <pc:spChg chg="mod topLvl">
          <ac:chgData name="Ivana Podnar Žarko" userId="dfd646e4-9588-42bd-8c37-9afab7c03cc3" providerId="ADAL" clId="{E7DE41B9-8F64-4704-937A-EBD681D1446A}" dt="2020-10-06T08:12:35.355" v="1257" actId="165"/>
          <ac:spMkLst>
            <pc:docMk/>
            <pc:sldMk cId="2964199706" sldId="262"/>
            <ac:spMk id="28678" creationId="{00000000-0000-0000-0000-000000000000}"/>
          </ac:spMkLst>
        </pc:spChg>
        <pc:spChg chg="mod topLvl">
          <ac:chgData name="Ivana Podnar Žarko" userId="dfd646e4-9588-42bd-8c37-9afab7c03cc3" providerId="ADAL" clId="{E7DE41B9-8F64-4704-937A-EBD681D1446A}" dt="2020-10-06T08:12:35.355" v="1257" actId="165"/>
          <ac:spMkLst>
            <pc:docMk/>
            <pc:sldMk cId="2964199706" sldId="262"/>
            <ac:spMk id="28679" creationId="{00000000-0000-0000-0000-000000000000}"/>
          </ac:spMkLst>
        </pc:spChg>
        <pc:spChg chg="mod topLvl">
          <ac:chgData name="Ivana Podnar Žarko" userId="dfd646e4-9588-42bd-8c37-9afab7c03cc3" providerId="ADAL" clId="{E7DE41B9-8F64-4704-937A-EBD681D1446A}" dt="2020-10-06T08:12:35.355" v="1257" actId="165"/>
          <ac:spMkLst>
            <pc:docMk/>
            <pc:sldMk cId="2964199706" sldId="262"/>
            <ac:spMk id="28680" creationId="{00000000-0000-0000-0000-000000000000}"/>
          </ac:spMkLst>
        </pc:spChg>
        <pc:spChg chg="mod topLvl">
          <ac:chgData name="Ivana Podnar Žarko" userId="dfd646e4-9588-42bd-8c37-9afab7c03cc3" providerId="ADAL" clId="{E7DE41B9-8F64-4704-937A-EBD681D1446A}" dt="2020-10-06T08:12:35.355" v="1257" actId="165"/>
          <ac:spMkLst>
            <pc:docMk/>
            <pc:sldMk cId="2964199706" sldId="262"/>
            <ac:spMk id="28681" creationId="{00000000-0000-0000-0000-000000000000}"/>
          </ac:spMkLst>
        </pc:spChg>
        <pc:spChg chg="mod topLvl">
          <ac:chgData name="Ivana Podnar Žarko" userId="dfd646e4-9588-42bd-8c37-9afab7c03cc3" providerId="ADAL" clId="{E7DE41B9-8F64-4704-937A-EBD681D1446A}" dt="2020-10-06T08:12:35.355" v="1257" actId="165"/>
          <ac:spMkLst>
            <pc:docMk/>
            <pc:sldMk cId="2964199706" sldId="262"/>
            <ac:spMk id="28682" creationId="{00000000-0000-0000-0000-000000000000}"/>
          </ac:spMkLst>
        </pc:spChg>
        <pc:spChg chg="mod topLvl">
          <ac:chgData name="Ivana Podnar Žarko" userId="dfd646e4-9588-42bd-8c37-9afab7c03cc3" providerId="ADAL" clId="{E7DE41B9-8F64-4704-937A-EBD681D1446A}" dt="2020-10-06T08:12:35.355" v="1257" actId="165"/>
          <ac:spMkLst>
            <pc:docMk/>
            <pc:sldMk cId="2964199706" sldId="262"/>
            <ac:spMk id="28683" creationId="{00000000-0000-0000-0000-000000000000}"/>
          </ac:spMkLst>
        </pc:spChg>
        <pc:spChg chg="mod topLvl">
          <ac:chgData name="Ivana Podnar Žarko" userId="dfd646e4-9588-42bd-8c37-9afab7c03cc3" providerId="ADAL" clId="{E7DE41B9-8F64-4704-937A-EBD681D1446A}" dt="2020-10-06T08:12:35.355" v="1257" actId="165"/>
          <ac:spMkLst>
            <pc:docMk/>
            <pc:sldMk cId="2964199706" sldId="262"/>
            <ac:spMk id="28684" creationId="{00000000-0000-0000-0000-000000000000}"/>
          </ac:spMkLst>
        </pc:spChg>
        <pc:spChg chg="mod topLvl">
          <ac:chgData name="Ivana Podnar Žarko" userId="dfd646e4-9588-42bd-8c37-9afab7c03cc3" providerId="ADAL" clId="{E7DE41B9-8F64-4704-937A-EBD681D1446A}" dt="2020-10-06T08:12:35.355" v="1257" actId="165"/>
          <ac:spMkLst>
            <pc:docMk/>
            <pc:sldMk cId="2964199706" sldId="262"/>
            <ac:spMk id="28685" creationId="{00000000-0000-0000-0000-000000000000}"/>
          </ac:spMkLst>
        </pc:spChg>
        <pc:spChg chg="mod topLvl">
          <ac:chgData name="Ivana Podnar Žarko" userId="dfd646e4-9588-42bd-8c37-9afab7c03cc3" providerId="ADAL" clId="{E7DE41B9-8F64-4704-937A-EBD681D1446A}" dt="2020-10-06T08:12:35.355" v="1257" actId="165"/>
          <ac:spMkLst>
            <pc:docMk/>
            <pc:sldMk cId="2964199706" sldId="262"/>
            <ac:spMk id="28686" creationId="{00000000-0000-0000-0000-000000000000}"/>
          </ac:spMkLst>
        </pc:spChg>
        <pc:spChg chg="mod topLvl">
          <ac:chgData name="Ivana Podnar Žarko" userId="dfd646e4-9588-42bd-8c37-9afab7c03cc3" providerId="ADAL" clId="{E7DE41B9-8F64-4704-937A-EBD681D1446A}" dt="2020-10-06T08:12:35.355" v="1257" actId="165"/>
          <ac:spMkLst>
            <pc:docMk/>
            <pc:sldMk cId="2964199706" sldId="262"/>
            <ac:spMk id="28687" creationId="{00000000-0000-0000-0000-000000000000}"/>
          </ac:spMkLst>
        </pc:spChg>
        <pc:spChg chg="mod topLvl">
          <ac:chgData name="Ivana Podnar Žarko" userId="dfd646e4-9588-42bd-8c37-9afab7c03cc3" providerId="ADAL" clId="{E7DE41B9-8F64-4704-937A-EBD681D1446A}" dt="2020-10-06T08:12:35.355" v="1257" actId="165"/>
          <ac:spMkLst>
            <pc:docMk/>
            <pc:sldMk cId="2964199706" sldId="262"/>
            <ac:spMk id="28688" creationId="{00000000-0000-0000-0000-000000000000}"/>
          </ac:spMkLst>
        </pc:spChg>
        <pc:spChg chg="mod topLvl">
          <ac:chgData name="Ivana Podnar Žarko" userId="dfd646e4-9588-42bd-8c37-9afab7c03cc3" providerId="ADAL" clId="{E7DE41B9-8F64-4704-937A-EBD681D1446A}" dt="2020-10-06T08:12:35.355" v="1257" actId="165"/>
          <ac:spMkLst>
            <pc:docMk/>
            <pc:sldMk cId="2964199706" sldId="262"/>
            <ac:spMk id="28689" creationId="{00000000-0000-0000-0000-000000000000}"/>
          </ac:spMkLst>
        </pc:spChg>
        <pc:spChg chg="mod topLvl">
          <ac:chgData name="Ivana Podnar Žarko" userId="dfd646e4-9588-42bd-8c37-9afab7c03cc3" providerId="ADAL" clId="{E7DE41B9-8F64-4704-937A-EBD681D1446A}" dt="2020-10-06T08:12:35.355" v="1257" actId="165"/>
          <ac:spMkLst>
            <pc:docMk/>
            <pc:sldMk cId="2964199706" sldId="262"/>
            <ac:spMk id="28690" creationId="{00000000-0000-0000-0000-000000000000}"/>
          </ac:spMkLst>
        </pc:spChg>
        <pc:spChg chg="mod topLvl">
          <ac:chgData name="Ivana Podnar Žarko" userId="dfd646e4-9588-42bd-8c37-9afab7c03cc3" providerId="ADAL" clId="{E7DE41B9-8F64-4704-937A-EBD681D1446A}" dt="2020-10-06T08:12:35.355" v="1257" actId="165"/>
          <ac:spMkLst>
            <pc:docMk/>
            <pc:sldMk cId="2964199706" sldId="262"/>
            <ac:spMk id="28691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6T08:12:35.355" v="1257" actId="165"/>
          <ac:spMkLst>
            <pc:docMk/>
            <pc:sldMk cId="2964199706" sldId="262"/>
            <ac:spMk id="28693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6T08:12:35.355" v="1257" actId="165"/>
          <ac:spMkLst>
            <pc:docMk/>
            <pc:sldMk cId="2964199706" sldId="262"/>
            <ac:spMk id="28694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6T08:12:35.355" v="1257" actId="165"/>
          <ac:spMkLst>
            <pc:docMk/>
            <pc:sldMk cId="2964199706" sldId="262"/>
            <ac:spMk id="28696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6T08:12:35.355" v="1257" actId="165"/>
          <ac:spMkLst>
            <pc:docMk/>
            <pc:sldMk cId="2964199706" sldId="262"/>
            <ac:spMk id="28697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6T08:12:35.355" v="1257" actId="165"/>
          <ac:spMkLst>
            <pc:docMk/>
            <pc:sldMk cId="2964199706" sldId="262"/>
            <ac:spMk id="28699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6T08:12:35.355" v="1257" actId="165"/>
          <ac:spMkLst>
            <pc:docMk/>
            <pc:sldMk cId="2964199706" sldId="262"/>
            <ac:spMk id="28700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6T08:12:35.355" v="1257" actId="165"/>
          <ac:spMkLst>
            <pc:docMk/>
            <pc:sldMk cId="2964199706" sldId="262"/>
            <ac:spMk id="28702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6T08:12:35.355" v="1257" actId="165"/>
          <ac:spMkLst>
            <pc:docMk/>
            <pc:sldMk cId="2964199706" sldId="262"/>
            <ac:spMk id="28703" creationId="{00000000-0000-0000-0000-000000000000}"/>
          </ac:spMkLst>
        </pc:spChg>
        <pc:spChg chg="del mod">
          <ac:chgData name="Ivana Podnar Žarko" userId="dfd646e4-9588-42bd-8c37-9afab7c03cc3" providerId="ADAL" clId="{E7DE41B9-8F64-4704-937A-EBD681D1446A}" dt="2020-10-05T12:51:31.526" v="63" actId="478"/>
          <ac:spMkLst>
            <pc:docMk/>
            <pc:sldMk cId="2964199706" sldId="262"/>
            <ac:spMk id="28704" creationId="{00000000-0000-0000-0000-000000000000}"/>
          </ac:spMkLst>
        </pc:spChg>
        <pc:grpChg chg="mod topLvl">
          <ac:chgData name="Ivana Podnar Žarko" userId="dfd646e4-9588-42bd-8c37-9afab7c03cc3" providerId="ADAL" clId="{E7DE41B9-8F64-4704-937A-EBD681D1446A}" dt="2020-10-06T08:12:35.355" v="1257" actId="165"/>
          <ac:grpSpMkLst>
            <pc:docMk/>
            <pc:sldMk cId="2964199706" sldId="262"/>
            <ac:grpSpMk id="2" creationId="{00000000-0000-0000-0000-000000000000}"/>
          </ac:grpSpMkLst>
        </pc:grpChg>
        <pc:grpChg chg="mod topLvl">
          <ac:chgData name="Ivana Podnar Žarko" userId="dfd646e4-9588-42bd-8c37-9afab7c03cc3" providerId="ADAL" clId="{E7DE41B9-8F64-4704-937A-EBD681D1446A}" dt="2020-10-06T08:12:35.355" v="1257" actId="165"/>
          <ac:grpSpMkLst>
            <pc:docMk/>
            <pc:sldMk cId="2964199706" sldId="262"/>
            <ac:grpSpMk id="4" creationId="{00000000-0000-0000-0000-000000000000}"/>
          </ac:grpSpMkLst>
        </pc:grpChg>
        <pc:grpChg chg="del">
          <ac:chgData name="Ivana Podnar Žarko" userId="dfd646e4-9588-42bd-8c37-9afab7c03cc3" providerId="ADAL" clId="{E7DE41B9-8F64-4704-937A-EBD681D1446A}" dt="2020-10-06T08:12:35.355" v="1257" actId="165"/>
          <ac:grpSpMkLst>
            <pc:docMk/>
            <pc:sldMk cId="2964199706" sldId="262"/>
            <ac:grpSpMk id="36" creationId="{00000000-0000-0000-0000-000000000000}"/>
          </ac:grpSpMkLst>
        </pc:grpChg>
        <pc:grpChg chg="mod">
          <ac:chgData name="Ivana Podnar Žarko" userId="dfd646e4-9588-42bd-8c37-9afab7c03cc3" providerId="ADAL" clId="{E7DE41B9-8F64-4704-937A-EBD681D1446A}" dt="2020-10-06T08:12:35.355" v="1257" actId="165"/>
          <ac:grpSpMkLst>
            <pc:docMk/>
            <pc:sldMk cId="2964199706" sldId="262"/>
            <ac:grpSpMk id="28695" creationId="{00000000-0000-0000-0000-000000000000}"/>
          </ac:grpSpMkLst>
        </pc:grpChg>
        <pc:grpChg chg="mod">
          <ac:chgData name="Ivana Podnar Žarko" userId="dfd646e4-9588-42bd-8c37-9afab7c03cc3" providerId="ADAL" clId="{E7DE41B9-8F64-4704-937A-EBD681D1446A}" dt="2020-10-06T08:12:35.355" v="1257" actId="165"/>
          <ac:grpSpMkLst>
            <pc:docMk/>
            <pc:sldMk cId="2964199706" sldId="262"/>
            <ac:grpSpMk id="28701" creationId="{00000000-0000-0000-0000-000000000000}"/>
          </ac:grpSpMkLst>
        </pc:grpChg>
      </pc:sldChg>
      <pc:sldChg chg="modSp add mod modClrScheme chgLayout">
        <pc:chgData name="Ivana Podnar Žarko" userId="dfd646e4-9588-42bd-8c37-9afab7c03cc3" providerId="ADAL" clId="{E7DE41B9-8F64-4704-937A-EBD681D1446A}" dt="2020-10-05T11:15:43.249" v="51" actId="700"/>
        <pc:sldMkLst>
          <pc:docMk/>
          <pc:sldMk cId="4076562149" sldId="265"/>
        </pc:sldMkLst>
        <pc:spChg chg="mod ord">
          <ac:chgData name="Ivana Podnar Žarko" userId="dfd646e4-9588-42bd-8c37-9afab7c03cc3" providerId="ADAL" clId="{E7DE41B9-8F64-4704-937A-EBD681D1446A}" dt="2020-10-05T11:15:43.249" v="51" actId="700"/>
          <ac:spMkLst>
            <pc:docMk/>
            <pc:sldMk cId="4076562149" sldId="265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1:15:43.249" v="51" actId="700"/>
          <ac:spMkLst>
            <pc:docMk/>
            <pc:sldMk cId="4076562149" sldId="265"/>
            <ac:spMk id="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1:15:43.249" v="51" actId="700"/>
          <ac:spMkLst>
            <pc:docMk/>
            <pc:sldMk cId="4076562149" sldId="265"/>
            <ac:spMk id="7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1:15:43.249" v="51" actId="700"/>
          <ac:spMkLst>
            <pc:docMk/>
            <pc:sldMk cId="4076562149" sldId="265"/>
            <ac:spMk id="9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1:15:43.249" v="51" actId="700"/>
          <ac:spMkLst>
            <pc:docMk/>
            <pc:sldMk cId="4076562149" sldId="265"/>
            <ac:spMk id="32770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1:15:43.249" v="51" actId="700"/>
          <ac:spMkLst>
            <pc:docMk/>
            <pc:sldMk cId="4076562149" sldId="265"/>
            <ac:spMk id="32771" creationId="{00000000-0000-0000-0000-000000000000}"/>
          </ac:spMkLst>
        </pc:spChg>
      </pc:sldChg>
      <pc:sldChg chg="addSp delSp modSp add mod modClrScheme chgLayout">
        <pc:chgData name="Ivana Podnar Žarko" userId="dfd646e4-9588-42bd-8c37-9afab7c03cc3" providerId="ADAL" clId="{E7DE41B9-8F64-4704-937A-EBD681D1446A}" dt="2020-10-06T08:12:35.455" v="1260" actId="27636"/>
        <pc:sldMkLst>
          <pc:docMk/>
          <pc:sldMk cId="3454024517" sldId="266"/>
        </pc:sldMkLst>
        <pc:spChg chg="add mod ord">
          <ac:chgData name="Ivana Podnar Žarko" userId="dfd646e4-9588-42bd-8c37-9afab7c03cc3" providerId="ADAL" clId="{E7DE41B9-8F64-4704-937A-EBD681D1446A}" dt="2020-10-06T08:12:35.455" v="1260" actId="27636"/>
          <ac:spMkLst>
            <pc:docMk/>
            <pc:sldMk cId="3454024517" sldId="266"/>
            <ac:spMk id="2" creationId="{734A535D-AAE6-4EA5-ACA9-1C9176B321C2}"/>
          </ac:spMkLst>
        </pc:spChg>
        <pc:spChg chg="mod ord">
          <ac:chgData name="Ivana Podnar Žarko" userId="dfd646e4-9588-42bd-8c37-9afab7c03cc3" providerId="ADAL" clId="{E7DE41B9-8F64-4704-937A-EBD681D1446A}" dt="2020-10-05T11:15:43.249" v="51" actId="700"/>
          <ac:spMkLst>
            <pc:docMk/>
            <pc:sldMk cId="3454024517" sldId="266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1:15:43.249" v="51" actId="700"/>
          <ac:spMkLst>
            <pc:docMk/>
            <pc:sldMk cId="3454024517" sldId="266"/>
            <ac:spMk id="36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3:53:52.746" v="129"/>
          <ac:spMkLst>
            <pc:docMk/>
            <pc:sldMk cId="3454024517" sldId="266"/>
            <ac:spMk id="39" creationId="{8C96CB16-1D75-4C7C-931C-30658EE493C5}"/>
          </ac:spMkLst>
        </pc:spChg>
        <pc:spChg chg="mod ord">
          <ac:chgData name="Ivana Podnar Žarko" userId="dfd646e4-9588-42bd-8c37-9afab7c03cc3" providerId="ADAL" clId="{E7DE41B9-8F64-4704-937A-EBD681D1446A}" dt="2020-10-05T11:15:43.249" v="51" actId="700"/>
          <ac:spMkLst>
            <pc:docMk/>
            <pc:sldMk cId="3454024517" sldId="266"/>
            <ac:spMk id="40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3:53:52.746" v="129"/>
          <ac:spMkLst>
            <pc:docMk/>
            <pc:sldMk cId="3454024517" sldId="266"/>
            <ac:spMk id="41" creationId="{BC22FB15-DE17-4E7D-ACC7-0E480E997CA8}"/>
          </ac:spMkLst>
        </pc:spChg>
        <pc:spChg chg="mod">
          <ac:chgData name="Ivana Podnar Žarko" userId="dfd646e4-9588-42bd-8c37-9afab7c03cc3" providerId="ADAL" clId="{E7DE41B9-8F64-4704-937A-EBD681D1446A}" dt="2020-10-05T13:53:52.746" v="129"/>
          <ac:spMkLst>
            <pc:docMk/>
            <pc:sldMk cId="3454024517" sldId="266"/>
            <ac:spMk id="42" creationId="{BE2B2F72-5A84-4A89-8E43-1CCBB71C149C}"/>
          </ac:spMkLst>
        </pc:spChg>
        <pc:spChg chg="mod">
          <ac:chgData name="Ivana Podnar Žarko" userId="dfd646e4-9588-42bd-8c37-9afab7c03cc3" providerId="ADAL" clId="{E7DE41B9-8F64-4704-937A-EBD681D1446A}" dt="2020-10-05T13:53:52.746" v="129"/>
          <ac:spMkLst>
            <pc:docMk/>
            <pc:sldMk cId="3454024517" sldId="266"/>
            <ac:spMk id="44" creationId="{55A1359F-7099-4063-AC34-4253032DC8E7}"/>
          </ac:spMkLst>
        </pc:spChg>
        <pc:spChg chg="mod">
          <ac:chgData name="Ivana Podnar Žarko" userId="dfd646e4-9588-42bd-8c37-9afab7c03cc3" providerId="ADAL" clId="{E7DE41B9-8F64-4704-937A-EBD681D1446A}" dt="2020-10-05T13:53:52.746" v="129"/>
          <ac:spMkLst>
            <pc:docMk/>
            <pc:sldMk cId="3454024517" sldId="266"/>
            <ac:spMk id="45" creationId="{F44A9FF9-29B4-48A2-8393-04F69098EE98}"/>
          </ac:spMkLst>
        </pc:spChg>
        <pc:spChg chg="mod">
          <ac:chgData name="Ivana Podnar Žarko" userId="dfd646e4-9588-42bd-8c37-9afab7c03cc3" providerId="ADAL" clId="{E7DE41B9-8F64-4704-937A-EBD681D1446A}" dt="2020-10-05T13:53:52.746" v="129"/>
          <ac:spMkLst>
            <pc:docMk/>
            <pc:sldMk cId="3454024517" sldId="266"/>
            <ac:spMk id="46" creationId="{142FA92C-3119-48BE-AD4F-9D617C7DB023}"/>
          </ac:spMkLst>
        </pc:spChg>
        <pc:spChg chg="add del mod">
          <ac:chgData name="Ivana Podnar Žarko" userId="dfd646e4-9588-42bd-8c37-9afab7c03cc3" providerId="ADAL" clId="{E7DE41B9-8F64-4704-937A-EBD681D1446A}" dt="2020-10-05T13:53:57.944" v="132"/>
          <ac:spMkLst>
            <pc:docMk/>
            <pc:sldMk cId="3454024517" sldId="266"/>
            <ac:spMk id="47" creationId="{64809E58-D78C-42EA-B668-ABEB09E351D4}"/>
          </ac:spMkLst>
        </pc:spChg>
        <pc:spChg chg="add del mod">
          <ac:chgData name="Ivana Podnar Žarko" userId="dfd646e4-9588-42bd-8c37-9afab7c03cc3" providerId="ADAL" clId="{E7DE41B9-8F64-4704-937A-EBD681D1446A}" dt="2020-10-05T13:53:57.944" v="132"/>
          <ac:spMkLst>
            <pc:docMk/>
            <pc:sldMk cId="3454024517" sldId="266"/>
            <ac:spMk id="48" creationId="{09C5BA7F-F9AD-41C0-88E4-5EE8ACEB5544}"/>
          </ac:spMkLst>
        </pc:spChg>
        <pc:spChg chg="add del mod">
          <ac:chgData name="Ivana Podnar Žarko" userId="dfd646e4-9588-42bd-8c37-9afab7c03cc3" providerId="ADAL" clId="{E7DE41B9-8F64-4704-937A-EBD681D1446A}" dt="2020-10-05T13:53:57.944" v="132"/>
          <ac:spMkLst>
            <pc:docMk/>
            <pc:sldMk cId="3454024517" sldId="266"/>
            <ac:spMk id="49" creationId="{9F304189-0653-43E3-9F72-845ABE475B9C}"/>
          </ac:spMkLst>
        </pc:spChg>
        <pc:spChg chg="add del mod">
          <ac:chgData name="Ivana Podnar Žarko" userId="dfd646e4-9588-42bd-8c37-9afab7c03cc3" providerId="ADAL" clId="{E7DE41B9-8F64-4704-937A-EBD681D1446A}" dt="2020-10-05T13:53:57.944" v="132"/>
          <ac:spMkLst>
            <pc:docMk/>
            <pc:sldMk cId="3454024517" sldId="266"/>
            <ac:spMk id="50" creationId="{00FA9735-1A0F-42C9-AFAB-97EA21BCB161}"/>
          </ac:spMkLst>
        </pc:spChg>
        <pc:spChg chg="add del mod">
          <ac:chgData name="Ivana Podnar Žarko" userId="dfd646e4-9588-42bd-8c37-9afab7c03cc3" providerId="ADAL" clId="{E7DE41B9-8F64-4704-937A-EBD681D1446A}" dt="2020-10-05T13:53:57.944" v="132"/>
          <ac:spMkLst>
            <pc:docMk/>
            <pc:sldMk cId="3454024517" sldId="266"/>
            <ac:spMk id="51" creationId="{30328F71-562E-41FE-A01C-C330F51C613A}"/>
          </ac:spMkLst>
        </pc:spChg>
        <pc:spChg chg="add del mod">
          <ac:chgData name="Ivana Podnar Žarko" userId="dfd646e4-9588-42bd-8c37-9afab7c03cc3" providerId="ADAL" clId="{E7DE41B9-8F64-4704-937A-EBD681D1446A}" dt="2020-10-05T13:53:57.944" v="132"/>
          <ac:spMkLst>
            <pc:docMk/>
            <pc:sldMk cId="3454024517" sldId="266"/>
            <ac:spMk id="52" creationId="{3C5B379E-6F8F-44F3-B060-E6AD10E4F9E2}"/>
          </ac:spMkLst>
        </pc:spChg>
        <pc:spChg chg="add del mod">
          <ac:chgData name="Ivana Podnar Žarko" userId="dfd646e4-9588-42bd-8c37-9afab7c03cc3" providerId="ADAL" clId="{E7DE41B9-8F64-4704-937A-EBD681D1446A}" dt="2020-10-05T13:53:57.944" v="132"/>
          <ac:spMkLst>
            <pc:docMk/>
            <pc:sldMk cId="3454024517" sldId="266"/>
            <ac:spMk id="53" creationId="{EC995592-3B07-48BC-98B2-FE53ED447EEA}"/>
          </ac:spMkLst>
        </pc:spChg>
        <pc:spChg chg="mod">
          <ac:chgData name="Ivana Podnar Žarko" userId="dfd646e4-9588-42bd-8c37-9afab7c03cc3" providerId="ADAL" clId="{E7DE41B9-8F64-4704-937A-EBD681D1446A}" dt="2020-10-05T13:53:57.950" v="133"/>
          <ac:spMkLst>
            <pc:docMk/>
            <pc:sldMk cId="3454024517" sldId="266"/>
            <ac:spMk id="55" creationId="{13BF52CF-3051-4C5E-9E27-52548570F056}"/>
          </ac:spMkLst>
        </pc:spChg>
        <pc:spChg chg="mod">
          <ac:chgData name="Ivana Podnar Žarko" userId="dfd646e4-9588-42bd-8c37-9afab7c03cc3" providerId="ADAL" clId="{E7DE41B9-8F64-4704-937A-EBD681D1446A}" dt="2020-10-05T13:53:57.950" v="133"/>
          <ac:spMkLst>
            <pc:docMk/>
            <pc:sldMk cId="3454024517" sldId="266"/>
            <ac:spMk id="56" creationId="{7F623D4E-6086-4A52-B572-92BB4FFA4BDD}"/>
          </ac:spMkLst>
        </pc:spChg>
        <pc:spChg chg="mod">
          <ac:chgData name="Ivana Podnar Žarko" userId="dfd646e4-9588-42bd-8c37-9afab7c03cc3" providerId="ADAL" clId="{E7DE41B9-8F64-4704-937A-EBD681D1446A}" dt="2020-10-05T13:53:57.950" v="133"/>
          <ac:spMkLst>
            <pc:docMk/>
            <pc:sldMk cId="3454024517" sldId="266"/>
            <ac:spMk id="57" creationId="{B90E384C-26B9-435B-BBD7-024AC8CD9D6F}"/>
          </ac:spMkLst>
        </pc:spChg>
        <pc:spChg chg="mod">
          <ac:chgData name="Ivana Podnar Žarko" userId="dfd646e4-9588-42bd-8c37-9afab7c03cc3" providerId="ADAL" clId="{E7DE41B9-8F64-4704-937A-EBD681D1446A}" dt="2020-10-05T13:53:57.950" v="133"/>
          <ac:spMkLst>
            <pc:docMk/>
            <pc:sldMk cId="3454024517" sldId="266"/>
            <ac:spMk id="59" creationId="{57AD0341-34C1-4D00-91C5-4F6FC2E0A416}"/>
          </ac:spMkLst>
        </pc:spChg>
        <pc:spChg chg="mod">
          <ac:chgData name="Ivana Podnar Žarko" userId="dfd646e4-9588-42bd-8c37-9afab7c03cc3" providerId="ADAL" clId="{E7DE41B9-8F64-4704-937A-EBD681D1446A}" dt="2020-10-05T13:53:57.950" v="133"/>
          <ac:spMkLst>
            <pc:docMk/>
            <pc:sldMk cId="3454024517" sldId="266"/>
            <ac:spMk id="60" creationId="{61B331C8-09B4-423C-BB30-95181EF18E54}"/>
          </ac:spMkLst>
        </pc:spChg>
        <pc:spChg chg="mod">
          <ac:chgData name="Ivana Podnar Žarko" userId="dfd646e4-9588-42bd-8c37-9afab7c03cc3" providerId="ADAL" clId="{E7DE41B9-8F64-4704-937A-EBD681D1446A}" dt="2020-10-05T13:53:57.950" v="133"/>
          <ac:spMkLst>
            <pc:docMk/>
            <pc:sldMk cId="3454024517" sldId="266"/>
            <ac:spMk id="61" creationId="{38C38A06-8F3D-4601-8F58-E984B230E980}"/>
          </ac:spMkLst>
        </pc:spChg>
        <pc:spChg chg="add mod">
          <ac:chgData name="Ivana Podnar Žarko" userId="dfd646e4-9588-42bd-8c37-9afab7c03cc3" providerId="ADAL" clId="{E7DE41B9-8F64-4704-937A-EBD681D1446A}" dt="2020-10-05T18:39:52.238" v="846" actId="1036"/>
          <ac:spMkLst>
            <pc:docMk/>
            <pc:sldMk cId="3454024517" sldId="266"/>
            <ac:spMk id="62" creationId="{6DD7AADD-57B4-44EB-BB26-251B0DB19128}"/>
          </ac:spMkLst>
        </pc:spChg>
        <pc:spChg chg="add mod">
          <ac:chgData name="Ivana Podnar Žarko" userId="dfd646e4-9588-42bd-8c37-9afab7c03cc3" providerId="ADAL" clId="{E7DE41B9-8F64-4704-937A-EBD681D1446A}" dt="2020-10-05T18:39:52.238" v="846" actId="1036"/>
          <ac:spMkLst>
            <pc:docMk/>
            <pc:sldMk cId="3454024517" sldId="266"/>
            <ac:spMk id="63" creationId="{3D9CCCE9-5297-43C7-95FA-C11AA8B6CF71}"/>
          </ac:spMkLst>
        </pc:spChg>
        <pc:spChg chg="add mod">
          <ac:chgData name="Ivana Podnar Žarko" userId="dfd646e4-9588-42bd-8c37-9afab7c03cc3" providerId="ADAL" clId="{E7DE41B9-8F64-4704-937A-EBD681D1446A}" dt="2020-10-05T18:39:52.238" v="846" actId="1036"/>
          <ac:spMkLst>
            <pc:docMk/>
            <pc:sldMk cId="3454024517" sldId="266"/>
            <ac:spMk id="64" creationId="{09248B77-DA21-440E-8EE6-88A18B961193}"/>
          </ac:spMkLst>
        </pc:spChg>
        <pc:spChg chg="add mod">
          <ac:chgData name="Ivana Podnar Žarko" userId="dfd646e4-9588-42bd-8c37-9afab7c03cc3" providerId="ADAL" clId="{E7DE41B9-8F64-4704-937A-EBD681D1446A}" dt="2020-10-05T18:39:52.238" v="846" actId="1036"/>
          <ac:spMkLst>
            <pc:docMk/>
            <pc:sldMk cId="3454024517" sldId="266"/>
            <ac:spMk id="65" creationId="{BE22B83C-BC92-4CCD-B100-6C669B9126D4}"/>
          </ac:spMkLst>
        </pc:spChg>
        <pc:spChg chg="add mod">
          <ac:chgData name="Ivana Podnar Žarko" userId="dfd646e4-9588-42bd-8c37-9afab7c03cc3" providerId="ADAL" clId="{E7DE41B9-8F64-4704-937A-EBD681D1446A}" dt="2020-10-05T18:39:52.238" v="846" actId="1036"/>
          <ac:spMkLst>
            <pc:docMk/>
            <pc:sldMk cId="3454024517" sldId="266"/>
            <ac:spMk id="66" creationId="{7BF32373-53DF-4AFA-B457-31AE76EE6448}"/>
          </ac:spMkLst>
        </pc:spChg>
        <pc:spChg chg="add mod">
          <ac:chgData name="Ivana Podnar Žarko" userId="dfd646e4-9588-42bd-8c37-9afab7c03cc3" providerId="ADAL" clId="{E7DE41B9-8F64-4704-937A-EBD681D1446A}" dt="2020-10-05T18:39:52.238" v="846" actId="1036"/>
          <ac:spMkLst>
            <pc:docMk/>
            <pc:sldMk cId="3454024517" sldId="266"/>
            <ac:spMk id="67" creationId="{2999CC2B-DE11-41EF-BF7C-305FAEB95D17}"/>
          </ac:spMkLst>
        </pc:spChg>
        <pc:spChg chg="add mod">
          <ac:chgData name="Ivana Podnar Žarko" userId="dfd646e4-9588-42bd-8c37-9afab7c03cc3" providerId="ADAL" clId="{E7DE41B9-8F64-4704-937A-EBD681D1446A}" dt="2020-10-05T18:39:52.238" v="846" actId="1036"/>
          <ac:spMkLst>
            <pc:docMk/>
            <pc:sldMk cId="3454024517" sldId="266"/>
            <ac:spMk id="68" creationId="{7AF20F14-A208-49D9-9AAE-73E77CFE4779}"/>
          </ac:spMkLst>
        </pc:spChg>
        <pc:spChg chg="mod">
          <ac:chgData name="Ivana Podnar Žarko" userId="dfd646e4-9588-42bd-8c37-9afab7c03cc3" providerId="ADAL" clId="{E7DE41B9-8F64-4704-937A-EBD681D1446A}" dt="2020-10-05T13:54:11.980" v="135"/>
          <ac:spMkLst>
            <pc:docMk/>
            <pc:sldMk cId="3454024517" sldId="266"/>
            <ac:spMk id="70" creationId="{41629DD8-5143-402B-8E40-F9239B2AD701}"/>
          </ac:spMkLst>
        </pc:spChg>
        <pc:spChg chg="mod">
          <ac:chgData name="Ivana Podnar Žarko" userId="dfd646e4-9588-42bd-8c37-9afab7c03cc3" providerId="ADAL" clId="{E7DE41B9-8F64-4704-937A-EBD681D1446A}" dt="2020-10-05T13:54:11.980" v="135"/>
          <ac:spMkLst>
            <pc:docMk/>
            <pc:sldMk cId="3454024517" sldId="266"/>
            <ac:spMk id="71" creationId="{5B5B8483-C4DB-459B-B0C9-C703A235BFA2}"/>
          </ac:spMkLst>
        </pc:spChg>
        <pc:spChg chg="mod">
          <ac:chgData name="Ivana Podnar Žarko" userId="dfd646e4-9588-42bd-8c37-9afab7c03cc3" providerId="ADAL" clId="{E7DE41B9-8F64-4704-937A-EBD681D1446A}" dt="2020-10-05T13:54:11.980" v="135"/>
          <ac:spMkLst>
            <pc:docMk/>
            <pc:sldMk cId="3454024517" sldId="266"/>
            <ac:spMk id="72" creationId="{DBB571FB-71A1-4F51-8B9D-54512D4625C6}"/>
          </ac:spMkLst>
        </pc:spChg>
        <pc:spChg chg="mod">
          <ac:chgData name="Ivana Podnar Žarko" userId="dfd646e4-9588-42bd-8c37-9afab7c03cc3" providerId="ADAL" clId="{E7DE41B9-8F64-4704-937A-EBD681D1446A}" dt="2020-10-05T13:54:11.980" v="135"/>
          <ac:spMkLst>
            <pc:docMk/>
            <pc:sldMk cId="3454024517" sldId="266"/>
            <ac:spMk id="74" creationId="{D8817AC4-C4C4-4EE8-A2DC-799DD2EC7359}"/>
          </ac:spMkLst>
        </pc:spChg>
        <pc:spChg chg="mod">
          <ac:chgData name="Ivana Podnar Žarko" userId="dfd646e4-9588-42bd-8c37-9afab7c03cc3" providerId="ADAL" clId="{E7DE41B9-8F64-4704-937A-EBD681D1446A}" dt="2020-10-05T13:54:11.980" v="135"/>
          <ac:spMkLst>
            <pc:docMk/>
            <pc:sldMk cId="3454024517" sldId="266"/>
            <ac:spMk id="75" creationId="{A6D70C23-5966-4F5D-8990-05BE08061349}"/>
          </ac:spMkLst>
        </pc:spChg>
        <pc:spChg chg="mod">
          <ac:chgData name="Ivana Podnar Žarko" userId="dfd646e4-9588-42bd-8c37-9afab7c03cc3" providerId="ADAL" clId="{E7DE41B9-8F64-4704-937A-EBD681D1446A}" dt="2020-10-05T13:54:11.980" v="135"/>
          <ac:spMkLst>
            <pc:docMk/>
            <pc:sldMk cId="3454024517" sldId="266"/>
            <ac:spMk id="76" creationId="{DE8B19C2-FA69-418B-827F-EEF5AF300BC6}"/>
          </ac:spMkLst>
        </pc:spChg>
        <pc:spChg chg="add del mod">
          <ac:chgData name="Ivana Podnar Žarko" userId="dfd646e4-9588-42bd-8c37-9afab7c03cc3" providerId="ADAL" clId="{E7DE41B9-8F64-4704-937A-EBD681D1446A}" dt="2020-10-05T13:54:14.774" v="136"/>
          <ac:spMkLst>
            <pc:docMk/>
            <pc:sldMk cId="3454024517" sldId="266"/>
            <ac:spMk id="77" creationId="{4F24D518-E8EB-40E4-9F1F-B8C70DDBFB7E}"/>
          </ac:spMkLst>
        </pc:spChg>
        <pc:spChg chg="add del mod">
          <ac:chgData name="Ivana Podnar Žarko" userId="dfd646e4-9588-42bd-8c37-9afab7c03cc3" providerId="ADAL" clId="{E7DE41B9-8F64-4704-937A-EBD681D1446A}" dt="2020-10-05T13:54:14.774" v="136"/>
          <ac:spMkLst>
            <pc:docMk/>
            <pc:sldMk cId="3454024517" sldId="266"/>
            <ac:spMk id="78" creationId="{E09E4EF2-A402-42EC-B652-84504A275AFC}"/>
          </ac:spMkLst>
        </pc:spChg>
        <pc:spChg chg="add del mod">
          <ac:chgData name="Ivana Podnar Žarko" userId="dfd646e4-9588-42bd-8c37-9afab7c03cc3" providerId="ADAL" clId="{E7DE41B9-8F64-4704-937A-EBD681D1446A}" dt="2020-10-05T13:54:14.774" v="136"/>
          <ac:spMkLst>
            <pc:docMk/>
            <pc:sldMk cId="3454024517" sldId="266"/>
            <ac:spMk id="79" creationId="{17395E84-B146-4348-9412-73CB68E2EAE0}"/>
          </ac:spMkLst>
        </pc:spChg>
        <pc:spChg chg="add del mod">
          <ac:chgData name="Ivana Podnar Žarko" userId="dfd646e4-9588-42bd-8c37-9afab7c03cc3" providerId="ADAL" clId="{E7DE41B9-8F64-4704-937A-EBD681D1446A}" dt="2020-10-05T13:54:14.774" v="136"/>
          <ac:spMkLst>
            <pc:docMk/>
            <pc:sldMk cId="3454024517" sldId="266"/>
            <ac:spMk id="80" creationId="{9E2FA46D-94ED-47E1-99DA-6B8E7C3F2247}"/>
          </ac:spMkLst>
        </pc:spChg>
        <pc:spChg chg="add del mod">
          <ac:chgData name="Ivana Podnar Žarko" userId="dfd646e4-9588-42bd-8c37-9afab7c03cc3" providerId="ADAL" clId="{E7DE41B9-8F64-4704-937A-EBD681D1446A}" dt="2020-10-05T13:54:14.774" v="136"/>
          <ac:spMkLst>
            <pc:docMk/>
            <pc:sldMk cId="3454024517" sldId="266"/>
            <ac:spMk id="81" creationId="{D159FEEF-D677-436F-8432-AC61EEE9ED70}"/>
          </ac:spMkLst>
        </pc:spChg>
        <pc:spChg chg="mod">
          <ac:chgData name="Ivana Podnar Žarko" userId="dfd646e4-9588-42bd-8c37-9afab7c03cc3" providerId="ADAL" clId="{E7DE41B9-8F64-4704-937A-EBD681D1446A}" dt="2020-10-05T13:54:14.782" v="137"/>
          <ac:spMkLst>
            <pc:docMk/>
            <pc:sldMk cId="3454024517" sldId="266"/>
            <ac:spMk id="83" creationId="{184B798E-8CFE-4B35-A0EB-41D87F5FFCA8}"/>
          </ac:spMkLst>
        </pc:spChg>
        <pc:spChg chg="mod">
          <ac:chgData name="Ivana Podnar Žarko" userId="dfd646e4-9588-42bd-8c37-9afab7c03cc3" providerId="ADAL" clId="{E7DE41B9-8F64-4704-937A-EBD681D1446A}" dt="2020-10-05T13:54:14.782" v="137"/>
          <ac:spMkLst>
            <pc:docMk/>
            <pc:sldMk cId="3454024517" sldId="266"/>
            <ac:spMk id="84" creationId="{2447AD05-FB13-48DD-92E9-A117B6D16511}"/>
          </ac:spMkLst>
        </pc:spChg>
        <pc:spChg chg="mod">
          <ac:chgData name="Ivana Podnar Žarko" userId="dfd646e4-9588-42bd-8c37-9afab7c03cc3" providerId="ADAL" clId="{E7DE41B9-8F64-4704-937A-EBD681D1446A}" dt="2020-10-05T13:54:14.782" v="137"/>
          <ac:spMkLst>
            <pc:docMk/>
            <pc:sldMk cId="3454024517" sldId="266"/>
            <ac:spMk id="85" creationId="{A77A4759-C743-4683-981E-1A3AA0E0376C}"/>
          </ac:spMkLst>
        </pc:spChg>
        <pc:spChg chg="mod">
          <ac:chgData name="Ivana Podnar Žarko" userId="dfd646e4-9588-42bd-8c37-9afab7c03cc3" providerId="ADAL" clId="{E7DE41B9-8F64-4704-937A-EBD681D1446A}" dt="2020-10-05T13:54:14.782" v="137"/>
          <ac:spMkLst>
            <pc:docMk/>
            <pc:sldMk cId="3454024517" sldId="266"/>
            <ac:spMk id="87" creationId="{A8719A72-9D6B-49E4-9744-518288F852BC}"/>
          </ac:spMkLst>
        </pc:spChg>
        <pc:spChg chg="mod">
          <ac:chgData name="Ivana Podnar Žarko" userId="dfd646e4-9588-42bd-8c37-9afab7c03cc3" providerId="ADAL" clId="{E7DE41B9-8F64-4704-937A-EBD681D1446A}" dt="2020-10-05T13:54:14.782" v="137"/>
          <ac:spMkLst>
            <pc:docMk/>
            <pc:sldMk cId="3454024517" sldId="266"/>
            <ac:spMk id="88" creationId="{C10B15E9-C3E5-4D03-9CF5-68BE462A67C0}"/>
          </ac:spMkLst>
        </pc:spChg>
        <pc:spChg chg="mod">
          <ac:chgData name="Ivana Podnar Žarko" userId="dfd646e4-9588-42bd-8c37-9afab7c03cc3" providerId="ADAL" clId="{E7DE41B9-8F64-4704-937A-EBD681D1446A}" dt="2020-10-05T13:54:14.782" v="137"/>
          <ac:spMkLst>
            <pc:docMk/>
            <pc:sldMk cId="3454024517" sldId="266"/>
            <ac:spMk id="89" creationId="{9AB2B559-7CC3-4CE0-8847-37F8125620EF}"/>
          </ac:spMkLst>
        </pc:spChg>
        <pc:spChg chg="add mod">
          <ac:chgData name="Ivana Podnar Žarko" userId="dfd646e4-9588-42bd-8c37-9afab7c03cc3" providerId="ADAL" clId="{E7DE41B9-8F64-4704-937A-EBD681D1446A}" dt="2020-10-05T18:39:52.238" v="846" actId="1036"/>
          <ac:spMkLst>
            <pc:docMk/>
            <pc:sldMk cId="3454024517" sldId="266"/>
            <ac:spMk id="90" creationId="{B759AE20-4619-4791-93BC-0B12D6BF76D9}"/>
          </ac:spMkLst>
        </pc:spChg>
        <pc:spChg chg="add mod">
          <ac:chgData name="Ivana Podnar Žarko" userId="dfd646e4-9588-42bd-8c37-9afab7c03cc3" providerId="ADAL" clId="{E7DE41B9-8F64-4704-937A-EBD681D1446A}" dt="2020-10-05T18:39:52.238" v="846" actId="1036"/>
          <ac:spMkLst>
            <pc:docMk/>
            <pc:sldMk cId="3454024517" sldId="266"/>
            <ac:spMk id="91" creationId="{FFFBEFC1-F4F7-40B7-93A1-9EB78058FE8C}"/>
          </ac:spMkLst>
        </pc:spChg>
        <pc:spChg chg="add mod">
          <ac:chgData name="Ivana Podnar Žarko" userId="dfd646e4-9588-42bd-8c37-9afab7c03cc3" providerId="ADAL" clId="{E7DE41B9-8F64-4704-937A-EBD681D1446A}" dt="2020-10-05T18:39:52.238" v="846" actId="1036"/>
          <ac:spMkLst>
            <pc:docMk/>
            <pc:sldMk cId="3454024517" sldId="266"/>
            <ac:spMk id="92" creationId="{CAD39F19-7A1D-401F-B9AA-CB3351A5E9CE}"/>
          </ac:spMkLst>
        </pc:spChg>
        <pc:spChg chg="add mod">
          <ac:chgData name="Ivana Podnar Žarko" userId="dfd646e4-9588-42bd-8c37-9afab7c03cc3" providerId="ADAL" clId="{E7DE41B9-8F64-4704-937A-EBD681D1446A}" dt="2020-10-05T18:39:52.238" v="846" actId="1036"/>
          <ac:spMkLst>
            <pc:docMk/>
            <pc:sldMk cId="3454024517" sldId="266"/>
            <ac:spMk id="93" creationId="{8F8B22B0-548B-45AD-8406-B504F09E576F}"/>
          </ac:spMkLst>
        </pc:spChg>
        <pc:spChg chg="add mod">
          <ac:chgData name="Ivana Podnar Žarko" userId="dfd646e4-9588-42bd-8c37-9afab7c03cc3" providerId="ADAL" clId="{E7DE41B9-8F64-4704-937A-EBD681D1446A}" dt="2020-10-05T18:39:52.238" v="846" actId="1036"/>
          <ac:spMkLst>
            <pc:docMk/>
            <pc:sldMk cId="3454024517" sldId="266"/>
            <ac:spMk id="94" creationId="{613B8D8C-463B-43B9-94A3-3920944DE603}"/>
          </ac:spMkLst>
        </pc:spChg>
        <pc:spChg chg="mod ord">
          <ac:chgData name="Ivana Podnar Žarko" userId="dfd646e4-9588-42bd-8c37-9afab7c03cc3" providerId="ADAL" clId="{E7DE41B9-8F64-4704-937A-EBD681D1446A}" dt="2020-10-05T11:15:43.249" v="51" actId="700"/>
          <ac:spMkLst>
            <pc:docMk/>
            <pc:sldMk cId="3454024517" sldId="266"/>
            <ac:spMk id="34818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8:39:52.238" v="846" actId="1036"/>
          <ac:spMkLst>
            <pc:docMk/>
            <pc:sldMk cId="3454024517" sldId="266"/>
            <ac:spMk id="34819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3:53:51.560" v="128" actId="478"/>
          <ac:spMkLst>
            <pc:docMk/>
            <pc:sldMk cId="3454024517" sldId="266"/>
            <ac:spMk id="34829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3:53:51.560" v="128" actId="478"/>
          <ac:spMkLst>
            <pc:docMk/>
            <pc:sldMk cId="3454024517" sldId="266"/>
            <ac:spMk id="34830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3:53:51.560" v="128" actId="478"/>
          <ac:spMkLst>
            <pc:docMk/>
            <pc:sldMk cId="3454024517" sldId="266"/>
            <ac:spMk id="34831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3:53:51.560" v="128" actId="478"/>
          <ac:spMkLst>
            <pc:docMk/>
            <pc:sldMk cId="3454024517" sldId="266"/>
            <ac:spMk id="34832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3:53:51.560" v="128" actId="478"/>
          <ac:spMkLst>
            <pc:docMk/>
            <pc:sldMk cId="3454024517" sldId="266"/>
            <ac:spMk id="34833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3:53:51.560" v="128" actId="478"/>
          <ac:spMkLst>
            <pc:docMk/>
            <pc:sldMk cId="3454024517" sldId="266"/>
            <ac:spMk id="34834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3:53:51.560" v="128" actId="478"/>
          <ac:spMkLst>
            <pc:docMk/>
            <pc:sldMk cId="3454024517" sldId="266"/>
            <ac:spMk id="34835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3:53:51.560" v="128" actId="478"/>
          <ac:spMkLst>
            <pc:docMk/>
            <pc:sldMk cId="3454024517" sldId="266"/>
            <ac:spMk id="34836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3:53:51.560" v="128" actId="478"/>
          <ac:spMkLst>
            <pc:docMk/>
            <pc:sldMk cId="3454024517" sldId="266"/>
            <ac:spMk id="34846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3:53:51.560" v="128" actId="478"/>
          <ac:spMkLst>
            <pc:docMk/>
            <pc:sldMk cId="3454024517" sldId="266"/>
            <ac:spMk id="34847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3:53:51.560" v="128" actId="478"/>
          <ac:spMkLst>
            <pc:docMk/>
            <pc:sldMk cId="3454024517" sldId="266"/>
            <ac:spMk id="34848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3:53:51.560" v="128" actId="478"/>
          <ac:spMkLst>
            <pc:docMk/>
            <pc:sldMk cId="3454024517" sldId="266"/>
            <ac:spMk id="34849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3:53:51.560" v="128" actId="478"/>
          <ac:spMkLst>
            <pc:docMk/>
            <pc:sldMk cId="3454024517" sldId="266"/>
            <ac:spMk id="34850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3:53:51.560" v="128" actId="478"/>
          <ac:spMkLst>
            <pc:docMk/>
            <pc:sldMk cId="3454024517" sldId="266"/>
            <ac:spMk id="34851" creationId="{00000000-0000-0000-0000-000000000000}"/>
          </ac:spMkLst>
        </pc:spChg>
        <pc:grpChg chg="add del mod">
          <ac:chgData name="Ivana Podnar Žarko" userId="dfd646e4-9588-42bd-8c37-9afab7c03cc3" providerId="ADAL" clId="{E7DE41B9-8F64-4704-937A-EBD681D1446A}" dt="2020-10-05T13:53:57.944" v="132"/>
          <ac:grpSpMkLst>
            <pc:docMk/>
            <pc:sldMk cId="3454024517" sldId="266"/>
            <ac:grpSpMk id="38" creationId="{231EF895-C69B-445E-B140-DD4A5AB73D0B}"/>
          </ac:grpSpMkLst>
        </pc:grpChg>
        <pc:grpChg chg="add del mod">
          <ac:chgData name="Ivana Podnar Žarko" userId="dfd646e4-9588-42bd-8c37-9afab7c03cc3" providerId="ADAL" clId="{E7DE41B9-8F64-4704-937A-EBD681D1446A}" dt="2020-10-05T13:53:57.944" v="132"/>
          <ac:grpSpMkLst>
            <pc:docMk/>
            <pc:sldMk cId="3454024517" sldId="266"/>
            <ac:grpSpMk id="43" creationId="{BD4BC596-EFDB-44D0-8AF5-7C403DBCB26C}"/>
          </ac:grpSpMkLst>
        </pc:grpChg>
        <pc:grpChg chg="add mod">
          <ac:chgData name="Ivana Podnar Žarko" userId="dfd646e4-9588-42bd-8c37-9afab7c03cc3" providerId="ADAL" clId="{E7DE41B9-8F64-4704-937A-EBD681D1446A}" dt="2020-10-05T18:39:52.238" v="846" actId="1036"/>
          <ac:grpSpMkLst>
            <pc:docMk/>
            <pc:sldMk cId="3454024517" sldId="266"/>
            <ac:grpSpMk id="54" creationId="{1AF19504-A087-4FE5-81E1-A11D1B02439C}"/>
          </ac:grpSpMkLst>
        </pc:grpChg>
        <pc:grpChg chg="add mod">
          <ac:chgData name="Ivana Podnar Žarko" userId="dfd646e4-9588-42bd-8c37-9afab7c03cc3" providerId="ADAL" clId="{E7DE41B9-8F64-4704-937A-EBD681D1446A}" dt="2020-10-05T18:39:52.238" v="846" actId="1036"/>
          <ac:grpSpMkLst>
            <pc:docMk/>
            <pc:sldMk cId="3454024517" sldId="266"/>
            <ac:grpSpMk id="58" creationId="{19E906FB-2272-410D-998A-C5A3331C859C}"/>
          </ac:grpSpMkLst>
        </pc:grpChg>
        <pc:grpChg chg="add del mod">
          <ac:chgData name="Ivana Podnar Žarko" userId="dfd646e4-9588-42bd-8c37-9afab7c03cc3" providerId="ADAL" clId="{E7DE41B9-8F64-4704-937A-EBD681D1446A}" dt="2020-10-05T13:54:14.774" v="136"/>
          <ac:grpSpMkLst>
            <pc:docMk/>
            <pc:sldMk cId="3454024517" sldId="266"/>
            <ac:grpSpMk id="69" creationId="{8517B154-4635-4F84-A47D-C84A72184A25}"/>
          </ac:grpSpMkLst>
        </pc:grpChg>
        <pc:grpChg chg="add del mod">
          <ac:chgData name="Ivana Podnar Žarko" userId="dfd646e4-9588-42bd-8c37-9afab7c03cc3" providerId="ADAL" clId="{E7DE41B9-8F64-4704-937A-EBD681D1446A}" dt="2020-10-05T13:54:14.774" v="136"/>
          <ac:grpSpMkLst>
            <pc:docMk/>
            <pc:sldMk cId="3454024517" sldId="266"/>
            <ac:grpSpMk id="73" creationId="{348765F8-431A-49F7-A347-D98D54432156}"/>
          </ac:grpSpMkLst>
        </pc:grpChg>
        <pc:grpChg chg="add mod">
          <ac:chgData name="Ivana Podnar Žarko" userId="dfd646e4-9588-42bd-8c37-9afab7c03cc3" providerId="ADAL" clId="{E7DE41B9-8F64-4704-937A-EBD681D1446A}" dt="2020-10-05T18:39:52.238" v="846" actId="1036"/>
          <ac:grpSpMkLst>
            <pc:docMk/>
            <pc:sldMk cId="3454024517" sldId="266"/>
            <ac:grpSpMk id="82" creationId="{9102A841-4A45-4139-8D63-6F2B68D9A9BD}"/>
          </ac:grpSpMkLst>
        </pc:grpChg>
        <pc:grpChg chg="add mod">
          <ac:chgData name="Ivana Podnar Žarko" userId="dfd646e4-9588-42bd-8c37-9afab7c03cc3" providerId="ADAL" clId="{E7DE41B9-8F64-4704-937A-EBD681D1446A}" dt="2020-10-05T18:39:52.238" v="846" actId="1036"/>
          <ac:grpSpMkLst>
            <pc:docMk/>
            <pc:sldMk cId="3454024517" sldId="266"/>
            <ac:grpSpMk id="86" creationId="{6D03578A-38B1-4804-9F9C-329F006AC953}"/>
          </ac:grpSpMkLst>
        </pc:grpChg>
        <pc:grpChg chg="del">
          <ac:chgData name="Ivana Podnar Žarko" userId="dfd646e4-9588-42bd-8c37-9afab7c03cc3" providerId="ADAL" clId="{E7DE41B9-8F64-4704-937A-EBD681D1446A}" dt="2020-10-05T13:53:51.560" v="128" actId="478"/>
          <ac:grpSpMkLst>
            <pc:docMk/>
            <pc:sldMk cId="3454024517" sldId="266"/>
            <ac:grpSpMk id="34821" creationId="{00000000-0000-0000-0000-000000000000}"/>
          </ac:grpSpMkLst>
        </pc:grpChg>
        <pc:grpChg chg="del">
          <ac:chgData name="Ivana Podnar Žarko" userId="dfd646e4-9588-42bd-8c37-9afab7c03cc3" providerId="ADAL" clId="{E7DE41B9-8F64-4704-937A-EBD681D1446A}" dt="2020-10-05T13:53:51.560" v="128" actId="478"/>
          <ac:grpSpMkLst>
            <pc:docMk/>
            <pc:sldMk cId="3454024517" sldId="266"/>
            <ac:grpSpMk id="34825" creationId="{00000000-0000-0000-0000-000000000000}"/>
          </ac:grpSpMkLst>
        </pc:grpChg>
        <pc:grpChg chg="del">
          <ac:chgData name="Ivana Podnar Žarko" userId="dfd646e4-9588-42bd-8c37-9afab7c03cc3" providerId="ADAL" clId="{E7DE41B9-8F64-4704-937A-EBD681D1446A}" dt="2020-10-05T13:53:51.560" v="128" actId="478"/>
          <ac:grpSpMkLst>
            <pc:docMk/>
            <pc:sldMk cId="3454024517" sldId="266"/>
            <ac:grpSpMk id="34838" creationId="{00000000-0000-0000-0000-000000000000}"/>
          </ac:grpSpMkLst>
        </pc:grpChg>
        <pc:grpChg chg="del">
          <ac:chgData name="Ivana Podnar Žarko" userId="dfd646e4-9588-42bd-8c37-9afab7c03cc3" providerId="ADAL" clId="{E7DE41B9-8F64-4704-937A-EBD681D1446A}" dt="2020-10-05T13:53:51.560" v="128" actId="478"/>
          <ac:grpSpMkLst>
            <pc:docMk/>
            <pc:sldMk cId="3454024517" sldId="266"/>
            <ac:grpSpMk id="34842" creationId="{00000000-0000-0000-0000-000000000000}"/>
          </ac:grpSpMkLst>
        </pc:grpChg>
      </pc:sldChg>
      <pc:sldChg chg="addSp delSp modSp add mod modClrScheme delAnim modAnim chgLayout">
        <pc:chgData name="Ivana Podnar Žarko" userId="dfd646e4-9588-42bd-8c37-9afab7c03cc3" providerId="ADAL" clId="{E7DE41B9-8F64-4704-937A-EBD681D1446A}" dt="2020-10-06T08:18:14.772" v="1267" actId="113"/>
        <pc:sldMkLst>
          <pc:docMk/>
          <pc:sldMk cId="3952073101" sldId="267"/>
        </pc:sldMkLst>
        <pc:spChg chg="add mod ord">
          <ac:chgData name="Ivana Podnar Žarko" userId="dfd646e4-9588-42bd-8c37-9afab7c03cc3" providerId="ADAL" clId="{E7DE41B9-8F64-4704-937A-EBD681D1446A}" dt="2020-10-06T08:18:14.772" v="1267" actId="113"/>
          <ac:spMkLst>
            <pc:docMk/>
            <pc:sldMk cId="3952073101" sldId="267"/>
            <ac:spMk id="3" creationId="{61CA221F-6103-4E39-8FE0-D9AC78DA9108}"/>
          </ac:spMkLst>
        </pc:spChg>
        <pc:spChg chg="mod ord">
          <ac:chgData name="Ivana Podnar Žarko" userId="dfd646e4-9588-42bd-8c37-9afab7c03cc3" providerId="ADAL" clId="{E7DE41B9-8F64-4704-937A-EBD681D1446A}" dt="2020-10-05T13:56:30.453" v="153" actId="700"/>
          <ac:spMkLst>
            <pc:docMk/>
            <pc:sldMk cId="3952073101" sldId="267"/>
            <ac:spMk id="4" creationId="{00000000-0000-0000-0000-000000000000}"/>
          </ac:spMkLst>
        </pc:spChg>
        <pc:spChg chg="add del mod ord">
          <ac:chgData name="Ivana Podnar Žarko" userId="dfd646e4-9588-42bd-8c37-9afab7c03cc3" providerId="ADAL" clId="{E7DE41B9-8F64-4704-937A-EBD681D1446A}" dt="2020-10-05T13:57:41.440" v="256" actId="478"/>
          <ac:spMkLst>
            <pc:docMk/>
            <pc:sldMk cId="3952073101" sldId="267"/>
            <ac:spMk id="6" creationId="{48909B3F-BB67-487D-AAEC-ABBC2CD0B7AF}"/>
          </ac:spMkLst>
        </pc:spChg>
        <pc:spChg chg="add mod ord">
          <ac:chgData name="Ivana Podnar Žarko" userId="dfd646e4-9588-42bd-8c37-9afab7c03cc3" providerId="ADAL" clId="{E7DE41B9-8F64-4704-937A-EBD681D1446A}" dt="2020-10-05T13:58:38.775" v="267" actId="14100"/>
          <ac:spMkLst>
            <pc:docMk/>
            <pc:sldMk cId="3952073101" sldId="267"/>
            <ac:spMk id="7" creationId="{3CABF46A-D761-4A15-825A-665C154258EB}"/>
          </ac:spMkLst>
        </pc:spChg>
        <pc:spChg chg="mod ord">
          <ac:chgData name="Ivana Podnar Žarko" userId="dfd646e4-9588-42bd-8c37-9afab7c03cc3" providerId="ADAL" clId="{E7DE41B9-8F64-4704-937A-EBD681D1446A}" dt="2020-10-05T13:56:30.453" v="153" actId="700"/>
          <ac:spMkLst>
            <pc:docMk/>
            <pc:sldMk cId="3952073101" sldId="267"/>
            <ac:spMk id="40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3:56:30.453" v="153" actId="700"/>
          <ac:spMkLst>
            <pc:docMk/>
            <pc:sldMk cId="3952073101" sldId="267"/>
            <ac:spMk id="44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3:56:01.110" v="148"/>
          <ac:spMkLst>
            <pc:docMk/>
            <pc:sldMk cId="3952073101" sldId="267"/>
            <ac:spMk id="47" creationId="{B4F4640F-BD88-472F-A54B-49290A1CD643}"/>
          </ac:spMkLst>
        </pc:spChg>
        <pc:spChg chg="mod">
          <ac:chgData name="Ivana Podnar Žarko" userId="dfd646e4-9588-42bd-8c37-9afab7c03cc3" providerId="ADAL" clId="{E7DE41B9-8F64-4704-937A-EBD681D1446A}" dt="2020-10-05T13:56:01.110" v="148"/>
          <ac:spMkLst>
            <pc:docMk/>
            <pc:sldMk cId="3952073101" sldId="267"/>
            <ac:spMk id="48" creationId="{81ED87B8-6051-4DEA-8A5C-91473714EED3}"/>
          </ac:spMkLst>
        </pc:spChg>
        <pc:spChg chg="mod">
          <ac:chgData name="Ivana Podnar Žarko" userId="dfd646e4-9588-42bd-8c37-9afab7c03cc3" providerId="ADAL" clId="{E7DE41B9-8F64-4704-937A-EBD681D1446A}" dt="2020-10-05T13:56:01.110" v="148"/>
          <ac:spMkLst>
            <pc:docMk/>
            <pc:sldMk cId="3952073101" sldId="267"/>
            <ac:spMk id="49" creationId="{54199560-2E08-42CC-9285-11EE24F164AB}"/>
          </ac:spMkLst>
        </pc:spChg>
        <pc:spChg chg="mod">
          <ac:chgData name="Ivana Podnar Žarko" userId="dfd646e4-9588-42bd-8c37-9afab7c03cc3" providerId="ADAL" clId="{E7DE41B9-8F64-4704-937A-EBD681D1446A}" dt="2020-10-05T13:56:01.110" v="148"/>
          <ac:spMkLst>
            <pc:docMk/>
            <pc:sldMk cId="3952073101" sldId="267"/>
            <ac:spMk id="50" creationId="{9678CAD4-1529-49F2-8308-74503BBE98C7}"/>
          </ac:spMkLst>
        </pc:spChg>
        <pc:spChg chg="mod">
          <ac:chgData name="Ivana Podnar Žarko" userId="dfd646e4-9588-42bd-8c37-9afab7c03cc3" providerId="ADAL" clId="{E7DE41B9-8F64-4704-937A-EBD681D1446A}" dt="2020-10-05T13:56:01.110" v="148"/>
          <ac:spMkLst>
            <pc:docMk/>
            <pc:sldMk cId="3952073101" sldId="267"/>
            <ac:spMk id="51" creationId="{FC02B564-55D9-421D-A7EA-7BEA8A780BFC}"/>
          </ac:spMkLst>
        </pc:spChg>
        <pc:spChg chg="mod">
          <ac:chgData name="Ivana Podnar Žarko" userId="dfd646e4-9588-42bd-8c37-9afab7c03cc3" providerId="ADAL" clId="{E7DE41B9-8F64-4704-937A-EBD681D1446A}" dt="2020-10-05T13:56:01.110" v="148"/>
          <ac:spMkLst>
            <pc:docMk/>
            <pc:sldMk cId="3952073101" sldId="267"/>
            <ac:spMk id="52" creationId="{9A0ADF87-860A-4A5D-8F5C-69BAD99D3C6B}"/>
          </ac:spMkLst>
        </pc:spChg>
        <pc:spChg chg="mod">
          <ac:chgData name="Ivana Podnar Žarko" userId="dfd646e4-9588-42bd-8c37-9afab7c03cc3" providerId="ADAL" clId="{E7DE41B9-8F64-4704-937A-EBD681D1446A}" dt="2020-10-05T13:56:01.110" v="148"/>
          <ac:spMkLst>
            <pc:docMk/>
            <pc:sldMk cId="3952073101" sldId="267"/>
            <ac:spMk id="53" creationId="{A3F36D83-3427-4D2D-9595-87841B18A19E}"/>
          </ac:spMkLst>
        </pc:spChg>
        <pc:spChg chg="mod">
          <ac:chgData name="Ivana Podnar Žarko" userId="dfd646e4-9588-42bd-8c37-9afab7c03cc3" providerId="ADAL" clId="{E7DE41B9-8F64-4704-937A-EBD681D1446A}" dt="2020-10-05T13:56:01.110" v="148"/>
          <ac:spMkLst>
            <pc:docMk/>
            <pc:sldMk cId="3952073101" sldId="267"/>
            <ac:spMk id="54" creationId="{6BF17DA5-2EC8-4D2B-8C90-F131F1D13565}"/>
          </ac:spMkLst>
        </pc:spChg>
        <pc:spChg chg="mod">
          <ac:chgData name="Ivana Podnar Žarko" userId="dfd646e4-9588-42bd-8c37-9afab7c03cc3" providerId="ADAL" clId="{E7DE41B9-8F64-4704-937A-EBD681D1446A}" dt="2020-10-05T13:56:01.110" v="148"/>
          <ac:spMkLst>
            <pc:docMk/>
            <pc:sldMk cId="3952073101" sldId="267"/>
            <ac:spMk id="55" creationId="{5C673827-13DA-4DB7-9421-4B0AF0EC2866}"/>
          </ac:spMkLst>
        </pc:spChg>
        <pc:spChg chg="mod">
          <ac:chgData name="Ivana Podnar Žarko" userId="dfd646e4-9588-42bd-8c37-9afab7c03cc3" providerId="ADAL" clId="{E7DE41B9-8F64-4704-937A-EBD681D1446A}" dt="2020-10-05T13:56:01.110" v="148"/>
          <ac:spMkLst>
            <pc:docMk/>
            <pc:sldMk cId="3952073101" sldId="267"/>
            <ac:spMk id="56" creationId="{BADEA56C-0A2A-4058-9D98-76ECAA55070E}"/>
          </ac:spMkLst>
        </pc:spChg>
        <pc:spChg chg="mod">
          <ac:chgData name="Ivana Podnar Žarko" userId="dfd646e4-9588-42bd-8c37-9afab7c03cc3" providerId="ADAL" clId="{E7DE41B9-8F64-4704-937A-EBD681D1446A}" dt="2020-10-05T13:56:01.110" v="148"/>
          <ac:spMkLst>
            <pc:docMk/>
            <pc:sldMk cId="3952073101" sldId="267"/>
            <ac:spMk id="57" creationId="{4C29BE8C-EE90-43F4-9BA8-3EB4221C309A}"/>
          </ac:spMkLst>
        </pc:spChg>
        <pc:spChg chg="mod">
          <ac:chgData name="Ivana Podnar Žarko" userId="dfd646e4-9588-42bd-8c37-9afab7c03cc3" providerId="ADAL" clId="{E7DE41B9-8F64-4704-937A-EBD681D1446A}" dt="2020-10-05T13:56:01.110" v="148"/>
          <ac:spMkLst>
            <pc:docMk/>
            <pc:sldMk cId="3952073101" sldId="267"/>
            <ac:spMk id="58" creationId="{B932BAD2-FEB8-4E3A-863F-9D5933203C1C}"/>
          </ac:spMkLst>
        </pc:spChg>
        <pc:spChg chg="mod">
          <ac:chgData name="Ivana Podnar Žarko" userId="dfd646e4-9588-42bd-8c37-9afab7c03cc3" providerId="ADAL" clId="{E7DE41B9-8F64-4704-937A-EBD681D1446A}" dt="2020-10-05T13:56:01.110" v="148"/>
          <ac:spMkLst>
            <pc:docMk/>
            <pc:sldMk cId="3952073101" sldId="267"/>
            <ac:spMk id="59" creationId="{266B5FDE-C78C-4956-8191-F45BE03B02A5}"/>
          </ac:spMkLst>
        </pc:spChg>
        <pc:spChg chg="mod">
          <ac:chgData name="Ivana Podnar Žarko" userId="dfd646e4-9588-42bd-8c37-9afab7c03cc3" providerId="ADAL" clId="{E7DE41B9-8F64-4704-937A-EBD681D1446A}" dt="2020-10-05T13:56:01.110" v="148"/>
          <ac:spMkLst>
            <pc:docMk/>
            <pc:sldMk cId="3952073101" sldId="267"/>
            <ac:spMk id="61" creationId="{48E2A7C9-794F-4E51-8BB8-3B9569E78446}"/>
          </ac:spMkLst>
        </pc:spChg>
        <pc:spChg chg="mod">
          <ac:chgData name="Ivana Podnar Žarko" userId="dfd646e4-9588-42bd-8c37-9afab7c03cc3" providerId="ADAL" clId="{E7DE41B9-8F64-4704-937A-EBD681D1446A}" dt="2020-10-05T13:56:01.110" v="148"/>
          <ac:spMkLst>
            <pc:docMk/>
            <pc:sldMk cId="3952073101" sldId="267"/>
            <ac:spMk id="62" creationId="{6F95C4D4-7C77-43DE-B8AE-D5471850E6EA}"/>
          </ac:spMkLst>
        </pc:spChg>
        <pc:spChg chg="mod">
          <ac:chgData name="Ivana Podnar Žarko" userId="dfd646e4-9588-42bd-8c37-9afab7c03cc3" providerId="ADAL" clId="{E7DE41B9-8F64-4704-937A-EBD681D1446A}" dt="2020-10-05T13:56:01.110" v="148"/>
          <ac:spMkLst>
            <pc:docMk/>
            <pc:sldMk cId="3952073101" sldId="267"/>
            <ac:spMk id="63" creationId="{B45B5C4D-E89B-4FE6-A2BD-710904DF4343}"/>
          </ac:spMkLst>
        </pc:spChg>
        <pc:spChg chg="mod">
          <ac:chgData name="Ivana Podnar Žarko" userId="dfd646e4-9588-42bd-8c37-9afab7c03cc3" providerId="ADAL" clId="{E7DE41B9-8F64-4704-937A-EBD681D1446A}" dt="2020-10-05T13:56:01.110" v="148"/>
          <ac:spMkLst>
            <pc:docMk/>
            <pc:sldMk cId="3952073101" sldId="267"/>
            <ac:spMk id="65" creationId="{A4AE61D1-8D8F-4691-B5BF-FFA0E28A958C}"/>
          </ac:spMkLst>
        </pc:spChg>
        <pc:spChg chg="mod">
          <ac:chgData name="Ivana Podnar Žarko" userId="dfd646e4-9588-42bd-8c37-9afab7c03cc3" providerId="ADAL" clId="{E7DE41B9-8F64-4704-937A-EBD681D1446A}" dt="2020-10-05T13:56:01.110" v="148"/>
          <ac:spMkLst>
            <pc:docMk/>
            <pc:sldMk cId="3952073101" sldId="267"/>
            <ac:spMk id="66" creationId="{2DB00CCD-F518-4A41-9274-AF857F55161B}"/>
          </ac:spMkLst>
        </pc:spChg>
        <pc:spChg chg="mod">
          <ac:chgData name="Ivana Podnar Žarko" userId="dfd646e4-9588-42bd-8c37-9afab7c03cc3" providerId="ADAL" clId="{E7DE41B9-8F64-4704-937A-EBD681D1446A}" dt="2020-10-05T13:56:01.110" v="148"/>
          <ac:spMkLst>
            <pc:docMk/>
            <pc:sldMk cId="3952073101" sldId="267"/>
            <ac:spMk id="67" creationId="{48BC8CD4-FAAD-4875-A0C2-3543A609EA89}"/>
          </ac:spMkLst>
        </pc:spChg>
        <pc:spChg chg="mod">
          <ac:chgData name="Ivana Podnar Žarko" userId="dfd646e4-9588-42bd-8c37-9afab7c03cc3" providerId="ADAL" clId="{E7DE41B9-8F64-4704-937A-EBD681D1446A}" dt="2020-10-05T13:56:01.110" v="148"/>
          <ac:spMkLst>
            <pc:docMk/>
            <pc:sldMk cId="3952073101" sldId="267"/>
            <ac:spMk id="68" creationId="{F794DAE2-1D3B-4198-90A3-C8E311BFA35B}"/>
          </ac:spMkLst>
        </pc:spChg>
        <pc:spChg chg="mod">
          <ac:chgData name="Ivana Podnar Žarko" userId="dfd646e4-9588-42bd-8c37-9afab7c03cc3" providerId="ADAL" clId="{E7DE41B9-8F64-4704-937A-EBD681D1446A}" dt="2020-10-05T13:56:01.110" v="148"/>
          <ac:spMkLst>
            <pc:docMk/>
            <pc:sldMk cId="3952073101" sldId="267"/>
            <ac:spMk id="69" creationId="{2D44371B-D760-4532-A574-C67323FA37C9}"/>
          </ac:spMkLst>
        </pc:spChg>
        <pc:spChg chg="mod">
          <ac:chgData name="Ivana Podnar Žarko" userId="dfd646e4-9588-42bd-8c37-9afab7c03cc3" providerId="ADAL" clId="{E7DE41B9-8F64-4704-937A-EBD681D1446A}" dt="2020-10-05T13:56:01.110" v="148"/>
          <ac:spMkLst>
            <pc:docMk/>
            <pc:sldMk cId="3952073101" sldId="267"/>
            <ac:spMk id="70" creationId="{8142F2EB-6C44-44B7-99E9-952BCB91FDB2}"/>
          </ac:spMkLst>
        </pc:spChg>
        <pc:spChg chg="mod">
          <ac:chgData name="Ivana Podnar Žarko" userId="dfd646e4-9588-42bd-8c37-9afab7c03cc3" providerId="ADAL" clId="{E7DE41B9-8F64-4704-937A-EBD681D1446A}" dt="2020-10-05T13:56:01.110" v="148"/>
          <ac:spMkLst>
            <pc:docMk/>
            <pc:sldMk cId="3952073101" sldId="267"/>
            <ac:spMk id="71" creationId="{C573EB29-BCCE-46C2-A8BD-C89497002673}"/>
          </ac:spMkLst>
        </pc:spChg>
        <pc:spChg chg="mod">
          <ac:chgData name="Ivana Podnar Žarko" userId="dfd646e4-9588-42bd-8c37-9afab7c03cc3" providerId="ADAL" clId="{E7DE41B9-8F64-4704-937A-EBD681D1446A}" dt="2020-10-05T13:56:01.110" v="148"/>
          <ac:spMkLst>
            <pc:docMk/>
            <pc:sldMk cId="3952073101" sldId="267"/>
            <ac:spMk id="72" creationId="{677DEED1-226C-4A2E-8768-297E08E6779B}"/>
          </ac:spMkLst>
        </pc:spChg>
        <pc:spChg chg="mod">
          <ac:chgData name="Ivana Podnar Žarko" userId="dfd646e4-9588-42bd-8c37-9afab7c03cc3" providerId="ADAL" clId="{E7DE41B9-8F64-4704-937A-EBD681D1446A}" dt="2020-10-05T13:56:01.110" v="148"/>
          <ac:spMkLst>
            <pc:docMk/>
            <pc:sldMk cId="3952073101" sldId="267"/>
            <ac:spMk id="73" creationId="{E3E9ED6B-DD06-4EAC-9402-A3535D8B5C2B}"/>
          </ac:spMkLst>
        </pc:spChg>
        <pc:spChg chg="mod">
          <ac:chgData name="Ivana Podnar Žarko" userId="dfd646e4-9588-42bd-8c37-9afab7c03cc3" providerId="ADAL" clId="{E7DE41B9-8F64-4704-937A-EBD681D1446A}" dt="2020-10-05T13:56:01.110" v="148"/>
          <ac:spMkLst>
            <pc:docMk/>
            <pc:sldMk cId="3952073101" sldId="267"/>
            <ac:spMk id="74" creationId="{11CEEDA3-3DE9-4008-B39A-AF8BD3C4D49D}"/>
          </ac:spMkLst>
        </pc:spChg>
        <pc:spChg chg="mod">
          <ac:chgData name="Ivana Podnar Žarko" userId="dfd646e4-9588-42bd-8c37-9afab7c03cc3" providerId="ADAL" clId="{E7DE41B9-8F64-4704-937A-EBD681D1446A}" dt="2020-10-05T13:56:01.110" v="148"/>
          <ac:spMkLst>
            <pc:docMk/>
            <pc:sldMk cId="3952073101" sldId="267"/>
            <ac:spMk id="75" creationId="{072836E5-FC46-4709-B6BC-A6F811121E38}"/>
          </ac:spMkLst>
        </pc:spChg>
        <pc:spChg chg="mod">
          <ac:chgData name="Ivana Podnar Žarko" userId="dfd646e4-9588-42bd-8c37-9afab7c03cc3" providerId="ADAL" clId="{E7DE41B9-8F64-4704-937A-EBD681D1446A}" dt="2020-10-05T13:56:01.110" v="148"/>
          <ac:spMkLst>
            <pc:docMk/>
            <pc:sldMk cId="3952073101" sldId="267"/>
            <ac:spMk id="76" creationId="{2C35FC02-C1FB-47F3-9EE6-E230B92085EB}"/>
          </ac:spMkLst>
        </pc:spChg>
        <pc:spChg chg="mod">
          <ac:chgData name="Ivana Podnar Žarko" userId="dfd646e4-9588-42bd-8c37-9afab7c03cc3" providerId="ADAL" clId="{E7DE41B9-8F64-4704-937A-EBD681D1446A}" dt="2020-10-05T13:56:01.110" v="148"/>
          <ac:spMkLst>
            <pc:docMk/>
            <pc:sldMk cId="3952073101" sldId="267"/>
            <ac:spMk id="77" creationId="{462A6C8C-219D-43ED-915D-783BA4A756E8}"/>
          </ac:spMkLst>
        </pc:spChg>
        <pc:spChg chg="mod">
          <ac:chgData name="Ivana Podnar Žarko" userId="dfd646e4-9588-42bd-8c37-9afab7c03cc3" providerId="ADAL" clId="{E7DE41B9-8F64-4704-937A-EBD681D1446A}" dt="2020-10-05T13:56:01.110" v="148"/>
          <ac:spMkLst>
            <pc:docMk/>
            <pc:sldMk cId="3952073101" sldId="267"/>
            <ac:spMk id="78" creationId="{2CC5A8B6-CE40-477D-9462-82A96847C0AA}"/>
          </ac:spMkLst>
        </pc:spChg>
        <pc:spChg chg="mod">
          <ac:chgData name="Ivana Podnar Žarko" userId="dfd646e4-9588-42bd-8c37-9afab7c03cc3" providerId="ADAL" clId="{E7DE41B9-8F64-4704-937A-EBD681D1446A}" dt="2020-10-05T13:56:01.110" v="148"/>
          <ac:spMkLst>
            <pc:docMk/>
            <pc:sldMk cId="3952073101" sldId="267"/>
            <ac:spMk id="79" creationId="{EC31D204-F5E4-4FE7-B4DF-F803BC73BA84}"/>
          </ac:spMkLst>
        </pc:spChg>
        <pc:spChg chg="mod">
          <ac:chgData name="Ivana Podnar Žarko" userId="dfd646e4-9588-42bd-8c37-9afab7c03cc3" providerId="ADAL" clId="{E7DE41B9-8F64-4704-937A-EBD681D1446A}" dt="2020-10-05T13:56:04.720" v="150"/>
          <ac:spMkLst>
            <pc:docMk/>
            <pc:sldMk cId="3952073101" sldId="267"/>
            <ac:spMk id="83" creationId="{9970C0CE-EBB2-4329-BA51-15B3AD52BA20}"/>
          </ac:spMkLst>
        </pc:spChg>
        <pc:spChg chg="mod">
          <ac:chgData name="Ivana Podnar Žarko" userId="dfd646e4-9588-42bd-8c37-9afab7c03cc3" providerId="ADAL" clId="{E7DE41B9-8F64-4704-937A-EBD681D1446A}" dt="2020-10-05T13:56:04.720" v="150"/>
          <ac:spMkLst>
            <pc:docMk/>
            <pc:sldMk cId="3952073101" sldId="267"/>
            <ac:spMk id="84" creationId="{A24629C9-1E31-4642-881C-052FC73BA5B1}"/>
          </ac:spMkLst>
        </pc:spChg>
        <pc:spChg chg="mod">
          <ac:chgData name="Ivana Podnar Žarko" userId="dfd646e4-9588-42bd-8c37-9afab7c03cc3" providerId="ADAL" clId="{E7DE41B9-8F64-4704-937A-EBD681D1446A}" dt="2020-10-05T13:56:04.720" v="150"/>
          <ac:spMkLst>
            <pc:docMk/>
            <pc:sldMk cId="3952073101" sldId="267"/>
            <ac:spMk id="85" creationId="{32E8F009-BCD8-4413-A10E-B460B0C59F17}"/>
          </ac:spMkLst>
        </pc:spChg>
        <pc:spChg chg="mod">
          <ac:chgData name="Ivana Podnar Žarko" userId="dfd646e4-9588-42bd-8c37-9afab7c03cc3" providerId="ADAL" clId="{E7DE41B9-8F64-4704-937A-EBD681D1446A}" dt="2020-10-05T13:56:04.720" v="150"/>
          <ac:spMkLst>
            <pc:docMk/>
            <pc:sldMk cId="3952073101" sldId="267"/>
            <ac:spMk id="86" creationId="{F70D3453-8E36-4D51-A62A-75A9481364AE}"/>
          </ac:spMkLst>
        </pc:spChg>
        <pc:spChg chg="mod">
          <ac:chgData name="Ivana Podnar Žarko" userId="dfd646e4-9588-42bd-8c37-9afab7c03cc3" providerId="ADAL" clId="{E7DE41B9-8F64-4704-937A-EBD681D1446A}" dt="2020-10-05T13:56:04.720" v="150"/>
          <ac:spMkLst>
            <pc:docMk/>
            <pc:sldMk cId="3952073101" sldId="267"/>
            <ac:spMk id="87" creationId="{DFB01B7A-45CF-4AAA-A366-3B66B7678BE2}"/>
          </ac:spMkLst>
        </pc:spChg>
        <pc:spChg chg="del mod">
          <ac:chgData name="Ivana Podnar Žarko" userId="dfd646e4-9588-42bd-8c37-9afab7c03cc3" providerId="ADAL" clId="{E7DE41B9-8F64-4704-937A-EBD681D1446A}" dt="2020-10-05T13:57:27.763" v="253" actId="478"/>
          <ac:spMkLst>
            <pc:docMk/>
            <pc:sldMk cId="3952073101" sldId="267"/>
            <ac:spMk id="88" creationId="{1EA99A1F-087A-4378-B3E2-4EA238D6AACE}"/>
          </ac:spMkLst>
        </pc:spChg>
        <pc:spChg chg="mod">
          <ac:chgData name="Ivana Podnar Žarko" userId="dfd646e4-9588-42bd-8c37-9afab7c03cc3" providerId="ADAL" clId="{E7DE41B9-8F64-4704-937A-EBD681D1446A}" dt="2020-10-05T14:00:34.250" v="324" actId="108"/>
          <ac:spMkLst>
            <pc:docMk/>
            <pc:sldMk cId="3952073101" sldId="267"/>
            <ac:spMk id="89" creationId="{FF4B04E6-508F-4F4F-8B41-61C74DCC68E9}"/>
          </ac:spMkLst>
        </pc:spChg>
        <pc:spChg chg="mod">
          <ac:chgData name="Ivana Podnar Žarko" userId="dfd646e4-9588-42bd-8c37-9afab7c03cc3" providerId="ADAL" clId="{E7DE41B9-8F64-4704-937A-EBD681D1446A}" dt="2020-10-05T13:56:04.720" v="150"/>
          <ac:spMkLst>
            <pc:docMk/>
            <pc:sldMk cId="3952073101" sldId="267"/>
            <ac:spMk id="90" creationId="{773E2539-7F37-4EAA-8D30-DA4217C52511}"/>
          </ac:spMkLst>
        </pc:spChg>
        <pc:spChg chg="mod">
          <ac:chgData name="Ivana Podnar Žarko" userId="dfd646e4-9588-42bd-8c37-9afab7c03cc3" providerId="ADAL" clId="{E7DE41B9-8F64-4704-937A-EBD681D1446A}" dt="2020-10-05T13:56:04.720" v="150"/>
          <ac:spMkLst>
            <pc:docMk/>
            <pc:sldMk cId="3952073101" sldId="267"/>
            <ac:spMk id="91" creationId="{2ADBFC62-FFFB-4FDC-BFB2-D5710918039F}"/>
          </ac:spMkLst>
        </pc:spChg>
        <pc:spChg chg="mod">
          <ac:chgData name="Ivana Podnar Žarko" userId="dfd646e4-9588-42bd-8c37-9afab7c03cc3" providerId="ADAL" clId="{E7DE41B9-8F64-4704-937A-EBD681D1446A}" dt="2020-10-05T13:56:04.720" v="150"/>
          <ac:spMkLst>
            <pc:docMk/>
            <pc:sldMk cId="3952073101" sldId="267"/>
            <ac:spMk id="92" creationId="{273F2B14-F87C-4926-A4E4-49A76CAD1BB0}"/>
          </ac:spMkLst>
        </pc:spChg>
        <pc:spChg chg="mod">
          <ac:chgData name="Ivana Podnar Žarko" userId="dfd646e4-9588-42bd-8c37-9afab7c03cc3" providerId="ADAL" clId="{E7DE41B9-8F64-4704-937A-EBD681D1446A}" dt="2020-10-05T13:56:04.720" v="150"/>
          <ac:spMkLst>
            <pc:docMk/>
            <pc:sldMk cId="3952073101" sldId="267"/>
            <ac:spMk id="93" creationId="{73C9D05D-00EC-4405-816D-29483653358D}"/>
          </ac:spMkLst>
        </pc:spChg>
        <pc:spChg chg="mod">
          <ac:chgData name="Ivana Podnar Žarko" userId="dfd646e4-9588-42bd-8c37-9afab7c03cc3" providerId="ADAL" clId="{E7DE41B9-8F64-4704-937A-EBD681D1446A}" dt="2020-10-05T13:56:04.720" v="150"/>
          <ac:spMkLst>
            <pc:docMk/>
            <pc:sldMk cId="3952073101" sldId="267"/>
            <ac:spMk id="94" creationId="{D683739B-B596-4AD6-861E-E5AFD45A2FD8}"/>
          </ac:spMkLst>
        </pc:spChg>
        <pc:spChg chg="mod">
          <ac:chgData name="Ivana Podnar Žarko" userId="dfd646e4-9588-42bd-8c37-9afab7c03cc3" providerId="ADAL" clId="{E7DE41B9-8F64-4704-937A-EBD681D1446A}" dt="2020-10-05T13:56:04.720" v="150"/>
          <ac:spMkLst>
            <pc:docMk/>
            <pc:sldMk cId="3952073101" sldId="267"/>
            <ac:spMk id="95" creationId="{1FE25108-5300-4DE3-9AF1-6E0A9BEDA78E}"/>
          </ac:spMkLst>
        </pc:spChg>
        <pc:spChg chg="mod">
          <ac:chgData name="Ivana Podnar Žarko" userId="dfd646e4-9588-42bd-8c37-9afab7c03cc3" providerId="ADAL" clId="{E7DE41B9-8F64-4704-937A-EBD681D1446A}" dt="2020-10-05T13:56:04.720" v="150"/>
          <ac:spMkLst>
            <pc:docMk/>
            <pc:sldMk cId="3952073101" sldId="267"/>
            <ac:spMk id="97" creationId="{82A0F861-0E57-4577-8EE7-5BA5BF299AF6}"/>
          </ac:spMkLst>
        </pc:spChg>
        <pc:spChg chg="mod">
          <ac:chgData name="Ivana Podnar Žarko" userId="dfd646e4-9588-42bd-8c37-9afab7c03cc3" providerId="ADAL" clId="{E7DE41B9-8F64-4704-937A-EBD681D1446A}" dt="2020-10-05T13:56:04.720" v="150"/>
          <ac:spMkLst>
            <pc:docMk/>
            <pc:sldMk cId="3952073101" sldId="267"/>
            <ac:spMk id="98" creationId="{B28D6033-DAB0-4654-B5A7-63A8B22FD27E}"/>
          </ac:spMkLst>
        </pc:spChg>
        <pc:spChg chg="mod">
          <ac:chgData name="Ivana Podnar Žarko" userId="dfd646e4-9588-42bd-8c37-9afab7c03cc3" providerId="ADAL" clId="{E7DE41B9-8F64-4704-937A-EBD681D1446A}" dt="2020-10-05T13:56:04.720" v="150"/>
          <ac:spMkLst>
            <pc:docMk/>
            <pc:sldMk cId="3952073101" sldId="267"/>
            <ac:spMk id="99" creationId="{4881813D-E9C8-4034-9457-4009F7AC9568}"/>
          </ac:spMkLst>
        </pc:spChg>
        <pc:spChg chg="mod">
          <ac:chgData name="Ivana Podnar Žarko" userId="dfd646e4-9588-42bd-8c37-9afab7c03cc3" providerId="ADAL" clId="{E7DE41B9-8F64-4704-937A-EBD681D1446A}" dt="2020-10-05T13:56:04.720" v="150"/>
          <ac:spMkLst>
            <pc:docMk/>
            <pc:sldMk cId="3952073101" sldId="267"/>
            <ac:spMk id="101" creationId="{C28A2236-F8A2-4EDA-82F1-9FFDE83584AF}"/>
          </ac:spMkLst>
        </pc:spChg>
        <pc:spChg chg="del mod">
          <ac:chgData name="Ivana Podnar Žarko" userId="dfd646e4-9588-42bd-8c37-9afab7c03cc3" providerId="ADAL" clId="{E7DE41B9-8F64-4704-937A-EBD681D1446A}" dt="2020-10-05T13:57:30.220" v="254" actId="478"/>
          <ac:spMkLst>
            <pc:docMk/>
            <pc:sldMk cId="3952073101" sldId="267"/>
            <ac:spMk id="102" creationId="{95921B8D-ECA8-4D30-8A9F-03B4872003CD}"/>
          </ac:spMkLst>
        </pc:spChg>
        <pc:spChg chg="mod">
          <ac:chgData name="Ivana Podnar Žarko" userId="dfd646e4-9588-42bd-8c37-9afab7c03cc3" providerId="ADAL" clId="{E7DE41B9-8F64-4704-937A-EBD681D1446A}" dt="2020-10-05T14:00:20.433" v="323" actId="207"/>
          <ac:spMkLst>
            <pc:docMk/>
            <pc:sldMk cId="3952073101" sldId="267"/>
            <ac:spMk id="103" creationId="{9BA83332-DC55-4444-88A3-26EF84F51BA0}"/>
          </ac:spMkLst>
        </pc:spChg>
        <pc:spChg chg="mod">
          <ac:chgData name="Ivana Podnar Žarko" userId="dfd646e4-9588-42bd-8c37-9afab7c03cc3" providerId="ADAL" clId="{E7DE41B9-8F64-4704-937A-EBD681D1446A}" dt="2020-10-05T13:56:04.720" v="150"/>
          <ac:spMkLst>
            <pc:docMk/>
            <pc:sldMk cId="3952073101" sldId="267"/>
            <ac:spMk id="104" creationId="{DB173B91-5C74-4CE4-B9AA-593C2C5A67F7}"/>
          </ac:spMkLst>
        </pc:spChg>
        <pc:spChg chg="mod">
          <ac:chgData name="Ivana Podnar Žarko" userId="dfd646e4-9588-42bd-8c37-9afab7c03cc3" providerId="ADAL" clId="{E7DE41B9-8F64-4704-937A-EBD681D1446A}" dt="2020-10-05T13:56:04.720" v="150"/>
          <ac:spMkLst>
            <pc:docMk/>
            <pc:sldMk cId="3952073101" sldId="267"/>
            <ac:spMk id="105" creationId="{6384ACE9-3253-4403-ADA3-3A65B12D9C5E}"/>
          </ac:spMkLst>
        </pc:spChg>
        <pc:spChg chg="mod">
          <ac:chgData name="Ivana Podnar Žarko" userId="dfd646e4-9588-42bd-8c37-9afab7c03cc3" providerId="ADAL" clId="{E7DE41B9-8F64-4704-937A-EBD681D1446A}" dt="2020-10-05T13:56:04.720" v="150"/>
          <ac:spMkLst>
            <pc:docMk/>
            <pc:sldMk cId="3952073101" sldId="267"/>
            <ac:spMk id="106" creationId="{94C772FA-2F3C-48D1-992E-CFCA3B0F673A}"/>
          </ac:spMkLst>
        </pc:spChg>
        <pc:spChg chg="mod">
          <ac:chgData name="Ivana Podnar Žarko" userId="dfd646e4-9588-42bd-8c37-9afab7c03cc3" providerId="ADAL" clId="{E7DE41B9-8F64-4704-937A-EBD681D1446A}" dt="2020-10-05T13:56:04.720" v="150"/>
          <ac:spMkLst>
            <pc:docMk/>
            <pc:sldMk cId="3952073101" sldId="267"/>
            <ac:spMk id="107" creationId="{1070FD69-25E7-4A6C-944F-598207EE0A7B}"/>
          </ac:spMkLst>
        </pc:spChg>
        <pc:spChg chg="mod">
          <ac:chgData name="Ivana Podnar Žarko" userId="dfd646e4-9588-42bd-8c37-9afab7c03cc3" providerId="ADAL" clId="{E7DE41B9-8F64-4704-937A-EBD681D1446A}" dt="2020-10-05T13:56:04.720" v="150"/>
          <ac:spMkLst>
            <pc:docMk/>
            <pc:sldMk cId="3952073101" sldId="267"/>
            <ac:spMk id="108" creationId="{AE71E3F0-764D-49D0-9F23-6A12E8376CF2}"/>
          </ac:spMkLst>
        </pc:spChg>
        <pc:spChg chg="mod">
          <ac:chgData name="Ivana Podnar Žarko" userId="dfd646e4-9588-42bd-8c37-9afab7c03cc3" providerId="ADAL" clId="{E7DE41B9-8F64-4704-937A-EBD681D1446A}" dt="2020-10-05T13:56:04.720" v="150"/>
          <ac:spMkLst>
            <pc:docMk/>
            <pc:sldMk cId="3952073101" sldId="267"/>
            <ac:spMk id="109" creationId="{085FB384-6A27-47FA-8715-9A6C89E00001}"/>
          </ac:spMkLst>
        </pc:spChg>
        <pc:spChg chg="mod">
          <ac:chgData name="Ivana Podnar Žarko" userId="dfd646e4-9588-42bd-8c37-9afab7c03cc3" providerId="ADAL" clId="{E7DE41B9-8F64-4704-937A-EBD681D1446A}" dt="2020-10-05T13:56:04.720" v="150"/>
          <ac:spMkLst>
            <pc:docMk/>
            <pc:sldMk cId="3952073101" sldId="267"/>
            <ac:spMk id="110" creationId="{D4DABE5C-96A4-4B5D-A99D-C60289025B3D}"/>
          </ac:spMkLst>
        </pc:spChg>
        <pc:spChg chg="mod">
          <ac:chgData name="Ivana Podnar Žarko" userId="dfd646e4-9588-42bd-8c37-9afab7c03cc3" providerId="ADAL" clId="{E7DE41B9-8F64-4704-937A-EBD681D1446A}" dt="2020-10-05T13:56:04.720" v="150"/>
          <ac:spMkLst>
            <pc:docMk/>
            <pc:sldMk cId="3952073101" sldId="267"/>
            <ac:spMk id="111" creationId="{1268BDCC-CA83-4A3B-8B11-ED4EE7668480}"/>
          </ac:spMkLst>
        </pc:spChg>
        <pc:spChg chg="mod">
          <ac:chgData name="Ivana Podnar Žarko" userId="dfd646e4-9588-42bd-8c37-9afab7c03cc3" providerId="ADAL" clId="{E7DE41B9-8F64-4704-937A-EBD681D1446A}" dt="2020-10-05T13:56:04.720" v="150"/>
          <ac:spMkLst>
            <pc:docMk/>
            <pc:sldMk cId="3952073101" sldId="267"/>
            <ac:spMk id="112" creationId="{77505AC9-0E3E-42EB-8891-DFA9EC0130CC}"/>
          </ac:spMkLst>
        </pc:spChg>
        <pc:spChg chg="mod">
          <ac:chgData name="Ivana Podnar Žarko" userId="dfd646e4-9588-42bd-8c37-9afab7c03cc3" providerId="ADAL" clId="{E7DE41B9-8F64-4704-937A-EBD681D1446A}" dt="2020-10-05T13:56:04.720" v="150"/>
          <ac:spMkLst>
            <pc:docMk/>
            <pc:sldMk cId="3952073101" sldId="267"/>
            <ac:spMk id="113" creationId="{6B53F483-4FC5-4098-A320-6A7AF2C1EEA3}"/>
          </ac:spMkLst>
        </pc:spChg>
        <pc:spChg chg="mod">
          <ac:chgData name="Ivana Podnar Žarko" userId="dfd646e4-9588-42bd-8c37-9afab7c03cc3" providerId="ADAL" clId="{E7DE41B9-8F64-4704-937A-EBD681D1446A}" dt="2020-10-05T13:56:04.720" v="150"/>
          <ac:spMkLst>
            <pc:docMk/>
            <pc:sldMk cId="3952073101" sldId="267"/>
            <ac:spMk id="114" creationId="{AEEA67D0-0BE6-4E26-9EC6-F8A5C96490BC}"/>
          </ac:spMkLst>
        </pc:spChg>
        <pc:spChg chg="mod">
          <ac:chgData name="Ivana Podnar Žarko" userId="dfd646e4-9588-42bd-8c37-9afab7c03cc3" providerId="ADAL" clId="{E7DE41B9-8F64-4704-937A-EBD681D1446A}" dt="2020-10-05T13:56:04.720" v="150"/>
          <ac:spMkLst>
            <pc:docMk/>
            <pc:sldMk cId="3952073101" sldId="267"/>
            <ac:spMk id="115" creationId="{0AF97809-54DF-4CFC-824D-221DD3457BFE}"/>
          </ac:spMkLst>
        </pc:spChg>
        <pc:spChg chg="mod ord">
          <ac:chgData name="Ivana Podnar Žarko" userId="dfd646e4-9588-42bd-8c37-9afab7c03cc3" providerId="ADAL" clId="{E7DE41B9-8F64-4704-937A-EBD681D1446A}" dt="2020-10-05T13:57:59.570" v="258" actId="14100"/>
          <ac:spMkLst>
            <pc:docMk/>
            <pc:sldMk cId="3952073101" sldId="267"/>
            <ac:spMk id="36866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3:58:07.760" v="259" actId="14100"/>
          <ac:spMkLst>
            <pc:docMk/>
            <pc:sldMk cId="3952073101" sldId="267"/>
            <ac:spMk id="36867" creationId="{00000000-0000-0000-0000-000000000000}"/>
          </ac:spMkLst>
        </pc:spChg>
        <pc:grpChg chg="del">
          <ac:chgData name="Ivana Podnar Žarko" userId="dfd646e4-9588-42bd-8c37-9afab7c03cc3" providerId="ADAL" clId="{E7DE41B9-8F64-4704-937A-EBD681D1446A}" dt="2020-10-05T13:55:48.903" v="147" actId="478"/>
          <ac:grpSpMkLst>
            <pc:docMk/>
            <pc:sldMk cId="3952073101" sldId="267"/>
            <ac:grpSpMk id="2" creationId="{00000000-0000-0000-0000-000000000000}"/>
          </ac:grpSpMkLst>
        </pc:grpChg>
        <pc:grpChg chg="del">
          <ac:chgData name="Ivana Podnar Žarko" userId="dfd646e4-9588-42bd-8c37-9afab7c03cc3" providerId="ADAL" clId="{E7DE41B9-8F64-4704-937A-EBD681D1446A}" dt="2020-10-05T13:55:48.903" v="147" actId="478"/>
          <ac:grpSpMkLst>
            <pc:docMk/>
            <pc:sldMk cId="3952073101" sldId="267"/>
            <ac:grpSpMk id="5" creationId="{00000000-0000-0000-0000-000000000000}"/>
          </ac:grpSpMkLst>
        </pc:grpChg>
        <pc:grpChg chg="add del mod">
          <ac:chgData name="Ivana Podnar Žarko" userId="dfd646e4-9588-42bd-8c37-9afab7c03cc3" providerId="ADAL" clId="{E7DE41B9-8F64-4704-937A-EBD681D1446A}" dt="2020-10-05T13:56:04.713" v="149"/>
          <ac:grpSpMkLst>
            <pc:docMk/>
            <pc:sldMk cId="3952073101" sldId="267"/>
            <ac:grpSpMk id="43" creationId="{1CB94C22-A225-4C7E-AF55-0BD48CFA9F34}"/>
          </ac:grpSpMkLst>
        </pc:grpChg>
        <pc:grpChg chg="mod">
          <ac:chgData name="Ivana Podnar Žarko" userId="dfd646e4-9588-42bd-8c37-9afab7c03cc3" providerId="ADAL" clId="{E7DE41B9-8F64-4704-937A-EBD681D1446A}" dt="2020-10-05T13:56:01.110" v="148"/>
          <ac:grpSpMkLst>
            <pc:docMk/>
            <pc:sldMk cId="3952073101" sldId="267"/>
            <ac:grpSpMk id="45" creationId="{48A2EE0F-A0AE-42C9-A42F-6F6F32898742}"/>
          </ac:grpSpMkLst>
        </pc:grpChg>
        <pc:grpChg chg="mod">
          <ac:chgData name="Ivana Podnar Žarko" userId="dfd646e4-9588-42bd-8c37-9afab7c03cc3" providerId="ADAL" clId="{E7DE41B9-8F64-4704-937A-EBD681D1446A}" dt="2020-10-05T13:56:01.110" v="148"/>
          <ac:grpSpMkLst>
            <pc:docMk/>
            <pc:sldMk cId="3952073101" sldId="267"/>
            <ac:grpSpMk id="46" creationId="{D2493507-B24A-4B51-86A2-E65FA6CC04F6}"/>
          </ac:grpSpMkLst>
        </pc:grpChg>
        <pc:grpChg chg="add del mod">
          <ac:chgData name="Ivana Podnar Žarko" userId="dfd646e4-9588-42bd-8c37-9afab7c03cc3" providerId="ADAL" clId="{E7DE41B9-8F64-4704-937A-EBD681D1446A}" dt="2020-10-05T13:56:04.713" v="149"/>
          <ac:grpSpMkLst>
            <pc:docMk/>
            <pc:sldMk cId="3952073101" sldId="267"/>
            <ac:grpSpMk id="60" creationId="{2CA4306D-5A88-4FE8-9B2A-EC9D53B336FB}"/>
          </ac:grpSpMkLst>
        </pc:grpChg>
        <pc:grpChg chg="mod">
          <ac:chgData name="Ivana Podnar Žarko" userId="dfd646e4-9588-42bd-8c37-9afab7c03cc3" providerId="ADAL" clId="{E7DE41B9-8F64-4704-937A-EBD681D1446A}" dt="2020-10-05T13:56:01.110" v="148"/>
          <ac:grpSpMkLst>
            <pc:docMk/>
            <pc:sldMk cId="3952073101" sldId="267"/>
            <ac:grpSpMk id="64" creationId="{9BA2FAD0-ED87-4F03-A681-8AF893F83890}"/>
          </ac:grpSpMkLst>
        </pc:grpChg>
        <pc:grpChg chg="add mod">
          <ac:chgData name="Ivana Podnar Žarko" userId="dfd646e4-9588-42bd-8c37-9afab7c03cc3" providerId="ADAL" clId="{E7DE41B9-8F64-4704-937A-EBD681D1446A}" dt="2020-10-05T13:58:16.768" v="260" actId="1076"/>
          <ac:grpSpMkLst>
            <pc:docMk/>
            <pc:sldMk cId="3952073101" sldId="267"/>
            <ac:grpSpMk id="80" creationId="{D794D3A5-1DBE-4088-AC0A-4D25CD2C18AE}"/>
          </ac:grpSpMkLst>
        </pc:grpChg>
        <pc:grpChg chg="mod">
          <ac:chgData name="Ivana Podnar Žarko" userId="dfd646e4-9588-42bd-8c37-9afab7c03cc3" providerId="ADAL" clId="{E7DE41B9-8F64-4704-937A-EBD681D1446A}" dt="2020-10-05T13:56:04.720" v="150"/>
          <ac:grpSpMkLst>
            <pc:docMk/>
            <pc:sldMk cId="3952073101" sldId="267"/>
            <ac:grpSpMk id="81" creationId="{D609BCB1-6ED3-4D3D-B7F4-7137F0246D0B}"/>
          </ac:grpSpMkLst>
        </pc:grpChg>
        <pc:grpChg chg="mod">
          <ac:chgData name="Ivana Podnar Žarko" userId="dfd646e4-9588-42bd-8c37-9afab7c03cc3" providerId="ADAL" clId="{E7DE41B9-8F64-4704-937A-EBD681D1446A}" dt="2020-10-05T13:56:04.720" v="150"/>
          <ac:grpSpMkLst>
            <pc:docMk/>
            <pc:sldMk cId="3952073101" sldId="267"/>
            <ac:grpSpMk id="82" creationId="{D11578EF-C7E2-496F-802F-D34F26E4AB6E}"/>
          </ac:grpSpMkLst>
        </pc:grpChg>
        <pc:grpChg chg="add mod">
          <ac:chgData name="Ivana Podnar Žarko" userId="dfd646e4-9588-42bd-8c37-9afab7c03cc3" providerId="ADAL" clId="{E7DE41B9-8F64-4704-937A-EBD681D1446A}" dt="2020-10-05T13:58:42.975" v="268" actId="1076"/>
          <ac:grpSpMkLst>
            <pc:docMk/>
            <pc:sldMk cId="3952073101" sldId="267"/>
            <ac:grpSpMk id="96" creationId="{7B7B339D-F3E3-4FF5-B9A2-F5B4C44B85E6}"/>
          </ac:grpSpMkLst>
        </pc:grpChg>
        <pc:grpChg chg="mod">
          <ac:chgData name="Ivana Podnar Žarko" userId="dfd646e4-9588-42bd-8c37-9afab7c03cc3" providerId="ADAL" clId="{E7DE41B9-8F64-4704-937A-EBD681D1446A}" dt="2020-10-05T13:56:04.720" v="150"/>
          <ac:grpSpMkLst>
            <pc:docMk/>
            <pc:sldMk cId="3952073101" sldId="267"/>
            <ac:grpSpMk id="100" creationId="{EDAE531A-219A-42C8-B9D5-CD26154DA92E}"/>
          </ac:grpSpMkLst>
        </pc:grpChg>
      </pc:sldChg>
      <pc:sldChg chg="modSp add mod modClrScheme chgLayout">
        <pc:chgData name="Ivana Podnar Žarko" userId="dfd646e4-9588-42bd-8c37-9afab7c03cc3" providerId="ADAL" clId="{E7DE41B9-8F64-4704-937A-EBD681D1446A}" dt="2020-10-05T14:00:49.436" v="325" actId="700"/>
        <pc:sldMkLst>
          <pc:docMk/>
          <pc:sldMk cId="0" sldId="269"/>
        </pc:sldMkLst>
        <pc:spChg chg="mod ord">
          <ac:chgData name="Ivana Podnar Žarko" userId="dfd646e4-9588-42bd-8c37-9afab7c03cc3" providerId="ADAL" clId="{E7DE41B9-8F64-4704-937A-EBD681D1446A}" dt="2020-10-05T14:00:49.436" v="325" actId="700"/>
          <ac:spMkLst>
            <pc:docMk/>
            <pc:sldMk cId="0" sldId="269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00:49.436" v="325" actId="700"/>
          <ac:spMkLst>
            <pc:docMk/>
            <pc:sldMk cId="0" sldId="269"/>
            <ac:spMk id="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00:49.436" v="325" actId="700"/>
          <ac:spMkLst>
            <pc:docMk/>
            <pc:sldMk cId="0" sldId="269"/>
            <ac:spMk id="8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00:49.436" v="325" actId="700"/>
          <ac:spMkLst>
            <pc:docMk/>
            <pc:sldMk cId="0" sldId="269"/>
            <ac:spMk id="39938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00:49.436" v="325" actId="700"/>
          <ac:spMkLst>
            <pc:docMk/>
            <pc:sldMk cId="0" sldId="269"/>
            <ac:spMk id="39939" creationId="{00000000-0000-0000-0000-000000000000}"/>
          </ac:spMkLst>
        </pc:spChg>
      </pc:sldChg>
      <pc:sldChg chg="modSp add mod modClrScheme chgLayout">
        <pc:chgData name="Ivana Podnar Žarko" userId="dfd646e4-9588-42bd-8c37-9afab7c03cc3" providerId="ADAL" clId="{E7DE41B9-8F64-4704-937A-EBD681D1446A}" dt="2020-10-06T08:12:35.478" v="1261" actId="27636"/>
        <pc:sldMkLst>
          <pc:docMk/>
          <pc:sldMk cId="0" sldId="270"/>
        </pc:sldMkLst>
        <pc:spChg chg="mod ord">
          <ac:chgData name="Ivana Podnar Žarko" userId="dfd646e4-9588-42bd-8c37-9afab7c03cc3" providerId="ADAL" clId="{E7DE41B9-8F64-4704-937A-EBD681D1446A}" dt="2020-10-05T14:00:57.253" v="326" actId="700"/>
          <ac:spMkLst>
            <pc:docMk/>
            <pc:sldMk cId="0" sldId="270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00:57.253" v="326" actId="700"/>
          <ac:spMkLst>
            <pc:docMk/>
            <pc:sldMk cId="0" sldId="270"/>
            <ac:spMk id="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00:57.253" v="326" actId="700"/>
          <ac:spMkLst>
            <pc:docMk/>
            <pc:sldMk cId="0" sldId="270"/>
            <ac:spMk id="8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00:57.253" v="326" actId="700"/>
          <ac:spMkLst>
            <pc:docMk/>
            <pc:sldMk cId="0" sldId="270"/>
            <ac:spMk id="41986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6T08:12:35.478" v="1261" actId="27636"/>
          <ac:spMkLst>
            <pc:docMk/>
            <pc:sldMk cId="0" sldId="270"/>
            <ac:spMk id="110595" creationId="{00000000-0000-0000-0000-000000000000}"/>
          </ac:spMkLst>
        </pc:spChg>
      </pc:sldChg>
      <pc:sldChg chg="addSp delSp modSp add mod modClrScheme chgLayout">
        <pc:chgData name="Ivana Podnar Žarko" userId="dfd646e4-9588-42bd-8c37-9afab7c03cc3" providerId="ADAL" clId="{E7DE41B9-8F64-4704-937A-EBD681D1446A}" dt="2020-10-06T08:12:35.495" v="1262" actId="27636"/>
        <pc:sldMkLst>
          <pc:docMk/>
          <pc:sldMk cId="1477997038" sldId="273"/>
        </pc:sldMkLst>
        <pc:spChg chg="add del mod">
          <ac:chgData name="Ivana Podnar Žarko" userId="dfd646e4-9588-42bd-8c37-9afab7c03cc3" providerId="ADAL" clId="{E7DE41B9-8F64-4704-937A-EBD681D1446A}" dt="2020-10-05T14:01:34.350" v="329"/>
          <ac:spMkLst>
            <pc:docMk/>
            <pc:sldMk cId="1477997038" sldId="273"/>
            <ac:spMk id="2" creationId="{25B3970F-1FDB-4467-9CE0-AB7A912109CD}"/>
          </ac:spMkLst>
        </pc:spChg>
        <pc:spChg chg="mod ord">
          <ac:chgData name="Ivana Podnar Žarko" userId="dfd646e4-9588-42bd-8c37-9afab7c03cc3" providerId="ADAL" clId="{E7DE41B9-8F64-4704-937A-EBD681D1446A}" dt="2020-10-05T14:01:52.525" v="333" actId="700"/>
          <ac:spMkLst>
            <pc:docMk/>
            <pc:sldMk cId="1477997038" sldId="273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01:52.525" v="333" actId="700"/>
          <ac:spMkLst>
            <pc:docMk/>
            <pc:sldMk cId="1477997038" sldId="273"/>
            <ac:spMk id="4" creationId="{00000000-0000-0000-0000-000000000000}"/>
          </ac:spMkLst>
        </pc:spChg>
        <pc:spChg chg="add del mod">
          <ac:chgData name="Ivana Podnar Žarko" userId="dfd646e4-9588-42bd-8c37-9afab7c03cc3" providerId="ADAL" clId="{E7DE41B9-8F64-4704-937A-EBD681D1446A}" dt="2020-10-05T14:01:34.350" v="329"/>
          <ac:spMkLst>
            <pc:docMk/>
            <pc:sldMk cId="1477997038" sldId="273"/>
            <ac:spMk id="5" creationId="{CB5FCA0B-86E3-4C51-9453-31C5A82FF211}"/>
          </ac:spMkLst>
        </pc:spChg>
        <pc:spChg chg="add del mod">
          <ac:chgData name="Ivana Podnar Žarko" userId="dfd646e4-9588-42bd-8c37-9afab7c03cc3" providerId="ADAL" clId="{E7DE41B9-8F64-4704-937A-EBD681D1446A}" dt="2020-10-05T14:01:34.350" v="329"/>
          <ac:spMkLst>
            <pc:docMk/>
            <pc:sldMk cId="1477997038" sldId="273"/>
            <ac:spMk id="6" creationId="{41B33474-779D-4330-BA67-888BFC910F22}"/>
          </ac:spMkLst>
        </pc:spChg>
        <pc:spChg chg="add del mod">
          <ac:chgData name="Ivana Podnar Žarko" userId="dfd646e4-9588-42bd-8c37-9afab7c03cc3" providerId="ADAL" clId="{E7DE41B9-8F64-4704-937A-EBD681D1446A}" dt="2020-10-05T14:01:34.350" v="329"/>
          <ac:spMkLst>
            <pc:docMk/>
            <pc:sldMk cId="1477997038" sldId="273"/>
            <ac:spMk id="7" creationId="{964957D4-9844-4272-8352-DF96B11437F1}"/>
          </ac:spMkLst>
        </pc:spChg>
        <pc:spChg chg="add del mod">
          <ac:chgData name="Ivana Podnar Žarko" userId="dfd646e4-9588-42bd-8c37-9afab7c03cc3" providerId="ADAL" clId="{E7DE41B9-8F64-4704-937A-EBD681D1446A}" dt="2020-10-05T14:01:34.350" v="329"/>
          <ac:spMkLst>
            <pc:docMk/>
            <pc:sldMk cId="1477997038" sldId="273"/>
            <ac:spMk id="8" creationId="{7B95DA7E-A9DF-4955-A80D-02929AD9EBE9}"/>
          </ac:spMkLst>
        </pc:spChg>
        <pc:spChg chg="add del mod">
          <ac:chgData name="Ivana Podnar Žarko" userId="dfd646e4-9588-42bd-8c37-9afab7c03cc3" providerId="ADAL" clId="{E7DE41B9-8F64-4704-937A-EBD681D1446A}" dt="2020-10-05T14:01:34.350" v="329"/>
          <ac:spMkLst>
            <pc:docMk/>
            <pc:sldMk cId="1477997038" sldId="273"/>
            <ac:spMk id="9" creationId="{217C8FBE-B307-4551-8138-BE5042904749}"/>
          </ac:spMkLst>
        </pc:spChg>
        <pc:spChg chg="mod ord">
          <ac:chgData name="Ivana Podnar Žarko" userId="dfd646e4-9588-42bd-8c37-9afab7c03cc3" providerId="ADAL" clId="{E7DE41B9-8F64-4704-937A-EBD681D1446A}" dt="2020-10-05T14:01:52.525" v="333" actId="700"/>
          <ac:spMkLst>
            <pc:docMk/>
            <pc:sldMk cId="1477997038" sldId="273"/>
            <ac:spMk id="10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03:33.270" v="360" actId="20577"/>
          <ac:spMkLst>
            <pc:docMk/>
            <pc:sldMk cId="1477997038" sldId="273"/>
            <ac:spMk id="46082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6T08:12:35.495" v="1262" actId="27636"/>
          <ac:spMkLst>
            <pc:docMk/>
            <pc:sldMk cId="1477997038" sldId="273"/>
            <ac:spMk id="46083" creationId="{00000000-0000-0000-0000-000000000000}"/>
          </ac:spMkLst>
        </pc:spChg>
        <pc:graphicFrameChg chg="mod">
          <ac:chgData name="Ivana Podnar Žarko" userId="dfd646e4-9588-42bd-8c37-9afab7c03cc3" providerId="ADAL" clId="{E7DE41B9-8F64-4704-937A-EBD681D1446A}" dt="2020-10-05T14:02:04.920" v="335" actId="1076"/>
          <ac:graphicFrameMkLst>
            <pc:docMk/>
            <pc:sldMk cId="1477997038" sldId="273"/>
            <ac:graphicFrameMk id="46084" creationId="{00000000-0000-0000-0000-000000000000}"/>
          </ac:graphicFrameMkLst>
        </pc:graphicFrameChg>
      </pc:sldChg>
      <pc:sldChg chg="addSp modSp add mod modClrScheme chgLayout">
        <pc:chgData name="Ivana Podnar Žarko" userId="dfd646e4-9588-42bd-8c37-9afab7c03cc3" providerId="ADAL" clId="{E7DE41B9-8F64-4704-937A-EBD681D1446A}" dt="2020-10-05T14:04:30.412" v="368" actId="27636"/>
        <pc:sldMkLst>
          <pc:docMk/>
          <pc:sldMk cId="0" sldId="274"/>
        </pc:sldMkLst>
        <pc:spChg chg="add mod ord">
          <ac:chgData name="Ivana Podnar Žarko" userId="dfd646e4-9588-42bd-8c37-9afab7c03cc3" providerId="ADAL" clId="{E7DE41B9-8F64-4704-937A-EBD681D1446A}" dt="2020-10-05T14:04:30.412" v="368" actId="27636"/>
          <ac:spMkLst>
            <pc:docMk/>
            <pc:sldMk cId="0" sldId="274"/>
            <ac:spMk id="2" creationId="{4F9F2092-D003-4947-903D-53FDF81B340E}"/>
          </ac:spMkLst>
        </pc:spChg>
        <pc:spChg chg="mod ord">
          <ac:chgData name="Ivana Podnar Žarko" userId="dfd646e4-9588-42bd-8c37-9afab7c03cc3" providerId="ADAL" clId="{E7DE41B9-8F64-4704-937A-EBD681D1446A}" dt="2020-10-05T14:03:49.864" v="361" actId="700"/>
          <ac:spMkLst>
            <pc:docMk/>
            <pc:sldMk cId="0" sldId="274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03:49.864" v="361" actId="700"/>
          <ac:spMkLst>
            <pc:docMk/>
            <pc:sldMk cId="0" sldId="274"/>
            <ac:spMk id="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03:49.864" v="361" actId="700"/>
          <ac:spMkLst>
            <pc:docMk/>
            <pc:sldMk cId="0" sldId="274"/>
            <ac:spMk id="8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04:15.900" v="366" actId="27636"/>
          <ac:spMkLst>
            <pc:docMk/>
            <pc:sldMk cId="0" sldId="274"/>
            <ac:spMk id="47107" creationId="{00000000-0000-0000-0000-000000000000}"/>
          </ac:spMkLst>
        </pc:spChg>
      </pc:sldChg>
      <pc:sldChg chg="modSp add mod modClrScheme chgLayout">
        <pc:chgData name="Ivana Podnar Žarko" userId="dfd646e4-9588-42bd-8c37-9afab7c03cc3" providerId="ADAL" clId="{E7DE41B9-8F64-4704-937A-EBD681D1446A}" dt="2020-10-06T08:23:19.310" v="1268" actId="114"/>
        <pc:sldMkLst>
          <pc:docMk/>
          <pc:sldMk cId="0" sldId="276"/>
        </pc:sldMkLst>
        <pc:spChg chg="mod ord">
          <ac:chgData name="Ivana Podnar Žarko" userId="dfd646e4-9588-42bd-8c37-9afab7c03cc3" providerId="ADAL" clId="{E7DE41B9-8F64-4704-937A-EBD681D1446A}" dt="2020-10-05T14:04:01.420" v="363" actId="700"/>
          <ac:spMkLst>
            <pc:docMk/>
            <pc:sldMk cId="0" sldId="276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04:01.420" v="363" actId="700"/>
          <ac:spMkLst>
            <pc:docMk/>
            <pc:sldMk cId="0" sldId="276"/>
            <ac:spMk id="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04:01.420" v="363" actId="700"/>
          <ac:spMkLst>
            <pc:docMk/>
            <pc:sldMk cId="0" sldId="276"/>
            <ac:spMk id="8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04:01.420" v="363" actId="700"/>
          <ac:spMkLst>
            <pc:docMk/>
            <pc:sldMk cId="0" sldId="276"/>
            <ac:spMk id="50178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6T08:23:19.310" v="1268" actId="114"/>
          <ac:spMkLst>
            <pc:docMk/>
            <pc:sldMk cId="0" sldId="276"/>
            <ac:spMk id="50179" creationId="{00000000-0000-0000-0000-000000000000}"/>
          </ac:spMkLst>
        </pc:spChg>
      </pc:sldChg>
      <pc:sldChg chg="addSp delSp modSp add mod modClrScheme chgLayout">
        <pc:chgData name="Ivana Podnar Žarko" userId="dfd646e4-9588-42bd-8c37-9afab7c03cc3" providerId="ADAL" clId="{E7DE41B9-8F64-4704-937A-EBD681D1446A}" dt="2020-10-05T14:05:23.212" v="376" actId="2711"/>
        <pc:sldMkLst>
          <pc:docMk/>
          <pc:sldMk cId="0" sldId="277"/>
        </pc:sldMkLst>
        <pc:spChg chg="add del">
          <ac:chgData name="Ivana Podnar Žarko" userId="dfd646e4-9588-42bd-8c37-9afab7c03cc3" providerId="ADAL" clId="{E7DE41B9-8F64-4704-937A-EBD681D1446A}" dt="2020-10-05T14:05:13.029" v="372" actId="22"/>
          <ac:spMkLst>
            <pc:docMk/>
            <pc:sldMk cId="0" sldId="277"/>
            <ac:spMk id="2" creationId="{AA060F18-B14A-4370-BD26-857D20BFB01C}"/>
          </ac:spMkLst>
        </pc:spChg>
        <pc:spChg chg="mod ord">
          <ac:chgData name="Ivana Podnar Žarko" userId="dfd646e4-9588-42bd-8c37-9afab7c03cc3" providerId="ADAL" clId="{E7DE41B9-8F64-4704-937A-EBD681D1446A}" dt="2020-10-05T14:04:55.309" v="369" actId="700"/>
          <ac:spMkLst>
            <pc:docMk/>
            <pc:sldMk cId="0" sldId="277"/>
            <ac:spMk id="3" creationId="{00000000-0000-0000-0000-000000000000}"/>
          </ac:spMkLst>
        </pc:spChg>
        <pc:spChg chg="add del">
          <ac:chgData name="Ivana Podnar Žarko" userId="dfd646e4-9588-42bd-8c37-9afab7c03cc3" providerId="ADAL" clId="{E7DE41B9-8F64-4704-937A-EBD681D1446A}" dt="2020-10-05T14:05:13.029" v="372" actId="22"/>
          <ac:spMkLst>
            <pc:docMk/>
            <pc:sldMk cId="0" sldId="277"/>
            <ac:spMk id="4" creationId="{DD720E86-BA17-4367-9831-E9074F9103CE}"/>
          </ac:spMkLst>
        </pc:spChg>
        <pc:spChg chg="add del">
          <ac:chgData name="Ivana Podnar Žarko" userId="dfd646e4-9588-42bd-8c37-9afab7c03cc3" providerId="ADAL" clId="{E7DE41B9-8F64-4704-937A-EBD681D1446A}" dt="2020-10-05T14:05:13.029" v="372" actId="22"/>
          <ac:spMkLst>
            <pc:docMk/>
            <pc:sldMk cId="0" sldId="277"/>
            <ac:spMk id="5" creationId="{9C6E4BFF-6F03-4757-9A69-AFACA69047F6}"/>
          </ac:spMkLst>
        </pc:spChg>
        <pc:spChg chg="add del">
          <ac:chgData name="Ivana Podnar Žarko" userId="dfd646e4-9588-42bd-8c37-9afab7c03cc3" providerId="ADAL" clId="{E7DE41B9-8F64-4704-937A-EBD681D1446A}" dt="2020-10-05T14:05:13.029" v="372" actId="22"/>
          <ac:spMkLst>
            <pc:docMk/>
            <pc:sldMk cId="0" sldId="277"/>
            <ac:spMk id="6" creationId="{A821D11E-57EE-4993-8ED2-90214B01B89C}"/>
          </ac:spMkLst>
        </pc:spChg>
        <pc:spChg chg="add del">
          <ac:chgData name="Ivana Podnar Žarko" userId="dfd646e4-9588-42bd-8c37-9afab7c03cc3" providerId="ADAL" clId="{E7DE41B9-8F64-4704-937A-EBD681D1446A}" dt="2020-10-05T14:05:13.029" v="372" actId="22"/>
          <ac:spMkLst>
            <pc:docMk/>
            <pc:sldMk cId="0" sldId="277"/>
            <ac:spMk id="7" creationId="{6217D957-2D2F-4EF4-B87C-681F46BE1649}"/>
          </ac:spMkLst>
        </pc:spChg>
        <pc:spChg chg="add del">
          <ac:chgData name="Ivana Podnar Žarko" userId="dfd646e4-9588-42bd-8c37-9afab7c03cc3" providerId="ADAL" clId="{E7DE41B9-8F64-4704-937A-EBD681D1446A}" dt="2020-10-05T14:05:13.029" v="372" actId="22"/>
          <ac:spMkLst>
            <pc:docMk/>
            <pc:sldMk cId="0" sldId="277"/>
            <ac:spMk id="8" creationId="{A33D0237-DBC6-493A-A215-D3FA78E73181}"/>
          </ac:spMkLst>
        </pc:spChg>
        <pc:spChg chg="add del">
          <ac:chgData name="Ivana Podnar Žarko" userId="dfd646e4-9588-42bd-8c37-9afab7c03cc3" providerId="ADAL" clId="{E7DE41B9-8F64-4704-937A-EBD681D1446A}" dt="2020-10-05T14:05:13.029" v="372" actId="22"/>
          <ac:spMkLst>
            <pc:docMk/>
            <pc:sldMk cId="0" sldId="277"/>
            <ac:spMk id="9" creationId="{46F610B1-76CF-4B0E-99DB-095D69FD50C2}"/>
          </ac:spMkLst>
        </pc:spChg>
        <pc:spChg chg="add del">
          <ac:chgData name="Ivana Podnar Žarko" userId="dfd646e4-9588-42bd-8c37-9afab7c03cc3" providerId="ADAL" clId="{E7DE41B9-8F64-4704-937A-EBD681D1446A}" dt="2020-10-05T14:05:13.029" v="372" actId="22"/>
          <ac:spMkLst>
            <pc:docMk/>
            <pc:sldMk cId="0" sldId="277"/>
            <ac:spMk id="10" creationId="{CC121143-57C5-4FD9-B4E6-3DEFD6C5B1CB}"/>
          </ac:spMkLst>
        </pc:spChg>
        <pc:spChg chg="add del">
          <ac:chgData name="Ivana Podnar Žarko" userId="dfd646e4-9588-42bd-8c37-9afab7c03cc3" providerId="ADAL" clId="{E7DE41B9-8F64-4704-937A-EBD681D1446A}" dt="2020-10-05T14:05:13.029" v="372" actId="22"/>
          <ac:spMkLst>
            <pc:docMk/>
            <pc:sldMk cId="0" sldId="277"/>
            <ac:spMk id="11" creationId="{A66DF3A4-6910-4FDA-8687-DFDB49343C47}"/>
          </ac:spMkLst>
        </pc:spChg>
        <pc:spChg chg="add del">
          <ac:chgData name="Ivana Podnar Žarko" userId="dfd646e4-9588-42bd-8c37-9afab7c03cc3" providerId="ADAL" clId="{E7DE41B9-8F64-4704-937A-EBD681D1446A}" dt="2020-10-05T14:05:13.029" v="372" actId="22"/>
          <ac:spMkLst>
            <pc:docMk/>
            <pc:sldMk cId="0" sldId="277"/>
            <ac:spMk id="12" creationId="{08977147-7E34-4AE2-B9DA-02F5BD8D7C77}"/>
          </ac:spMkLst>
        </pc:spChg>
        <pc:spChg chg="add del">
          <ac:chgData name="Ivana Podnar Žarko" userId="dfd646e4-9588-42bd-8c37-9afab7c03cc3" providerId="ADAL" clId="{E7DE41B9-8F64-4704-937A-EBD681D1446A}" dt="2020-10-05T14:05:13.029" v="372" actId="22"/>
          <ac:spMkLst>
            <pc:docMk/>
            <pc:sldMk cId="0" sldId="277"/>
            <ac:spMk id="13" creationId="{C9C1ADEA-C7D5-403B-96FB-270FE25983C0}"/>
          </ac:spMkLst>
        </pc:spChg>
        <pc:spChg chg="add del">
          <ac:chgData name="Ivana Podnar Žarko" userId="dfd646e4-9588-42bd-8c37-9afab7c03cc3" providerId="ADAL" clId="{E7DE41B9-8F64-4704-937A-EBD681D1446A}" dt="2020-10-05T14:05:13.029" v="372" actId="22"/>
          <ac:spMkLst>
            <pc:docMk/>
            <pc:sldMk cId="0" sldId="277"/>
            <ac:spMk id="14" creationId="{BA6493CD-2CC5-411B-82ED-7445EA205442}"/>
          </ac:spMkLst>
        </pc:spChg>
        <pc:spChg chg="add del">
          <ac:chgData name="Ivana Podnar Žarko" userId="dfd646e4-9588-42bd-8c37-9afab7c03cc3" providerId="ADAL" clId="{E7DE41B9-8F64-4704-937A-EBD681D1446A}" dt="2020-10-05T14:05:13.029" v="372" actId="22"/>
          <ac:spMkLst>
            <pc:docMk/>
            <pc:sldMk cId="0" sldId="277"/>
            <ac:spMk id="15" creationId="{86869D1A-C14C-40CF-A2F9-E1BBA1F74F62}"/>
          </ac:spMkLst>
        </pc:spChg>
        <pc:spChg chg="add del">
          <ac:chgData name="Ivana Podnar Žarko" userId="dfd646e4-9588-42bd-8c37-9afab7c03cc3" providerId="ADAL" clId="{E7DE41B9-8F64-4704-937A-EBD681D1446A}" dt="2020-10-05T14:05:13.029" v="372" actId="22"/>
          <ac:spMkLst>
            <pc:docMk/>
            <pc:sldMk cId="0" sldId="277"/>
            <ac:spMk id="16" creationId="{870E210E-7CEE-43DF-A9CA-D6DC46C314BF}"/>
          </ac:spMkLst>
        </pc:spChg>
        <pc:spChg chg="add del">
          <ac:chgData name="Ivana Podnar Žarko" userId="dfd646e4-9588-42bd-8c37-9afab7c03cc3" providerId="ADAL" clId="{E7DE41B9-8F64-4704-937A-EBD681D1446A}" dt="2020-10-05T14:05:13.029" v="372" actId="22"/>
          <ac:spMkLst>
            <pc:docMk/>
            <pc:sldMk cId="0" sldId="277"/>
            <ac:spMk id="17" creationId="{70359E12-7FD9-42C1-8D60-33579E6A6ACF}"/>
          </ac:spMkLst>
        </pc:spChg>
        <pc:spChg chg="add del">
          <ac:chgData name="Ivana Podnar Žarko" userId="dfd646e4-9588-42bd-8c37-9afab7c03cc3" providerId="ADAL" clId="{E7DE41B9-8F64-4704-937A-EBD681D1446A}" dt="2020-10-05T14:05:13.029" v="372" actId="22"/>
          <ac:spMkLst>
            <pc:docMk/>
            <pc:sldMk cId="0" sldId="277"/>
            <ac:spMk id="18" creationId="{E1EE61CE-18EF-4EBA-B6EE-2D5E99FF21ED}"/>
          </ac:spMkLst>
        </pc:spChg>
        <pc:spChg chg="add del">
          <ac:chgData name="Ivana Podnar Žarko" userId="dfd646e4-9588-42bd-8c37-9afab7c03cc3" providerId="ADAL" clId="{E7DE41B9-8F64-4704-937A-EBD681D1446A}" dt="2020-10-05T14:05:13.029" v="372" actId="22"/>
          <ac:spMkLst>
            <pc:docMk/>
            <pc:sldMk cId="0" sldId="277"/>
            <ac:spMk id="19" creationId="{406D0F60-59B4-4B0A-94C6-9E96CC8341A4}"/>
          </ac:spMkLst>
        </pc:spChg>
        <pc:spChg chg="add del">
          <ac:chgData name="Ivana Podnar Žarko" userId="dfd646e4-9588-42bd-8c37-9afab7c03cc3" providerId="ADAL" clId="{E7DE41B9-8F64-4704-937A-EBD681D1446A}" dt="2020-10-05T14:05:13.029" v="372" actId="22"/>
          <ac:spMkLst>
            <pc:docMk/>
            <pc:sldMk cId="0" sldId="277"/>
            <ac:spMk id="20" creationId="{82D8BD75-DC75-4BE0-A72C-BC804FB897B5}"/>
          </ac:spMkLst>
        </pc:spChg>
        <pc:spChg chg="mod ord">
          <ac:chgData name="Ivana Podnar Žarko" userId="dfd646e4-9588-42bd-8c37-9afab7c03cc3" providerId="ADAL" clId="{E7DE41B9-8F64-4704-937A-EBD681D1446A}" dt="2020-10-05T14:04:55.309" v="369" actId="700"/>
          <ac:spMkLst>
            <pc:docMk/>
            <pc:sldMk cId="0" sldId="277"/>
            <ac:spMk id="21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04:55.309" v="369" actId="700"/>
          <ac:spMkLst>
            <pc:docMk/>
            <pc:sldMk cId="0" sldId="277"/>
            <ac:spMk id="25" creationId="{00000000-0000-0000-0000-000000000000}"/>
          </ac:spMkLst>
        </pc:spChg>
        <pc:spChg chg="add mod">
          <ac:chgData name="Ivana Podnar Žarko" userId="dfd646e4-9588-42bd-8c37-9afab7c03cc3" providerId="ADAL" clId="{E7DE41B9-8F64-4704-937A-EBD681D1446A}" dt="2020-10-05T14:05:23.212" v="376" actId="2711"/>
          <ac:spMkLst>
            <pc:docMk/>
            <pc:sldMk cId="0" sldId="277"/>
            <ac:spMk id="60" creationId="{681A4ED2-24BD-4A5C-8D75-BE56DE7C2A54}"/>
          </ac:spMkLst>
        </pc:spChg>
        <pc:spChg chg="add mod">
          <ac:chgData name="Ivana Podnar Žarko" userId="dfd646e4-9588-42bd-8c37-9afab7c03cc3" providerId="ADAL" clId="{E7DE41B9-8F64-4704-937A-EBD681D1446A}" dt="2020-10-05T14:05:23.212" v="376" actId="2711"/>
          <ac:spMkLst>
            <pc:docMk/>
            <pc:sldMk cId="0" sldId="277"/>
            <ac:spMk id="61" creationId="{A4C2F46E-A58E-489D-8EC0-97FBB58C48EB}"/>
          </ac:spMkLst>
        </pc:spChg>
        <pc:spChg chg="add mod">
          <ac:chgData name="Ivana Podnar Žarko" userId="dfd646e4-9588-42bd-8c37-9afab7c03cc3" providerId="ADAL" clId="{E7DE41B9-8F64-4704-937A-EBD681D1446A}" dt="2020-10-05T14:05:23.212" v="376" actId="2711"/>
          <ac:spMkLst>
            <pc:docMk/>
            <pc:sldMk cId="0" sldId="277"/>
            <ac:spMk id="62" creationId="{B3ACAB86-124E-4CF9-BD8F-79C54D6C91B3}"/>
          </ac:spMkLst>
        </pc:spChg>
        <pc:spChg chg="add mod">
          <ac:chgData name="Ivana Podnar Žarko" userId="dfd646e4-9588-42bd-8c37-9afab7c03cc3" providerId="ADAL" clId="{E7DE41B9-8F64-4704-937A-EBD681D1446A}" dt="2020-10-05T14:05:23.212" v="376" actId="2711"/>
          <ac:spMkLst>
            <pc:docMk/>
            <pc:sldMk cId="0" sldId="277"/>
            <ac:spMk id="63" creationId="{670C1EBA-9A79-4D68-89DD-FF55190D4C16}"/>
          </ac:spMkLst>
        </pc:spChg>
        <pc:spChg chg="add mod">
          <ac:chgData name="Ivana Podnar Žarko" userId="dfd646e4-9588-42bd-8c37-9afab7c03cc3" providerId="ADAL" clId="{E7DE41B9-8F64-4704-937A-EBD681D1446A}" dt="2020-10-05T14:05:23.212" v="376" actId="2711"/>
          <ac:spMkLst>
            <pc:docMk/>
            <pc:sldMk cId="0" sldId="277"/>
            <ac:spMk id="64" creationId="{C2F427E7-A45E-44A4-A3A8-2786EF19FD8D}"/>
          </ac:spMkLst>
        </pc:spChg>
        <pc:spChg chg="add mod">
          <ac:chgData name="Ivana Podnar Žarko" userId="dfd646e4-9588-42bd-8c37-9afab7c03cc3" providerId="ADAL" clId="{E7DE41B9-8F64-4704-937A-EBD681D1446A}" dt="2020-10-05T14:05:23.212" v="376" actId="2711"/>
          <ac:spMkLst>
            <pc:docMk/>
            <pc:sldMk cId="0" sldId="277"/>
            <ac:spMk id="65" creationId="{0F7FF8C4-B216-4C9C-80E6-6156E4E20230}"/>
          </ac:spMkLst>
        </pc:spChg>
        <pc:spChg chg="add mod">
          <ac:chgData name="Ivana Podnar Žarko" userId="dfd646e4-9588-42bd-8c37-9afab7c03cc3" providerId="ADAL" clId="{E7DE41B9-8F64-4704-937A-EBD681D1446A}" dt="2020-10-05T14:05:23.212" v="376" actId="2711"/>
          <ac:spMkLst>
            <pc:docMk/>
            <pc:sldMk cId="0" sldId="277"/>
            <ac:spMk id="66" creationId="{C95C809C-EC62-4EC5-8382-9A06A6628587}"/>
          </ac:spMkLst>
        </pc:spChg>
        <pc:spChg chg="add mod">
          <ac:chgData name="Ivana Podnar Žarko" userId="dfd646e4-9588-42bd-8c37-9afab7c03cc3" providerId="ADAL" clId="{E7DE41B9-8F64-4704-937A-EBD681D1446A}" dt="2020-10-05T14:05:23.212" v="376" actId="2711"/>
          <ac:spMkLst>
            <pc:docMk/>
            <pc:sldMk cId="0" sldId="277"/>
            <ac:spMk id="67" creationId="{D7A3D955-FF1A-48B6-AF21-B7A7F4FED8C9}"/>
          </ac:spMkLst>
        </pc:spChg>
        <pc:spChg chg="add mod">
          <ac:chgData name="Ivana Podnar Žarko" userId="dfd646e4-9588-42bd-8c37-9afab7c03cc3" providerId="ADAL" clId="{E7DE41B9-8F64-4704-937A-EBD681D1446A}" dt="2020-10-05T14:05:23.212" v="376" actId="2711"/>
          <ac:spMkLst>
            <pc:docMk/>
            <pc:sldMk cId="0" sldId="277"/>
            <ac:spMk id="68" creationId="{B2291E72-E619-4E6B-94F9-1F09CD2BAD8D}"/>
          </ac:spMkLst>
        </pc:spChg>
        <pc:spChg chg="add mod">
          <ac:chgData name="Ivana Podnar Žarko" userId="dfd646e4-9588-42bd-8c37-9afab7c03cc3" providerId="ADAL" clId="{E7DE41B9-8F64-4704-937A-EBD681D1446A}" dt="2020-10-05T14:05:23.212" v="376" actId="2711"/>
          <ac:spMkLst>
            <pc:docMk/>
            <pc:sldMk cId="0" sldId="277"/>
            <ac:spMk id="69" creationId="{274CDBFE-C266-48AF-8A5D-599B909479FD}"/>
          </ac:spMkLst>
        </pc:spChg>
        <pc:spChg chg="add mod">
          <ac:chgData name="Ivana Podnar Žarko" userId="dfd646e4-9588-42bd-8c37-9afab7c03cc3" providerId="ADAL" clId="{E7DE41B9-8F64-4704-937A-EBD681D1446A}" dt="2020-10-05T14:05:23.212" v="376" actId="2711"/>
          <ac:spMkLst>
            <pc:docMk/>
            <pc:sldMk cId="0" sldId="277"/>
            <ac:spMk id="70" creationId="{BA230C7D-78EC-4630-B00B-5A7605E1B39F}"/>
          </ac:spMkLst>
        </pc:spChg>
        <pc:spChg chg="add mod">
          <ac:chgData name="Ivana Podnar Žarko" userId="dfd646e4-9588-42bd-8c37-9afab7c03cc3" providerId="ADAL" clId="{E7DE41B9-8F64-4704-937A-EBD681D1446A}" dt="2020-10-05T14:05:23.212" v="376" actId="2711"/>
          <ac:spMkLst>
            <pc:docMk/>
            <pc:sldMk cId="0" sldId="277"/>
            <ac:spMk id="71" creationId="{FFCDE6F6-EA3B-4B64-816F-525D82DAEE0B}"/>
          </ac:spMkLst>
        </pc:spChg>
        <pc:spChg chg="add mod">
          <ac:chgData name="Ivana Podnar Žarko" userId="dfd646e4-9588-42bd-8c37-9afab7c03cc3" providerId="ADAL" clId="{E7DE41B9-8F64-4704-937A-EBD681D1446A}" dt="2020-10-05T14:05:23.212" v="376" actId="2711"/>
          <ac:spMkLst>
            <pc:docMk/>
            <pc:sldMk cId="0" sldId="277"/>
            <ac:spMk id="72" creationId="{3EE072ED-D46D-42B9-88A1-9E14F98CC91D}"/>
          </ac:spMkLst>
        </pc:spChg>
        <pc:spChg chg="add mod">
          <ac:chgData name="Ivana Podnar Žarko" userId="dfd646e4-9588-42bd-8c37-9afab7c03cc3" providerId="ADAL" clId="{E7DE41B9-8F64-4704-937A-EBD681D1446A}" dt="2020-10-05T14:05:23.212" v="376" actId="2711"/>
          <ac:spMkLst>
            <pc:docMk/>
            <pc:sldMk cId="0" sldId="277"/>
            <ac:spMk id="73" creationId="{AFEC6336-9BC9-42D0-9728-4DC3E646D58D}"/>
          </ac:spMkLst>
        </pc:spChg>
        <pc:spChg chg="add mod">
          <ac:chgData name="Ivana Podnar Žarko" userId="dfd646e4-9588-42bd-8c37-9afab7c03cc3" providerId="ADAL" clId="{E7DE41B9-8F64-4704-937A-EBD681D1446A}" dt="2020-10-05T14:05:23.212" v="376" actId="2711"/>
          <ac:spMkLst>
            <pc:docMk/>
            <pc:sldMk cId="0" sldId="277"/>
            <ac:spMk id="74" creationId="{925EA8E5-A544-4C58-9A5A-4E76DDCA6F27}"/>
          </ac:spMkLst>
        </pc:spChg>
        <pc:spChg chg="add mod">
          <ac:chgData name="Ivana Podnar Žarko" userId="dfd646e4-9588-42bd-8c37-9afab7c03cc3" providerId="ADAL" clId="{E7DE41B9-8F64-4704-937A-EBD681D1446A}" dt="2020-10-05T14:05:23.212" v="376" actId="2711"/>
          <ac:spMkLst>
            <pc:docMk/>
            <pc:sldMk cId="0" sldId="277"/>
            <ac:spMk id="75" creationId="{DDD7D99B-0FF7-435D-8293-A85EC943AFCB}"/>
          </ac:spMkLst>
        </pc:spChg>
        <pc:spChg chg="add mod">
          <ac:chgData name="Ivana Podnar Žarko" userId="dfd646e4-9588-42bd-8c37-9afab7c03cc3" providerId="ADAL" clId="{E7DE41B9-8F64-4704-937A-EBD681D1446A}" dt="2020-10-05T14:05:23.212" v="376" actId="2711"/>
          <ac:spMkLst>
            <pc:docMk/>
            <pc:sldMk cId="0" sldId="277"/>
            <ac:spMk id="76" creationId="{7C7F1E85-504E-4E71-B035-956299AAF42D}"/>
          </ac:spMkLst>
        </pc:spChg>
        <pc:spChg chg="add mod">
          <ac:chgData name="Ivana Podnar Žarko" userId="dfd646e4-9588-42bd-8c37-9afab7c03cc3" providerId="ADAL" clId="{E7DE41B9-8F64-4704-937A-EBD681D1446A}" dt="2020-10-05T14:05:23.212" v="376" actId="2711"/>
          <ac:spMkLst>
            <pc:docMk/>
            <pc:sldMk cId="0" sldId="277"/>
            <ac:spMk id="77" creationId="{CDF6E5FC-46A3-436E-A02D-740CE967DA5C}"/>
          </ac:spMkLst>
        </pc:spChg>
        <pc:spChg chg="del">
          <ac:chgData name="Ivana Podnar Žarko" userId="dfd646e4-9588-42bd-8c37-9afab7c03cc3" providerId="ADAL" clId="{E7DE41B9-8F64-4704-937A-EBD681D1446A}" dt="2020-10-05T14:05:08.451" v="370" actId="478"/>
          <ac:spMkLst>
            <pc:docMk/>
            <pc:sldMk cId="0" sldId="277"/>
            <ac:spMk id="51202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04:55.309" v="369" actId="700"/>
          <ac:spMkLst>
            <pc:docMk/>
            <pc:sldMk cId="0" sldId="277"/>
            <ac:spMk id="51203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5:08.451" v="370" actId="478"/>
          <ac:spMkLst>
            <pc:docMk/>
            <pc:sldMk cId="0" sldId="277"/>
            <ac:spMk id="51204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5:08.451" v="370" actId="478"/>
          <ac:spMkLst>
            <pc:docMk/>
            <pc:sldMk cId="0" sldId="277"/>
            <ac:spMk id="51205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5:08.451" v="370" actId="478"/>
          <ac:spMkLst>
            <pc:docMk/>
            <pc:sldMk cId="0" sldId="277"/>
            <ac:spMk id="51206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5:08.451" v="370" actId="478"/>
          <ac:spMkLst>
            <pc:docMk/>
            <pc:sldMk cId="0" sldId="277"/>
            <ac:spMk id="51207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5:08.451" v="370" actId="478"/>
          <ac:spMkLst>
            <pc:docMk/>
            <pc:sldMk cId="0" sldId="277"/>
            <ac:spMk id="51208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5:08.451" v="370" actId="478"/>
          <ac:spMkLst>
            <pc:docMk/>
            <pc:sldMk cId="0" sldId="277"/>
            <ac:spMk id="51209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5:08.451" v="370" actId="478"/>
          <ac:spMkLst>
            <pc:docMk/>
            <pc:sldMk cId="0" sldId="277"/>
            <ac:spMk id="51210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5:08.451" v="370" actId="478"/>
          <ac:spMkLst>
            <pc:docMk/>
            <pc:sldMk cId="0" sldId="277"/>
            <ac:spMk id="51211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5:08.451" v="370" actId="478"/>
          <ac:spMkLst>
            <pc:docMk/>
            <pc:sldMk cId="0" sldId="277"/>
            <ac:spMk id="51212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5:08.451" v="370" actId="478"/>
          <ac:spMkLst>
            <pc:docMk/>
            <pc:sldMk cId="0" sldId="277"/>
            <ac:spMk id="51213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5:08.451" v="370" actId="478"/>
          <ac:spMkLst>
            <pc:docMk/>
            <pc:sldMk cId="0" sldId="277"/>
            <ac:spMk id="51214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5:08.451" v="370" actId="478"/>
          <ac:spMkLst>
            <pc:docMk/>
            <pc:sldMk cId="0" sldId="277"/>
            <ac:spMk id="51215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5:08.451" v="370" actId="478"/>
          <ac:spMkLst>
            <pc:docMk/>
            <pc:sldMk cId="0" sldId="277"/>
            <ac:spMk id="51216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5:08.451" v="370" actId="478"/>
          <ac:spMkLst>
            <pc:docMk/>
            <pc:sldMk cId="0" sldId="277"/>
            <ac:spMk id="51217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5:08.451" v="370" actId="478"/>
          <ac:spMkLst>
            <pc:docMk/>
            <pc:sldMk cId="0" sldId="277"/>
            <ac:spMk id="51218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5:08.451" v="370" actId="478"/>
          <ac:spMkLst>
            <pc:docMk/>
            <pc:sldMk cId="0" sldId="277"/>
            <ac:spMk id="51219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5:08.451" v="370" actId="478"/>
          <ac:spMkLst>
            <pc:docMk/>
            <pc:sldMk cId="0" sldId="277"/>
            <ac:spMk id="51220" creationId="{00000000-0000-0000-0000-000000000000}"/>
          </ac:spMkLst>
        </pc:spChg>
      </pc:sldChg>
      <pc:sldChg chg="addSp delSp modSp add mod modClrScheme chgLayout">
        <pc:chgData name="Ivana Podnar Žarko" userId="dfd646e4-9588-42bd-8c37-9afab7c03cc3" providerId="ADAL" clId="{E7DE41B9-8F64-4704-937A-EBD681D1446A}" dt="2020-10-06T08:24:09.783" v="1272" actId="1076"/>
        <pc:sldMkLst>
          <pc:docMk/>
          <pc:sldMk cId="4152980328" sldId="278"/>
        </pc:sldMkLst>
        <pc:spChg chg="mod ord">
          <ac:chgData name="Ivana Podnar Žarko" userId="dfd646e4-9588-42bd-8c37-9afab7c03cc3" providerId="ADAL" clId="{E7DE41B9-8F64-4704-937A-EBD681D1446A}" dt="2020-10-06T08:23:49.758" v="1269" actId="700"/>
          <ac:spMkLst>
            <pc:docMk/>
            <pc:sldMk cId="4152980328" sldId="278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6T08:23:49.758" v="1269" actId="700"/>
          <ac:spMkLst>
            <pc:docMk/>
            <pc:sldMk cId="4152980328" sldId="278"/>
            <ac:spMk id="35" creationId="{00000000-0000-0000-0000-000000000000}"/>
          </ac:spMkLst>
        </pc:spChg>
        <pc:spChg chg="add del mod">
          <ac:chgData name="Ivana Podnar Žarko" userId="dfd646e4-9588-42bd-8c37-9afab7c03cc3" providerId="ADAL" clId="{E7DE41B9-8F64-4704-937A-EBD681D1446A}" dt="2020-10-05T14:06:09.340" v="381"/>
          <ac:spMkLst>
            <pc:docMk/>
            <pc:sldMk cId="4152980328" sldId="278"/>
            <ac:spMk id="38" creationId="{0954F5A2-D33E-4E7B-8B9D-290DB49C8255}"/>
          </ac:spMkLst>
        </pc:spChg>
        <pc:spChg chg="mod ord">
          <ac:chgData name="Ivana Podnar Žarko" userId="dfd646e4-9588-42bd-8c37-9afab7c03cc3" providerId="ADAL" clId="{E7DE41B9-8F64-4704-937A-EBD681D1446A}" dt="2020-10-06T08:23:49.758" v="1269" actId="700"/>
          <ac:spMkLst>
            <pc:docMk/>
            <pc:sldMk cId="4152980328" sldId="278"/>
            <ac:spMk id="39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06:06.060" v="380"/>
          <ac:spMkLst>
            <pc:docMk/>
            <pc:sldMk cId="4152980328" sldId="278"/>
            <ac:spMk id="41" creationId="{0F0D1018-98E5-4506-8892-7C788EE54E8C}"/>
          </ac:spMkLst>
        </pc:spChg>
        <pc:spChg chg="mod">
          <ac:chgData name="Ivana Podnar Žarko" userId="dfd646e4-9588-42bd-8c37-9afab7c03cc3" providerId="ADAL" clId="{E7DE41B9-8F64-4704-937A-EBD681D1446A}" dt="2020-10-05T14:06:06.060" v="380"/>
          <ac:spMkLst>
            <pc:docMk/>
            <pc:sldMk cId="4152980328" sldId="278"/>
            <ac:spMk id="42" creationId="{929BEEEB-FF83-4A31-91E2-A969F6D3E283}"/>
          </ac:spMkLst>
        </pc:spChg>
        <pc:spChg chg="mod">
          <ac:chgData name="Ivana Podnar Žarko" userId="dfd646e4-9588-42bd-8c37-9afab7c03cc3" providerId="ADAL" clId="{E7DE41B9-8F64-4704-937A-EBD681D1446A}" dt="2020-10-05T14:06:06.060" v="380"/>
          <ac:spMkLst>
            <pc:docMk/>
            <pc:sldMk cId="4152980328" sldId="278"/>
            <ac:spMk id="43" creationId="{F7D8453C-240B-414C-BF87-DCC457E99EE2}"/>
          </ac:spMkLst>
        </pc:spChg>
        <pc:spChg chg="mod">
          <ac:chgData name="Ivana Podnar Žarko" userId="dfd646e4-9588-42bd-8c37-9afab7c03cc3" providerId="ADAL" clId="{E7DE41B9-8F64-4704-937A-EBD681D1446A}" dt="2020-10-05T14:06:06.060" v="380"/>
          <ac:spMkLst>
            <pc:docMk/>
            <pc:sldMk cId="4152980328" sldId="278"/>
            <ac:spMk id="44" creationId="{213BABC2-1BAD-46F1-B62E-068CC1436FE5}"/>
          </ac:spMkLst>
        </pc:spChg>
        <pc:spChg chg="mod">
          <ac:chgData name="Ivana Podnar Žarko" userId="dfd646e4-9588-42bd-8c37-9afab7c03cc3" providerId="ADAL" clId="{E7DE41B9-8F64-4704-937A-EBD681D1446A}" dt="2020-10-05T14:06:06.060" v="380"/>
          <ac:spMkLst>
            <pc:docMk/>
            <pc:sldMk cId="4152980328" sldId="278"/>
            <ac:spMk id="45" creationId="{459806B4-C40E-47C4-A7C6-87CEDDFACC37}"/>
          </ac:spMkLst>
        </pc:spChg>
        <pc:spChg chg="mod">
          <ac:chgData name="Ivana Podnar Žarko" userId="dfd646e4-9588-42bd-8c37-9afab7c03cc3" providerId="ADAL" clId="{E7DE41B9-8F64-4704-937A-EBD681D1446A}" dt="2020-10-05T14:06:06.060" v="380"/>
          <ac:spMkLst>
            <pc:docMk/>
            <pc:sldMk cId="4152980328" sldId="278"/>
            <ac:spMk id="46" creationId="{4F037894-7E04-45D9-9496-6497CE6B9768}"/>
          </ac:spMkLst>
        </pc:spChg>
        <pc:spChg chg="mod">
          <ac:chgData name="Ivana Podnar Žarko" userId="dfd646e4-9588-42bd-8c37-9afab7c03cc3" providerId="ADAL" clId="{E7DE41B9-8F64-4704-937A-EBD681D1446A}" dt="2020-10-05T14:06:06.060" v="380"/>
          <ac:spMkLst>
            <pc:docMk/>
            <pc:sldMk cId="4152980328" sldId="278"/>
            <ac:spMk id="47" creationId="{A8F9F035-A195-458D-8822-9843F8BF3ED1}"/>
          </ac:spMkLst>
        </pc:spChg>
        <pc:spChg chg="add del mod">
          <ac:chgData name="Ivana Podnar Žarko" userId="dfd646e4-9588-42bd-8c37-9afab7c03cc3" providerId="ADAL" clId="{E7DE41B9-8F64-4704-937A-EBD681D1446A}" dt="2020-10-05T14:06:09.340" v="381"/>
          <ac:spMkLst>
            <pc:docMk/>
            <pc:sldMk cId="4152980328" sldId="278"/>
            <ac:spMk id="48" creationId="{6CC8198A-7BC7-4A02-A514-C66DFFF4D592}"/>
          </ac:spMkLst>
        </pc:spChg>
        <pc:spChg chg="add del mod">
          <ac:chgData name="Ivana Podnar Žarko" userId="dfd646e4-9588-42bd-8c37-9afab7c03cc3" providerId="ADAL" clId="{E7DE41B9-8F64-4704-937A-EBD681D1446A}" dt="2020-10-05T14:06:09.340" v="381"/>
          <ac:spMkLst>
            <pc:docMk/>
            <pc:sldMk cId="4152980328" sldId="278"/>
            <ac:spMk id="49" creationId="{B75D67C8-013B-4129-9C67-673C3EE354EA}"/>
          </ac:spMkLst>
        </pc:spChg>
        <pc:spChg chg="add del mod">
          <ac:chgData name="Ivana Podnar Žarko" userId="dfd646e4-9588-42bd-8c37-9afab7c03cc3" providerId="ADAL" clId="{E7DE41B9-8F64-4704-937A-EBD681D1446A}" dt="2020-10-05T14:06:09.340" v="381"/>
          <ac:spMkLst>
            <pc:docMk/>
            <pc:sldMk cId="4152980328" sldId="278"/>
            <ac:spMk id="50" creationId="{CA51C9CC-1164-427A-BC87-348CF6BAC6D4}"/>
          </ac:spMkLst>
        </pc:spChg>
        <pc:spChg chg="add del mod">
          <ac:chgData name="Ivana Podnar Žarko" userId="dfd646e4-9588-42bd-8c37-9afab7c03cc3" providerId="ADAL" clId="{E7DE41B9-8F64-4704-937A-EBD681D1446A}" dt="2020-10-05T14:06:09.340" v="381"/>
          <ac:spMkLst>
            <pc:docMk/>
            <pc:sldMk cId="4152980328" sldId="278"/>
            <ac:spMk id="51" creationId="{79822FDC-0DA6-411E-B78E-EA3A0B862D7C}"/>
          </ac:spMkLst>
        </pc:spChg>
        <pc:spChg chg="add del mod">
          <ac:chgData name="Ivana Podnar Žarko" userId="dfd646e4-9588-42bd-8c37-9afab7c03cc3" providerId="ADAL" clId="{E7DE41B9-8F64-4704-937A-EBD681D1446A}" dt="2020-10-05T14:06:09.340" v="381"/>
          <ac:spMkLst>
            <pc:docMk/>
            <pc:sldMk cId="4152980328" sldId="278"/>
            <ac:spMk id="52" creationId="{0C83242C-26FA-46E9-A685-AF6A2F3DBFB9}"/>
          </ac:spMkLst>
        </pc:spChg>
        <pc:spChg chg="add del mod">
          <ac:chgData name="Ivana Podnar Žarko" userId="dfd646e4-9588-42bd-8c37-9afab7c03cc3" providerId="ADAL" clId="{E7DE41B9-8F64-4704-937A-EBD681D1446A}" dt="2020-10-05T14:06:09.340" v="381"/>
          <ac:spMkLst>
            <pc:docMk/>
            <pc:sldMk cId="4152980328" sldId="278"/>
            <ac:spMk id="53" creationId="{64F5FA8A-27E2-4220-BF59-D2377EB2B330}"/>
          </ac:spMkLst>
        </pc:spChg>
        <pc:spChg chg="add del mod">
          <ac:chgData name="Ivana Podnar Žarko" userId="dfd646e4-9588-42bd-8c37-9afab7c03cc3" providerId="ADAL" clId="{E7DE41B9-8F64-4704-937A-EBD681D1446A}" dt="2020-10-05T14:06:09.340" v="381"/>
          <ac:spMkLst>
            <pc:docMk/>
            <pc:sldMk cId="4152980328" sldId="278"/>
            <ac:spMk id="54" creationId="{CCE67713-A198-44CC-8459-004AC6E5C0EB}"/>
          </ac:spMkLst>
        </pc:spChg>
        <pc:spChg chg="add del mod">
          <ac:chgData name="Ivana Podnar Žarko" userId="dfd646e4-9588-42bd-8c37-9afab7c03cc3" providerId="ADAL" clId="{E7DE41B9-8F64-4704-937A-EBD681D1446A}" dt="2020-10-05T14:06:09.340" v="381"/>
          <ac:spMkLst>
            <pc:docMk/>
            <pc:sldMk cId="4152980328" sldId="278"/>
            <ac:spMk id="55" creationId="{2701B774-4ECC-4E9E-8033-C1EC00F2DBF7}"/>
          </ac:spMkLst>
        </pc:spChg>
        <pc:spChg chg="add del mod">
          <ac:chgData name="Ivana Podnar Žarko" userId="dfd646e4-9588-42bd-8c37-9afab7c03cc3" providerId="ADAL" clId="{E7DE41B9-8F64-4704-937A-EBD681D1446A}" dt="2020-10-05T14:06:09.340" v="381"/>
          <ac:spMkLst>
            <pc:docMk/>
            <pc:sldMk cId="4152980328" sldId="278"/>
            <ac:spMk id="56" creationId="{6D655B49-1084-4C38-AEA0-8D452609E752}"/>
          </ac:spMkLst>
        </pc:spChg>
        <pc:spChg chg="add del mod">
          <ac:chgData name="Ivana Podnar Žarko" userId="dfd646e4-9588-42bd-8c37-9afab7c03cc3" providerId="ADAL" clId="{E7DE41B9-8F64-4704-937A-EBD681D1446A}" dt="2020-10-05T14:06:09.340" v="381"/>
          <ac:spMkLst>
            <pc:docMk/>
            <pc:sldMk cId="4152980328" sldId="278"/>
            <ac:spMk id="57" creationId="{5BF59602-C341-4931-8DFC-C8E29D5E12C8}"/>
          </ac:spMkLst>
        </pc:spChg>
        <pc:spChg chg="add del mod">
          <ac:chgData name="Ivana Podnar Žarko" userId="dfd646e4-9588-42bd-8c37-9afab7c03cc3" providerId="ADAL" clId="{E7DE41B9-8F64-4704-937A-EBD681D1446A}" dt="2020-10-05T14:06:09.340" v="381"/>
          <ac:spMkLst>
            <pc:docMk/>
            <pc:sldMk cId="4152980328" sldId="278"/>
            <ac:spMk id="58" creationId="{7409B812-099A-475A-81FB-E38851FE1B1E}"/>
          </ac:spMkLst>
        </pc:spChg>
        <pc:spChg chg="add del mod">
          <ac:chgData name="Ivana Podnar Žarko" userId="dfd646e4-9588-42bd-8c37-9afab7c03cc3" providerId="ADAL" clId="{E7DE41B9-8F64-4704-937A-EBD681D1446A}" dt="2020-10-05T14:06:09.340" v="381"/>
          <ac:spMkLst>
            <pc:docMk/>
            <pc:sldMk cId="4152980328" sldId="278"/>
            <ac:spMk id="59" creationId="{61907E1D-DB22-4233-82CC-FDF914F796A6}"/>
          </ac:spMkLst>
        </pc:spChg>
        <pc:spChg chg="add del mod">
          <ac:chgData name="Ivana Podnar Žarko" userId="dfd646e4-9588-42bd-8c37-9afab7c03cc3" providerId="ADAL" clId="{E7DE41B9-8F64-4704-937A-EBD681D1446A}" dt="2020-10-05T14:06:09.340" v="381"/>
          <ac:spMkLst>
            <pc:docMk/>
            <pc:sldMk cId="4152980328" sldId="278"/>
            <ac:spMk id="60" creationId="{9504E829-97C9-4C21-93CC-B11286ED367A}"/>
          </ac:spMkLst>
        </pc:spChg>
        <pc:spChg chg="add del mod">
          <ac:chgData name="Ivana Podnar Žarko" userId="dfd646e4-9588-42bd-8c37-9afab7c03cc3" providerId="ADAL" clId="{E7DE41B9-8F64-4704-937A-EBD681D1446A}" dt="2020-10-05T14:06:09.340" v="381"/>
          <ac:spMkLst>
            <pc:docMk/>
            <pc:sldMk cId="4152980328" sldId="278"/>
            <ac:spMk id="61" creationId="{7BA00B3D-A838-4B5A-801A-AA48D3D9F250}"/>
          </ac:spMkLst>
        </pc:spChg>
        <pc:spChg chg="mod">
          <ac:chgData name="Ivana Podnar Žarko" userId="dfd646e4-9588-42bd-8c37-9afab7c03cc3" providerId="ADAL" clId="{E7DE41B9-8F64-4704-937A-EBD681D1446A}" dt="2020-10-05T14:06:06.060" v="380"/>
          <ac:spMkLst>
            <pc:docMk/>
            <pc:sldMk cId="4152980328" sldId="278"/>
            <ac:spMk id="63" creationId="{D1203DE4-3567-40F9-82F5-FF7898654F6D}"/>
          </ac:spMkLst>
        </pc:spChg>
        <pc:spChg chg="mod">
          <ac:chgData name="Ivana Podnar Žarko" userId="dfd646e4-9588-42bd-8c37-9afab7c03cc3" providerId="ADAL" clId="{E7DE41B9-8F64-4704-937A-EBD681D1446A}" dt="2020-10-05T14:06:06.060" v="380"/>
          <ac:spMkLst>
            <pc:docMk/>
            <pc:sldMk cId="4152980328" sldId="278"/>
            <ac:spMk id="64" creationId="{484ABD0E-F7C7-4D92-AA55-EDDE0232F1BC}"/>
          </ac:spMkLst>
        </pc:spChg>
        <pc:spChg chg="add del mod">
          <ac:chgData name="Ivana Podnar Žarko" userId="dfd646e4-9588-42bd-8c37-9afab7c03cc3" providerId="ADAL" clId="{E7DE41B9-8F64-4704-937A-EBD681D1446A}" dt="2020-10-05T14:06:09.340" v="381"/>
          <ac:spMkLst>
            <pc:docMk/>
            <pc:sldMk cId="4152980328" sldId="278"/>
            <ac:spMk id="65" creationId="{90EC3EDC-00F0-4760-8B9E-A679BBD3E3F8}"/>
          </ac:spMkLst>
        </pc:spChg>
        <pc:spChg chg="mod">
          <ac:chgData name="Ivana Podnar Žarko" userId="dfd646e4-9588-42bd-8c37-9afab7c03cc3" providerId="ADAL" clId="{E7DE41B9-8F64-4704-937A-EBD681D1446A}" dt="2020-10-05T14:06:06.060" v="380"/>
          <ac:spMkLst>
            <pc:docMk/>
            <pc:sldMk cId="4152980328" sldId="278"/>
            <ac:spMk id="67" creationId="{D7915510-71A0-4E8A-ADF8-B539B1BE37A1}"/>
          </ac:spMkLst>
        </pc:spChg>
        <pc:spChg chg="mod">
          <ac:chgData name="Ivana Podnar Žarko" userId="dfd646e4-9588-42bd-8c37-9afab7c03cc3" providerId="ADAL" clId="{E7DE41B9-8F64-4704-937A-EBD681D1446A}" dt="2020-10-05T14:06:06.060" v="380"/>
          <ac:spMkLst>
            <pc:docMk/>
            <pc:sldMk cId="4152980328" sldId="278"/>
            <ac:spMk id="68" creationId="{4666D637-0B6F-4416-85AE-947D8882DC2A}"/>
          </ac:spMkLst>
        </pc:spChg>
        <pc:spChg chg="add del mod">
          <ac:chgData name="Ivana Podnar Žarko" userId="dfd646e4-9588-42bd-8c37-9afab7c03cc3" providerId="ADAL" clId="{E7DE41B9-8F64-4704-937A-EBD681D1446A}" dt="2020-10-05T14:06:09.340" v="381"/>
          <ac:spMkLst>
            <pc:docMk/>
            <pc:sldMk cId="4152980328" sldId="278"/>
            <ac:spMk id="69" creationId="{0D9A46EE-F6E1-4079-82A8-A2425ED91CB9}"/>
          </ac:spMkLst>
        </pc:spChg>
        <pc:spChg chg="add mod">
          <ac:chgData name="Ivana Podnar Žarko" userId="dfd646e4-9588-42bd-8c37-9afab7c03cc3" providerId="ADAL" clId="{E7DE41B9-8F64-4704-937A-EBD681D1446A}" dt="2020-10-06T08:24:09.783" v="1272" actId="1076"/>
          <ac:spMkLst>
            <pc:docMk/>
            <pc:sldMk cId="4152980328" sldId="278"/>
            <ac:spMk id="70" creationId="{7D054967-6EF3-4FB1-9185-2E1C92C4D143}"/>
          </ac:spMkLst>
        </pc:spChg>
        <pc:spChg chg="mod">
          <ac:chgData name="Ivana Podnar Žarko" userId="dfd646e4-9588-42bd-8c37-9afab7c03cc3" providerId="ADAL" clId="{E7DE41B9-8F64-4704-937A-EBD681D1446A}" dt="2020-10-05T14:06:09.350" v="382"/>
          <ac:spMkLst>
            <pc:docMk/>
            <pc:sldMk cId="4152980328" sldId="278"/>
            <ac:spMk id="72" creationId="{A07E5FC7-4122-43C1-BA05-555B67E8A8C0}"/>
          </ac:spMkLst>
        </pc:spChg>
        <pc:spChg chg="mod">
          <ac:chgData name="Ivana Podnar Žarko" userId="dfd646e4-9588-42bd-8c37-9afab7c03cc3" providerId="ADAL" clId="{E7DE41B9-8F64-4704-937A-EBD681D1446A}" dt="2020-10-05T14:06:09.350" v="382"/>
          <ac:spMkLst>
            <pc:docMk/>
            <pc:sldMk cId="4152980328" sldId="278"/>
            <ac:spMk id="73" creationId="{0317A4DF-265D-4F2D-88C7-713792286E8B}"/>
          </ac:spMkLst>
        </pc:spChg>
        <pc:spChg chg="mod">
          <ac:chgData name="Ivana Podnar Žarko" userId="dfd646e4-9588-42bd-8c37-9afab7c03cc3" providerId="ADAL" clId="{E7DE41B9-8F64-4704-937A-EBD681D1446A}" dt="2020-10-05T14:06:09.350" v="382"/>
          <ac:spMkLst>
            <pc:docMk/>
            <pc:sldMk cId="4152980328" sldId="278"/>
            <ac:spMk id="74" creationId="{E9D3896C-FC7A-4FE1-9434-BB6C3C9B8093}"/>
          </ac:spMkLst>
        </pc:spChg>
        <pc:spChg chg="mod">
          <ac:chgData name="Ivana Podnar Žarko" userId="dfd646e4-9588-42bd-8c37-9afab7c03cc3" providerId="ADAL" clId="{E7DE41B9-8F64-4704-937A-EBD681D1446A}" dt="2020-10-05T14:06:09.350" v="382"/>
          <ac:spMkLst>
            <pc:docMk/>
            <pc:sldMk cId="4152980328" sldId="278"/>
            <ac:spMk id="75" creationId="{7A4F4E60-7F6E-4C60-A38B-BB152DC958EE}"/>
          </ac:spMkLst>
        </pc:spChg>
        <pc:spChg chg="mod">
          <ac:chgData name="Ivana Podnar Žarko" userId="dfd646e4-9588-42bd-8c37-9afab7c03cc3" providerId="ADAL" clId="{E7DE41B9-8F64-4704-937A-EBD681D1446A}" dt="2020-10-05T14:06:09.350" v="382"/>
          <ac:spMkLst>
            <pc:docMk/>
            <pc:sldMk cId="4152980328" sldId="278"/>
            <ac:spMk id="76" creationId="{5E672F3C-4C50-497E-9148-6500C73868CA}"/>
          </ac:spMkLst>
        </pc:spChg>
        <pc:spChg chg="mod">
          <ac:chgData name="Ivana Podnar Žarko" userId="dfd646e4-9588-42bd-8c37-9afab7c03cc3" providerId="ADAL" clId="{E7DE41B9-8F64-4704-937A-EBD681D1446A}" dt="2020-10-05T14:06:09.350" v="382"/>
          <ac:spMkLst>
            <pc:docMk/>
            <pc:sldMk cId="4152980328" sldId="278"/>
            <ac:spMk id="77" creationId="{E177F46A-B81B-4EE9-8A0F-F5FC5CD5D9EF}"/>
          </ac:spMkLst>
        </pc:spChg>
        <pc:spChg chg="mod">
          <ac:chgData name="Ivana Podnar Žarko" userId="dfd646e4-9588-42bd-8c37-9afab7c03cc3" providerId="ADAL" clId="{E7DE41B9-8F64-4704-937A-EBD681D1446A}" dt="2020-10-05T14:06:09.350" v="382"/>
          <ac:spMkLst>
            <pc:docMk/>
            <pc:sldMk cId="4152980328" sldId="278"/>
            <ac:spMk id="78" creationId="{C6CF9D25-17A3-43E4-AADE-B6D2221FFB8C}"/>
          </ac:spMkLst>
        </pc:spChg>
        <pc:spChg chg="add mod">
          <ac:chgData name="Ivana Podnar Žarko" userId="dfd646e4-9588-42bd-8c37-9afab7c03cc3" providerId="ADAL" clId="{E7DE41B9-8F64-4704-937A-EBD681D1446A}" dt="2020-10-06T08:24:09.783" v="1272" actId="1076"/>
          <ac:spMkLst>
            <pc:docMk/>
            <pc:sldMk cId="4152980328" sldId="278"/>
            <ac:spMk id="79" creationId="{FBEF6C98-54D7-480A-82D2-91CFB603EEA1}"/>
          </ac:spMkLst>
        </pc:spChg>
        <pc:spChg chg="add mod">
          <ac:chgData name="Ivana Podnar Žarko" userId="dfd646e4-9588-42bd-8c37-9afab7c03cc3" providerId="ADAL" clId="{E7DE41B9-8F64-4704-937A-EBD681D1446A}" dt="2020-10-06T08:24:09.783" v="1272" actId="1076"/>
          <ac:spMkLst>
            <pc:docMk/>
            <pc:sldMk cId="4152980328" sldId="278"/>
            <ac:spMk id="80" creationId="{24D92EA3-E876-4C71-B5A3-35B3962A4BFC}"/>
          </ac:spMkLst>
        </pc:spChg>
        <pc:spChg chg="add mod">
          <ac:chgData name="Ivana Podnar Žarko" userId="dfd646e4-9588-42bd-8c37-9afab7c03cc3" providerId="ADAL" clId="{E7DE41B9-8F64-4704-937A-EBD681D1446A}" dt="2020-10-06T08:24:09.783" v="1272" actId="1076"/>
          <ac:spMkLst>
            <pc:docMk/>
            <pc:sldMk cId="4152980328" sldId="278"/>
            <ac:spMk id="81" creationId="{3CD95B1E-1D0F-404A-A37A-F1A25A19C83B}"/>
          </ac:spMkLst>
        </pc:spChg>
        <pc:spChg chg="add mod">
          <ac:chgData name="Ivana Podnar Žarko" userId="dfd646e4-9588-42bd-8c37-9afab7c03cc3" providerId="ADAL" clId="{E7DE41B9-8F64-4704-937A-EBD681D1446A}" dt="2020-10-06T08:24:09.783" v="1272" actId="1076"/>
          <ac:spMkLst>
            <pc:docMk/>
            <pc:sldMk cId="4152980328" sldId="278"/>
            <ac:spMk id="82" creationId="{3514DEAE-7BDF-40E6-87DD-72071C4C0883}"/>
          </ac:spMkLst>
        </pc:spChg>
        <pc:spChg chg="add mod">
          <ac:chgData name="Ivana Podnar Žarko" userId="dfd646e4-9588-42bd-8c37-9afab7c03cc3" providerId="ADAL" clId="{E7DE41B9-8F64-4704-937A-EBD681D1446A}" dt="2020-10-06T08:24:09.783" v="1272" actId="1076"/>
          <ac:spMkLst>
            <pc:docMk/>
            <pc:sldMk cId="4152980328" sldId="278"/>
            <ac:spMk id="83" creationId="{4E7DC26E-1E3B-4344-9688-C4E6FD007FA7}"/>
          </ac:spMkLst>
        </pc:spChg>
        <pc:spChg chg="add mod">
          <ac:chgData name="Ivana Podnar Žarko" userId="dfd646e4-9588-42bd-8c37-9afab7c03cc3" providerId="ADAL" clId="{E7DE41B9-8F64-4704-937A-EBD681D1446A}" dt="2020-10-06T08:24:09.783" v="1272" actId="1076"/>
          <ac:spMkLst>
            <pc:docMk/>
            <pc:sldMk cId="4152980328" sldId="278"/>
            <ac:spMk id="84" creationId="{D1C35838-C101-4B55-A556-A99AC3D350C4}"/>
          </ac:spMkLst>
        </pc:spChg>
        <pc:spChg chg="add mod">
          <ac:chgData name="Ivana Podnar Žarko" userId="dfd646e4-9588-42bd-8c37-9afab7c03cc3" providerId="ADAL" clId="{E7DE41B9-8F64-4704-937A-EBD681D1446A}" dt="2020-10-06T08:24:09.783" v="1272" actId="1076"/>
          <ac:spMkLst>
            <pc:docMk/>
            <pc:sldMk cId="4152980328" sldId="278"/>
            <ac:spMk id="85" creationId="{DA4A30EC-02BD-4699-8F7F-86A8086DC7BB}"/>
          </ac:spMkLst>
        </pc:spChg>
        <pc:spChg chg="add mod">
          <ac:chgData name="Ivana Podnar Žarko" userId="dfd646e4-9588-42bd-8c37-9afab7c03cc3" providerId="ADAL" clId="{E7DE41B9-8F64-4704-937A-EBD681D1446A}" dt="2020-10-06T08:24:09.783" v="1272" actId="1076"/>
          <ac:spMkLst>
            <pc:docMk/>
            <pc:sldMk cId="4152980328" sldId="278"/>
            <ac:spMk id="86" creationId="{F98C65DF-4484-4BFF-8FD3-9B7B19F78E58}"/>
          </ac:spMkLst>
        </pc:spChg>
        <pc:spChg chg="add mod">
          <ac:chgData name="Ivana Podnar Žarko" userId="dfd646e4-9588-42bd-8c37-9afab7c03cc3" providerId="ADAL" clId="{E7DE41B9-8F64-4704-937A-EBD681D1446A}" dt="2020-10-06T08:24:09.783" v="1272" actId="1076"/>
          <ac:spMkLst>
            <pc:docMk/>
            <pc:sldMk cId="4152980328" sldId="278"/>
            <ac:spMk id="87" creationId="{DE63E1F5-3FC8-4427-8CCD-A4FCF75D3788}"/>
          </ac:spMkLst>
        </pc:spChg>
        <pc:spChg chg="add mod">
          <ac:chgData name="Ivana Podnar Žarko" userId="dfd646e4-9588-42bd-8c37-9afab7c03cc3" providerId="ADAL" clId="{E7DE41B9-8F64-4704-937A-EBD681D1446A}" dt="2020-10-06T08:24:09.783" v="1272" actId="1076"/>
          <ac:spMkLst>
            <pc:docMk/>
            <pc:sldMk cId="4152980328" sldId="278"/>
            <ac:spMk id="88" creationId="{8EF7C429-7963-4166-A11A-C52DCCE5F67E}"/>
          </ac:spMkLst>
        </pc:spChg>
        <pc:spChg chg="add mod">
          <ac:chgData name="Ivana Podnar Žarko" userId="dfd646e4-9588-42bd-8c37-9afab7c03cc3" providerId="ADAL" clId="{E7DE41B9-8F64-4704-937A-EBD681D1446A}" dt="2020-10-06T08:24:09.783" v="1272" actId="1076"/>
          <ac:spMkLst>
            <pc:docMk/>
            <pc:sldMk cId="4152980328" sldId="278"/>
            <ac:spMk id="89" creationId="{4D2EB8AC-20A2-47DC-8821-F9A2DCDFBAF8}"/>
          </ac:spMkLst>
        </pc:spChg>
        <pc:spChg chg="add mod">
          <ac:chgData name="Ivana Podnar Žarko" userId="dfd646e4-9588-42bd-8c37-9afab7c03cc3" providerId="ADAL" clId="{E7DE41B9-8F64-4704-937A-EBD681D1446A}" dt="2020-10-06T08:24:09.783" v="1272" actId="1076"/>
          <ac:spMkLst>
            <pc:docMk/>
            <pc:sldMk cId="4152980328" sldId="278"/>
            <ac:spMk id="90" creationId="{F01DCAEC-F6E9-4756-8582-AB431052817A}"/>
          </ac:spMkLst>
        </pc:spChg>
        <pc:spChg chg="add mod">
          <ac:chgData name="Ivana Podnar Žarko" userId="dfd646e4-9588-42bd-8c37-9afab7c03cc3" providerId="ADAL" clId="{E7DE41B9-8F64-4704-937A-EBD681D1446A}" dt="2020-10-06T08:24:09.783" v="1272" actId="1076"/>
          <ac:spMkLst>
            <pc:docMk/>
            <pc:sldMk cId="4152980328" sldId="278"/>
            <ac:spMk id="91" creationId="{CD36787E-16D5-4046-A089-62FF1332B4F5}"/>
          </ac:spMkLst>
        </pc:spChg>
        <pc:spChg chg="add mod">
          <ac:chgData name="Ivana Podnar Žarko" userId="dfd646e4-9588-42bd-8c37-9afab7c03cc3" providerId="ADAL" clId="{E7DE41B9-8F64-4704-937A-EBD681D1446A}" dt="2020-10-06T08:24:09.783" v="1272" actId="1076"/>
          <ac:spMkLst>
            <pc:docMk/>
            <pc:sldMk cId="4152980328" sldId="278"/>
            <ac:spMk id="92" creationId="{E35E98B1-825A-4CE0-B9D4-94599774B0B1}"/>
          </ac:spMkLst>
        </pc:spChg>
        <pc:spChg chg="mod">
          <ac:chgData name="Ivana Podnar Žarko" userId="dfd646e4-9588-42bd-8c37-9afab7c03cc3" providerId="ADAL" clId="{E7DE41B9-8F64-4704-937A-EBD681D1446A}" dt="2020-10-05T14:06:09.350" v="382"/>
          <ac:spMkLst>
            <pc:docMk/>
            <pc:sldMk cId="4152980328" sldId="278"/>
            <ac:spMk id="94" creationId="{0D43E2C5-03F5-4A1B-9304-3A87E02C9487}"/>
          </ac:spMkLst>
        </pc:spChg>
        <pc:spChg chg="mod">
          <ac:chgData name="Ivana Podnar Žarko" userId="dfd646e4-9588-42bd-8c37-9afab7c03cc3" providerId="ADAL" clId="{E7DE41B9-8F64-4704-937A-EBD681D1446A}" dt="2020-10-05T14:06:09.350" v="382"/>
          <ac:spMkLst>
            <pc:docMk/>
            <pc:sldMk cId="4152980328" sldId="278"/>
            <ac:spMk id="95" creationId="{5D844350-0FC9-49FC-92C4-7A1611E98CAE}"/>
          </ac:spMkLst>
        </pc:spChg>
        <pc:spChg chg="add mod">
          <ac:chgData name="Ivana Podnar Žarko" userId="dfd646e4-9588-42bd-8c37-9afab7c03cc3" providerId="ADAL" clId="{E7DE41B9-8F64-4704-937A-EBD681D1446A}" dt="2020-10-06T08:24:09.783" v="1272" actId="1076"/>
          <ac:spMkLst>
            <pc:docMk/>
            <pc:sldMk cId="4152980328" sldId="278"/>
            <ac:spMk id="96" creationId="{8B6609D5-B932-4F9D-BEB4-CFD2E7FEE806}"/>
          </ac:spMkLst>
        </pc:spChg>
        <pc:spChg chg="mod">
          <ac:chgData name="Ivana Podnar Žarko" userId="dfd646e4-9588-42bd-8c37-9afab7c03cc3" providerId="ADAL" clId="{E7DE41B9-8F64-4704-937A-EBD681D1446A}" dt="2020-10-05T14:06:09.350" v="382"/>
          <ac:spMkLst>
            <pc:docMk/>
            <pc:sldMk cId="4152980328" sldId="278"/>
            <ac:spMk id="98" creationId="{C2F46BE6-5B05-4CC9-AE13-A9873F1EB952}"/>
          </ac:spMkLst>
        </pc:spChg>
        <pc:spChg chg="mod">
          <ac:chgData name="Ivana Podnar Žarko" userId="dfd646e4-9588-42bd-8c37-9afab7c03cc3" providerId="ADAL" clId="{E7DE41B9-8F64-4704-937A-EBD681D1446A}" dt="2020-10-05T14:06:09.350" v="382"/>
          <ac:spMkLst>
            <pc:docMk/>
            <pc:sldMk cId="4152980328" sldId="278"/>
            <ac:spMk id="99" creationId="{995C2A19-88BA-4D5A-A73A-55AA6F462346}"/>
          </ac:spMkLst>
        </pc:spChg>
        <pc:spChg chg="add mod">
          <ac:chgData name="Ivana Podnar Žarko" userId="dfd646e4-9588-42bd-8c37-9afab7c03cc3" providerId="ADAL" clId="{E7DE41B9-8F64-4704-937A-EBD681D1446A}" dt="2020-10-06T08:24:09.783" v="1272" actId="1076"/>
          <ac:spMkLst>
            <pc:docMk/>
            <pc:sldMk cId="4152980328" sldId="278"/>
            <ac:spMk id="100" creationId="{1C626EFA-8FDB-4578-AAB9-E90FC3BD4732}"/>
          </ac:spMkLst>
        </pc:spChg>
        <pc:spChg chg="mod ord">
          <ac:chgData name="Ivana Podnar Žarko" userId="dfd646e4-9588-42bd-8c37-9afab7c03cc3" providerId="ADAL" clId="{E7DE41B9-8F64-4704-937A-EBD681D1446A}" dt="2020-10-06T08:23:56.605" v="1270" actId="14100"/>
          <ac:spMkLst>
            <pc:docMk/>
            <pc:sldMk cId="4152980328" sldId="278"/>
            <ac:spMk id="52226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6T08:24:00.363" v="1271" actId="14100"/>
          <ac:spMkLst>
            <pc:docMk/>
            <pc:sldMk cId="4152980328" sldId="278"/>
            <ac:spMk id="52227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6T08:24:09.783" v="1272" actId="1076"/>
          <ac:spMkLst>
            <pc:docMk/>
            <pc:sldMk cId="4152980328" sldId="278"/>
            <ac:spMk id="52228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5:57.250" v="379" actId="478"/>
          <ac:spMkLst>
            <pc:docMk/>
            <pc:sldMk cId="4152980328" sldId="278"/>
            <ac:spMk id="52237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5:57.250" v="379" actId="478"/>
          <ac:spMkLst>
            <pc:docMk/>
            <pc:sldMk cId="4152980328" sldId="278"/>
            <ac:spMk id="52238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5:57.250" v="379" actId="478"/>
          <ac:spMkLst>
            <pc:docMk/>
            <pc:sldMk cId="4152980328" sldId="278"/>
            <ac:spMk id="52239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5:57.250" v="379" actId="478"/>
          <ac:spMkLst>
            <pc:docMk/>
            <pc:sldMk cId="4152980328" sldId="278"/>
            <ac:spMk id="52240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5:57.250" v="379" actId="478"/>
          <ac:spMkLst>
            <pc:docMk/>
            <pc:sldMk cId="4152980328" sldId="278"/>
            <ac:spMk id="52241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5:57.250" v="379" actId="478"/>
          <ac:spMkLst>
            <pc:docMk/>
            <pc:sldMk cId="4152980328" sldId="278"/>
            <ac:spMk id="52242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5:57.250" v="379" actId="478"/>
          <ac:spMkLst>
            <pc:docMk/>
            <pc:sldMk cId="4152980328" sldId="278"/>
            <ac:spMk id="52243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5:57.250" v="379" actId="478"/>
          <ac:spMkLst>
            <pc:docMk/>
            <pc:sldMk cId="4152980328" sldId="278"/>
            <ac:spMk id="52244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5:57.250" v="379" actId="478"/>
          <ac:spMkLst>
            <pc:docMk/>
            <pc:sldMk cId="4152980328" sldId="278"/>
            <ac:spMk id="52245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5:57.250" v="379" actId="478"/>
          <ac:spMkLst>
            <pc:docMk/>
            <pc:sldMk cId="4152980328" sldId="278"/>
            <ac:spMk id="52246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5:57.250" v="379" actId="478"/>
          <ac:spMkLst>
            <pc:docMk/>
            <pc:sldMk cId="4152980328" sldId="278"/>
            <ac:spMk id="52247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5:57.250" v="379" actId="478"/>
          <ac:spMkLst>
            <pc:docMk/>
            <pc:sldMk cId="4152980328" sldId="278"/>
            <ac:spMk id="52248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5:57.250" v="379" actId="478"/>
          <ac:spMkLst>
            <pc:docMk/>
            <pc:sldMk cId="4152980328" sldId="278"/>
            <ac:spMk id="52249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5:57.250" v="379" actId="478"/>
          <ac:spMkLst>
            <pc:docMk/>
            <pc:sldMk cId="4152980328" sldId="278"/>
            <ac:spMk id="52250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5:57.250" v="379" actId="478"/>
          <ac:spMkLst>
            <pc:docMk/>
            <pc:sldMk cId="4152980328" sldId="278"/>
            <ac:spMk id="52254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5:57.250" v="379" actId="478"/>
          <ac:spMkLst>
            <pc:docMk/>
            <pc:sldMk cId="4152980328" sldId="278"/>
            <ac:spMk id="52258" creationId="{00000000-0000-0000-0000-000000000000}"/>
          </ac:spMkLst>
        </pc:spChg>
        <pc:grpChg chg="add del mod">
          <ac:chgData name="Ivana Podnar Žarko" userId="dfd646e4-9588-42bd-8c37-9afab7c03cc3" providerId="ADAL" clId="{E7DE41B9-8F64-4704-937A-EBD681D1446A}" dt="2020-10-05T14:06:09.340" v="381"/>
          <ac:grpSpMkLst>
            <pc:docMk/>
            <pc:sldMk cId="4152980328" sldId="278"/>
            <ac:grpSpMk id="40" creationId="{19E92066-6198-4F9C-85DF-F6311D2F9916}"/>
          </ac:grpSpMkLst>
        </pc:grpChg>
        <pc:grpChg chg="add del mod">
          <ac:chgData name="Ivana Podnar Žarko" userId="dfd646e4-9588-42bd-8c37-9afab7c03cc3" providerId="ADAL" clId="{E7DE41B9-8F64-4704-937A-EBD681D1446A}" dt="2020-10-05T14:06:09.340" v="381"/>
          <ac:grpSpMkLst>
            <pc:docMk/>
            <pc:sldMk cId="4152980328" sldId="278"/>
            <ac:grpSpMk id="62" creationId="{C14CCFAA-6150-475A-BD4D-42927B4ED1B3}"/>
          </ac:grpSpMkLst>
        </pc:grpChg>
        <pc:grpChg chg="add del mod">
          <ac:chgData name="Ivana Podnar Žarko" userId="dfd646e4-9588-42bd-8c37-9afab7c03cc3" providerId="ADAL" clId="{E7DE41B9-8F64-4704-937A-EBD681D1446A}" dt="2020-10-05T14:06:09.340" v="381"/>
          <ac:grpSpMkLst>
            <pc:docMk/>
            <pc:sldMk cId="4152980328" sldId="278"/>
            <ac:grpSpMk id="66" creationId="{7AA80F1D-D65D-4285-80DF-7527C332980E}"/>
          </ac:grpSpMkLst>
        </pc:grpChg>
        <pc:grpChg chg="add mod">
          <ac:chgData name="Ivana Podnar Žarko" userId="dfd646e4-9588-42bd-8c37-9afab7c03cc3" providerId="ADAL" clId="{E7DE41B9-8F64-4704-937A-EBD681D1446A}" dt="2020-10-06T08:24:09.783" v="1272" actId="1076"/>
          <ac:grpSpMkLst>
            <pc:docMk/>
            <pc:sldMk cId="4152980328" sldId="278"/>
            <ac:grpSpMk id="71" creationId="{4E98E2CC-8311-4C0C-AB75-97F735F1C4BF}"/>
          </ac:grpSpMkLst>
        </pc:grpChg>
        <pc:grpChg chg="add mod">
          <ac:chgData name="Ivana Podnar Žarko" userId="dfd646e4-9588-42bd-8c37-9afab7c03cc3" providerId="ADAL" clId="{E7DE41B9-8F64-4704-937A-EBD681D1446A}" dt="2020-10-06T08:24:09.783" v="1272" actId="1076"/>
          <ac:grpSpMkLst>
            <pc:docMk/>
            <pc:sldMk cId="4152980328" sldId="278"/>
            <ac:grpSpMk id="93" creationId="{042FF27D-34CA-40D4-AF0A-8958DC278666}"/>
          </ac:grpSpMkLst>
        </pc:grpChg>
        <pc:grpChg chg="add mod">
          <ac:chgData name="Ivana Podnar Žarko" userId="dfd646e4-9588-42bd-8c37-9afab7c03cc3" providerId="ADAL" clId="{E7DE41B9-8F64-4704-937A-EBD681D1446A}" dt="2020-10-06T08:24:09.783" v="1272" actId="1076"/>
          <ac:grpSpMkLst>
            <pc:docMk/>
            <pc:sldMk cId="4152980328" sldId="278"/>
            <ac:grpSpMk id="97" creationId="{FFBA0EBB-177A-4C72-91DD-BBFC2B61CDC3}"/>
          </ac:grpSpMkLst>
        </pc:grpChg>
        <pc:grpChg chg="del">
          <ac:chgData name="Ivana Podnar Žarko" userId="dfd646e4-9588-42bd-8c37-9afab7c03cc3" providerId="ADAL" clId="{E7DE41B9-8F64-4704-937A-EBD681D1446A}" dt="2020-10-05T14:05:57.250" v="379" actId="478"/>
          <ac:grpSpMkLst>
            <pc:docMk/>
            <pc:sldMk cId="4152980328" sldId="278"/>
            <ac:grpSpMk id="52229" creationId="{00000000-0000-0000-0000-000000000000}"/>
          </ac:grpSpMkLst>
        </pc:grpChg>
        <pc:grpChg chg="del">
          <ac:chgData name="Ivana Podnar Žarko" userId="dfd646e4-9588-42bd-8c37-9afab7c03cc3" providerId="ADAL" clId="{E7DE41B9-8F64-4704-937A-EBD681D1446A}" dt="2020-10-05T14:05:57.250" v="379" actId="478"/>
          <ac:grpSpMkLst>
            <pc:docMk/>
            <pc:sldMk cId="4152980328" sldId="278"/>
            <ac:grpSpMk id="52251" creationId="{00000000-0000-0000-0000-000000000000}"/>
          </ac:grpSpMkLst>
        </pc:grpChg>
        <pc:grpChg chg="del">
          <ac:chgData name="Ivana Podnar Žarko" userId="dfd646e4-9588-42bd-8c37-9afab7c03cc3" providerId="ADAL" clId="{E7DE41B9-8F64-4704-937A-EBD681D1446A}" dt="2020-10-05T14:05:57.250" v="379" actId="478"/>
          <ac:grpSpMkLst>
            <pc:docMk/>
            <pc:sldMk cId="4152980328" sldId="278"/>
            <ac:grpSpMk id="52255" creationId="{00000000-0000-0000-0000-000000000000}"/>
          </ac:grpSpMkLst>
        </pc:grpChg>
      </pc:sldChg>
      <pc:sldChg chg="addSp delSp modSp add mod modClrScheme chgLayout">
        <pc:chgData name="Ivana Podnar Žarko" userId="dfd646e4-9588-42bd-8c37-9afab7c03cc3" providerId="ADAL" clId="{E7DE41B9-8F64-4704-937A-EBD681D1446A}" dt="2020-10-05T14:07:00.592" v="391" actId="1076"/>
        <pc:sldMkLst>
          <pc:docMk/>
          <pc:sldMk cId="3414798732" sldId="279"/>
        </pc:sldMkLst>
        <pc:spChg chg="add del mod ord">
          <ac:chgData name="Ivana Podnar Žarko" userId="dfd646e4-9588-42bd-8c37-9afab7c03cc3" providerId="ADAL" clId="{E7DE41B9-8F64-4704-937A-EBD681D1446A}" dt="2020-10-05T14:06:35.800" v="386" actId="478"/>
          <ac:spMkLst>
            <pc:docMk/>
            <pc:sldMk cId="3414798732" sldId="279"/>
            <ac:spMk id="2" creationId="{F09D9961-52A0-4C1A-AF5F-E1070C95E853}"/>
          </ac:spMkLst>
        </pc:spChg>
        <pc:spChg chg="mod ord">
          <ac:chgData name="Ivana Podnar Žarko" userId="dfd646e4-9588-42bd-8c37-9afab7c03cc3" providerId="ADAL" clId="{E7DE41B9-8F64-4704-937A-EBD681D1446A}" dt="2020-10-05T14:06:32.538" v="384" actId="700"/>
          <ac:spMkLst>
            <pc:docMk/>
            <pc:sldMk cId="3414798732" sldId="279"/>
            <ac:spMk id="3" creationId="{00000000-0000-0000-0000-000000000000}"/>
          </ac:spMkLst>
        </pc:spChg>
        <pc:spChg chg="add del">
          <ac:chgData name="Ivana Podnar Žarko" userId="dfd646e4-9588-42bd-8c37-9afab7c03cc3" providerId="ADAL" clId="{E7DE41B9-8F64-4704-937A-EBD681D1446A}" dt="2020-10-05T14:06:53.529" v="389" actId="22"/>
          <ac:spMkLst>
            <pc:docMk/>
            <pc:sldMk cId="3414798732" sldId="279"/>
            <ac:spMk id="4" creationId="{676A3E3A-F2E6-42AB-91AF-BFFC90E84DD1}"/>
          </ac:spMkLst>
        </pc:spChg>
        <pc:spChg chg="add del">
          <ac:chgData name="Ivana Podnar Žarko" userId="dfd646e4-9588-42bd-8c37-9afab7c03cc3" providerId="ADAL" clId="{E7DE41B9-8F64-4704-937A-EBD681D1446A}" dt="2020-10-05T14:06:53.529" v="389" actId="22"/>
          <ac:spMkLst>
            <pc:docMk/>
            <pc:sldMk cId="3414798732" sldId="279"/>
            <ac:spMk id="5" creationId="{7C24E95F-30E7-4B0B-A5FE-C6DF68D54F37}"/>
          </ac:spMkLst>
        </pc:spChg>
        <pc:spChg chg="add del">
          <ac:chgData name="Ivana Podnar Žarko" userId="dfd646e4-9588-42bd-8c37-9afab7c03cc3" providerId="ADAL" clId="{E7DE41B9-8F64-4704-937A-EBD681D1446A}" dt="2020-10-05T14:06:53.529" v="389" actId="22"/>
          <ac:spMkLst>
            <pc:docMk/>
            <pc:sldMk cId="3414798732" sldId="279"/>
            <ac:spMk id="6" creationId="{45BC70D3-5B5D-4436-BD5E-3F770EAE2EF5}"/>
          </ac:spMkLst>
        </pc:spChg>
        <pc:spChg chg="add del">
          <ac:chgData name="Ivana Podnar Žarko" userId="dfd646e4-9588-42bd-8c37-9afab7c03cc3" providerId="ADAL" clId="{E7DE41B9-8F64-4704-937A-EBD681D1446A}" dt="2020-10-05T14:06:53.529" v="389" actId="22"/>
          <ac:spMkLst>
            <pc:docMk/>
            <pc:sldMk cId="3414798732" sldId="279"/>
            <ac:spMk id="7" creationId="{6FEB6334-97D9-44E5-AB45-820FD15AB270}"/>
          </ac:spMkLst>
        </pc:spChg>
        <pc:spChg chg="add del">
          <ac:chgData name="Ivana Podnar Žarko" userId="dfd646e4-9588-42bd-8c37-9afab7c03cc3" providerId="ADAL" clId="{E7DE41B9-8F64-4704-937A-EBD681D1446A}" dt="2020-10-05T14:06:53.529" v="389" actId="22"/>
          <ac:spMkLst>
            <pc:docMk/>
            <pc:sldMk cId="3414798732" sldId="279"/>
            <ac:spMk id="8" creationId="{78804617-316C-4072-8DED-DD12D3378B8D}"/>
          </ac:spMkLst>
        </pc:spChg>
        <pc:spChg chg="add del">
          <ac:chgData name="Ivana Podnar Žarko" userId="dfd646e4-9588-42bd-8c37-9afab7c03cc3" providerId="ADAL" clId="{E7DE41B9-8F64-4704-937A-EBD681D1446A}" dt="2020-10-05T14:06:53.529" v="389" actId="22"/>
          <ac:spMkLst>
            <pc:docMk/>
            <pc:sldMk cId="3414798732" sldId="279"/>
            <ac:spMk id="9" creationId="{5C647392-9E48-48A1-A76F-8F77B97EA0CB}"/>
          </ac:spMkLst>
        </pc:spChg>
        <pc:spChg chg="add del">
          <ac:chgData name="Ivana Podnar Žarko" userId="dfd646e4-9588-42bd-8c37-9afab7c03cc3" providerId="ADAL" clId="{E7DE41B9-8F64-4704-937A-EBD681D1446A}" dt="2020-10-05T14:06:53.529" v="389" actId="22"/>
          <ac:spMkLst>
            <pc:docMk/>
            <pc:sldMk cId="3414798732" sldId="279"/>
            <ac:spMk id="10" creationId="{65B35E4E-648A-4375-A164-006715D28B56}"/>
          </ac:spMkLst>
        </pc:spChg>
        <pc:spChg chg="add del">
          <ac:chgData name="Ivana Podnar Žarko" userId="dfd646e4-9588-42bd-8c37-9afab7c03cc3" providerId="ADAL" clId="{E7DE41B9-8F64-4704-937A-EBD681D1446A}" dt="2020-10-05T14:06:53.529" v="389" actId="22"/>
          <ac:spMkLst>
            <pc:docMk/>
            <pc:sldMk cId="3414798732" sldId="279"/>
            <ac:spMk id="11" creationId="{1061F9F6-1304-484F-A068-8AC46CC76D77}"/>
          </ac:spMkLst>
        </pc:spChg>
        <pc:spChg chg="add del">
          <ac:chgData name="Ivana Podnar Žarko" userId="dfd646e4-9588-42bd-8c37-9afab7c03cc3" providerId="ADAL" clId="{E7DE41B9-8F64-4704-937A-EBD681D1446A}" dt="2020-10-05T14:06:53.529" v="389" actId="22"/>
          <ac:spMkLst>
            <pc:docMk/>
            <pc:sldMk cId="3414798732" sldId="279"/>
            <ac:spMk id="12" creationId="{CB7D4F41-C1B1-417A-913F-B24F6634B6FE}"/>
          </ac:spMkLst>
        </pc:spChg>
        <pc:spChg chg="add del">
          <ac:chgData name="Ivana Podnar Žarko" userId="dfd646e4-9588-42bd-8c37-9afab7c03cc3" providerId="ADAL" clId="{E7DE41B9-8F64-4704-937A-EBD681D1446A}" dt="2020-10-05T14:06:53.529" v="389" actId="22"/>
          <ac:spMkLst>
            <pc:docMk/>
            <pc:sldMk cId="3414798732" sldId="279"/>
            <ac:spMk id="13" creationId="{0C1B8350-EF9B-4E7C-98A7-375C9D4C0D3D}"/>
          </ac:spMkLst>
        </pc:spChg>
        <pc:spChg chg="add del">
          <ac:chgData name="Ivana Podnar Žarko" userId="dfd646e4-9588-42bd-8c37-9afab7c03cc3" providerId="ADAL" clId="{E7DE41B9-8F64-4704-937A-EBD681D1446A}" dt="2020-10-05T14:06:53.529" v="389" actId="22"/>
          <ac:spMkLst>
            <pc:docMk/>
            <pc:sldMk cId="3414798732" sldId="279"/>
            <ac:spMk id="14" creationId="{E9E5B4E0-100C-4886-92A5-64EF69996084}"/>
          </ac:spMkLst>
        </pc:spChg>
        <pc:spChg chg="add del">
          <ac:chgData name="Ivana Podnar Žarko" userId="dfd646e4-9588-42bd-8c37-9afab7c03cc3" providerId="ADAL" clId="{E7DE41B9-8F64-4704-937A-EBD681D1446A}" dt="2020-10-05T14:06:53.529" v="389" actId="22"/>
          <ac:spMkLst>
            <pc:docMk/>
            <pc:sldMk cId="3414798732" sldId="279"/>
            <ac:spMk id="15" creationId="{475C47DF-0B68-4490-85E2-16379BEF4D1F}"/>
          </ac:spMkLst>
        </pc:spChg>
        <pc:spChg chg="add del">
          <ac:chgData name="Ivana Podnar Žarko" userId="dfd646e4-9588-42bd-8c37-9afab7c03cc3" providerId="ADAL" clId="{E7DE41B9-8F64-4704-937A-EBD681D1446A}" dt="2020-10-05T14:06:53.529" v="389" actId="22"/>
          <ac:spMkLst>
            <pc:docMk/>
            <pc:sldMk cId="3414798732" sldId="279"/>
            <ac:spMk id="16" creationId="{01379244-5276-4504-9E1A-01BA3469FFE5}"/>
          </ac:spMkLst>
        </pc:spChg>
        <pc:spChg chg="add del">
          <ac:chgData name="Ivana Podnar Žarko" userId="dfd646e4-9588-42bd-8c37-9afab7c03cc3" providerId="ADAL" clId="{E7DE41B9-8F64-4704-937A-EBD681D1446A}" dt="2020-10-05T14:06:53.529" v="389" actId="22"/>
          <ac:spMkLst>
            <pc:docMk/>
            <pc:sldMk cId="3414798732" sldId="279"/>
            <ac:spMk id="17" creationId="{4812B119-0656-4122-9860-FE52970D1189}"/>
          </ac:spMkLst>
        </pc:spChg>
        <pc:spChg chg="add del">
          <ac:chgData name="Ivana Podnar Žarko" userId="dfd646e4-9588-42bd-8c37-9afab7c03cc3" providerId="ADAL" clId="{E7DE41B9-8F64-4704-937A-EBD681D1446A}" dt="2020-10-05T14:06:53.529" v="389" actId="22"/>
          <ac:spMkLst>
            <pc:docMk/>
            <pc:sldMk cId="3414798732" sldId="279"/>
            <ac:spMk id="18" creationId="{891C2DB1-AC47-4CF8-8655-1459FF6F4323}"/>
          </ac:spMkLst>
        </pc:spChg>
        <pc:spChg chg="add del">
          <ac:chgData name="Ivana Podnar Žarko" userId="dfd646e4-9588-42bd-8c37-9afab7c03cc3" providerId="ADAL" clId="{E7DE41B9-8F64-4704-937A-EBD681D1446A}" dt="2020-10-05T14:06:53.529" v="389" actId="22"/>
          <ac:spMkLst>
            <pc:docMk/>
            <pc:sldMk cId="3414798732" sldId="279"/>
            <ac:spMk id="19" creationId="{11AF777D-1AAA-497D-9E9A-5264D0B22902}"/>
          </ac:spMkLst>
        </pc:spChg>
        <pc:spChg chg="add del">
          <ac:chgData name="Ivana Podnar Žarko" userId="dfd646e4-9588-42bd-8c37-9afab7c03cc3" providerId="ADAL" clId="{E7DE41B9-8F64-4704-937A-EBD681D1446A}" dt="2020-10-05T14:06:53.529" v="389" actId="22"/>
          <ac:spMkLst>
            <pc:docMk/>
            <pc:sldMk cId="3414798732" sldId="279"/>
            <ac:spMk id="20" creationId="{673E2A99-FF94-4579-BBA9-B1049BECC81C}"/>
          </ac:spMkLst>
        </pc:spChg>
        <pc:spChg chg="add del">
          <ac:chgData name="Ivana Podnar Žarko" userId="dfd646e4-9588-42bd-8c37-9afab7c03cc3" providerId="ADAL" clId="{E7DE41B9-8F64-4704-937A-EBD681D1446A}" dt="2020-10-05T14:06:53.529" v="389" actId="22"/>
          <ac:spMkLst>
            <pc:docMk/>
            <pc:sldMk cId="3414798732" sldId="279"/>
            <ac:spMk id="21" creationId="{5059E981-F3D8-4EBD-8C55-3F202EF2C421}"/>
          </ac:spMkLst>
        </pc:spChg>
        <pc:spChg chg="add del">
          <ac:chgData name="Ivana Podnar Žarko" userId="dfd646e4-9588-42bd-8c37-9afab7c03cc3" providerId="ADAL" clId="{E7DE41B9-8F64-4704-937A-EBD681D1446A}" dt="2020-10-05T14:06:53.529" v="389" actId="22"/>
          <ac:spMkLst>
            <pc:docMk/>
            <pc:sldMk cId="3414798732" sldId="279"/>
            <ac:spMk id="22" creationId="{39565E30-B70A-4544-A8F6-EA5A4ACBDE40}"/>
          </ac:spMkLst>
        </pc:spChg>
        <pc:spChg chg="add del">
          <ac:chgData name="Ivana Podnar Žarko" userId="dfd646e4-9588-42bd-8c37-9afab7c03cc3" providerId="ADAL" clId="{E7DE41B9-8F64-4704-937A-EBD681D1446A}" dt="2020-10-05T14:06:53.529" v="389" actId="22"/>
          <ac:spMkLst>
            <pc:docMk/>
            <pc:sldMk cId="3414798732" sldId="279"/>
            <ac:spMk id="23" creationId="{A4CFF661-072A-4479-A5FA-4940322CE2A3}"/>
          </ac:spMkLst>
        </pc:spChg>
        <pc:spChg chg="add del">
          <ac:chgData name="Ivana Podnar Žarko" userId="dfd646e4-9588-42bd-8c37-9afab7c03cc3" providerId="ADAL" clId="{E7DE41B9-8F64-4704-937A-EBD681D1446A}" dt="2020-10-05T14:06:53.529" v="389" actId="22"/>
          <ac:spMkLst>
            <pc:docMk/>
            <pc:sldMk cId="3414798732" sldId="279"/>
            <ac:spMk id="24" creationId="{2B86A4DD-6129-4DF6-A111-1418BEF4846A}"/>
          </ac:spMkLst>
        </pc:spChg>
        <pc:spChg chg="add del">
          <ac:chgData name="Ivana Podnar Žarko" userId="dfd646e4-9588-42bd-8c37-9afab7c03cc3" providerId="ADAL" clId="{E7DE41B9-8F64-4704-937A-EBD681D1446A}" dt="2020-10-05T14:06:53.529" v="389" actId="22"/>
          <ac:spMkLst>
            <pc:docMk/>
            <pc:sldMk cId="3414798732" sldId="279"/>
            <ac:spMk id="25" creationId="{AB6083FA-89B5-46B6-AD62-AEA1D3956E42}"/>
          </ac:spMkLst>
        </pc:spChg>
        <pc:spChg chg="add del">
          <ac:chgData name="Ivana Podnar Žarko" userId="dfd646e4-9588-42bd-8c37-9afab7c03cc3" providerId="ADAL" clId="{E7DE41B9-8F64-4704-937A-EBD681D1446A}" dt="2020-10-05T14:06:53.529" v="389" actId="22"/>
          <ac:spMkLst>
            <pc:docMk/>
            <pc:sldMk cId="3414798732" sldId="279"/>
            <ac:spMk id="26" creationId="{6FDB1B8A-F004-42B0-9DC7-ED1EE70646F9}"/>
          </ac:spMkLst>
        </pc:spChg>
        <pc:spChg chg="add del">
          <ac:chgData name="Ivana Podnar Žarko" userId="dfd646e4-9588-42bd-8c37-9afab7c03cc3" providerId="ADAL" clId="{E7DE41B9-8F64-4704-937A-EBD681D1446A}" dt="2020-10-05T14:06:53.529" v="389" actId="22"/>
          <ac:spMkLst>
            <pc:docMk/>
            <pc:sldMk cId="3414798732" sldId="279"/>
            <ac:spMk id="27" creationId="{97C5E913-DDEA-45B3-8B37-6C3ECDEB324E}"/>
          </ac:spMkLst>
        </pc:spChg>
        <pc:spChg chg="add del">
          <ac:chgData name="Ivana Podnar Žarko" userId="dfd646e4-9588-42bd-8c37-9afab7c03cc3" providerId="ADAL" clId="{E7DE41B9-8F64-4704-937A-EBD681D1446A}" dt="2020-10-05T14:06:53.529" v="389" actId="22"/>
          <ac:spMkLst>
            <pc:docMk/>
            <pc:sldMk cId="3414798732" sldId="279"/>
            <ac:spMk id="28" creationId="{E79EBBFA-571D-4A25-AD39-09F42A9F0E4A}"/>
          </ac:spMkLst>
        </pc:spChg>
        <pc:spChg chg="add del">
          <ac:chgData name="Ivana Podnar Žarko" userId="dfd646e4-9588-42bd-8c37-9afab7c03cc3" providerId="ADAL" clId="{E7DE41B9-8F64-4704-937A-EBD681D1446A}" dt="2020-10-05T14:06:53.529" v="389" actId="22"/>
          <ac:spMkLst>
            <pc:docMk/>
            <pc:sldMk cId="3414798732" sldId="279"/>
            <ac:spMk id="29" creationId="{BDE06EB6-6A41-4FB1-A60E-B45C3ECFDE89}"/>
          </ac:spMkLst>
        </pc:spChg>
        <pc:spChg chg="mod ord">
          <ac:chgData name="Ivana Podnar Žarko" userId="dfd646e4-9588-42bd-8c37-9afab7c03cc3" providerId="ADAL" clId="{E7DE41B9-8F64-4704-937A-EBD681D1446A}" dt="2020-10-05T14:06:32.538" v="384" actId="700"/>
          <ac:spMkLst>
            <pc:docMk/>
            <pc:sldMk cId="3414798732" sldId="279"/>
            <ac:spMk id="30" creationId="{00000000-0000-0000-0000-000000000000}"/>
          </ac:spMkLst>
        </pc:spChg>
        <pc:spChg chg="add del">
          <ac:chgData name="Ivana Podnar Žarko" userId="dfd646e4-9588-42bd-8c37-9afab7c03cc3" providerId="ADAL" clId="{E7DE41B9-8F64-4704-937A-EBD681D1446A}" dt="2020-10-05T14:06:53.529" v="389" actId="22"/>
          <ac:spMkLst>
            <pc:docMk/>
            <pc:sldMk cId="3414798732" sldId="279"/>
            <ac:spMk id="31" creationId="{9C25F5D1-04D6-4434-A37F-76B0B7D52E64}"/>
          </ac:spMkLst>
        </pc:spChg>
        <pc:spChg chg="mod ord">
          <ac:chgData name="Ivana Podnar Žarko" userId="dfd646e4-9588-42bd-8c37-9afab7c03cc3" providerId="ADAL" clId="{E7DE41B9-8F64-4704-937A-EBD681D1446A}" dt="2020-10-05T14:06:32.538" v="384" actId="700"/>
          <ac:spMkLst>
            <pc:docMk/>
            <pc:sldMk cId="3414798732" sldId="279"/>
            <ac:spMk id="34" creationId="{00000000-0000-0000-0000-000000000000}"/>
          </ac:spMkLst>
        </pc:spChg>
        <pc:spChg chg="add mod">
          <ac:chgData name="Ivana Podnar Žarko" userId="dfd646e4-9588-42bd-8c37-9afab7c03cc3" providerId="ADAL" clId="{E7DE41B9-8F64-4704-937A-EBD681D1446A}" dt="2020-10-05T14:07:00.592" v="391" actId="1076"/>
          <ac:spMkLst>
            <pc:docMk/>
            <pc:sldMk cId="3414798732" sldId="279"/>
            <ac:spMk id="88" creationId="{AA15A399-C664-4CC6-9107-FED52161D81E}"/>
          </ac:spMkLst>
        </pc:spChg>
        <pc:spChg chg="add mod">
          <ac:chgData name="Ivana Podnar Žarko" userId="dfd646e4-9588-42bd-8c37-9afab7c03cc3" providerId="ADAL" clId="{E7DE41B9-8F64-4704-937A-EBD681D1446A}" dt="2020-10-05T14:07:00.592" v="391" actId="1076"/>
          <ac:spMkLst>
            <pc:docMk/>
            <pc:sldMk cId="3414798732" sldId="279"/>
            <ac:spMk id="89" creationId="{AF0AC470-7E5C-4551-9787-7E0E08D40FB8}"/>
          </ac:spMkLst>
        </pc:spChg>
        <pc:spChg chg="add mod">
          <ac:chgData name="Ivana Podnar Žarko" userId="dfd646e4-9588-42bd-8c37-9afab7c03cc3" providerId="ADAL" clId="{E7DE41B9-8F64-4704-937A-EBD681D1446A}" dt="2020-10-05T14:07:00.592" v="391" actId="1076"/>
          <ac:spMkLst>
            <pc:docMk/>
            <pc:sldMk cId="3414798732" sldId="279"/>
            <ac:spMk id="90" creationId="{F1741CEB-4736-4D8C-893E-0D3DF0E3368D}"/>
          </ac:spMkLst>
        </pc:spChg>
        <pc:spChg chg="add mod">
          <ac:chgData name="Ivana Podnar Žarko" userId="dfd646e4-9588-42bd-8c37-9afab7c03cc3" providerId="ADAL" clId="{E7DE41B9-8F64-4704-937A-EBD681D1446A}" dt="2020-10-05T14:07:00.592" v="391" actId="1076"/>
          <ac:spMkLst>
            <pc:docMk/>
            <pc:sldMk cId="3414798732" sldId="279"/>
            <ac:spMk id="91" creationId="{3B7E2410-3915-4886-A0AF-A37D94066FED}"/>
          </ac:spMkLst>
        </pc:spChg>
        <pc:spChg chg="add mod">
          <ac:chgData name="Ivana Podnar Žarko" userId="dfd646e4-9588-42bd-8c37-9afab7c03cc3" providerId="ADAL" clId="{E7DE41B9-8F64-4704-937A-EBD681D1446A}" dt="2020-10-05T14:07:00.592" v="391" actId="1076"/>
          <ac:spMkLst>
            <pc:docMk/>
            <pc:sldMk cId="3414798732" sldId="279"/>
            <ac:spMk id="92" creationId="{A755A79D-96C6-46F6-9E0A-14E35D85946E}"/>
          </ac:spMkLst>
        </pc:spChg>
        <pc:spChg chg="add mod">
          <ac:chgData name="Ivana Podnar Žarko" userId="dfd646e4-9588-42bd-8c37-9afab7c03cc3" providerId="ADAL" clId="{E7DE41B9-8F64-4704-937A-EBD681D1446A}" dt="2020-10-05T14:07:00.592" v="391" actId="1076"/>
          <ac:spMkLst>
            <pc:docMk/>
            <pc:sldMk cId="3414798732" sldId="279"/>
            <ac:spMk id="93" creationId="{4728A109-151B-4ED1-AD65-C18839455724}"/>
          </ac:spMkLst>
        </pc:spChg>
        <pc:spChg chg="add mod">
          <ac:chgData name="Ivana Podnar Žarko" userId="dfd646e4-9588-42bd-8c37-9afab7c03cc3" providerId="ADAL" clId="{E7DE41B9-8F64-4704-937A-EBD681D1446A}" dt="2020-10-05T14:07:00.592" v="391" actId="1076"/>
          <ac:spMkLst>
            <pc:docMk/>
            <pc:sldMk cId="3414798732" sldId="279"/>
            <ac:spMk id="94" creationId="{5D667236-A40C-40B2-8B3D-7E8FAD39CF87}"/>
          </ac:spMkLst>
        </pc:spChg>
        <pc:spChg chg="add mod">
          <ac:chgData name="Ivana Podnar Žarko" userId="dfd646e4-9588-42bd-8c37-9afab7c03cc3" providerId="ADAL" clId="{E7DE41B9-8F64-4704-937A-EBD681D1446A}" dt="2020-10-05T14:07:00.592" v="391" actId="1076"/>
          <ac:spMkLst>
            <pc:docMk/>
            <pc:sldMk cId="3414798732" sldId="279"/>
            <ac:spMk id="95" creationId="{CFC43D6F-36EA-46F0-92CB-6094CD2B4F8D}"/>
          </ac:spMkLst>
        </pc:spChg>
        <pc:spChg chg="add mod">
          <ac:chgData name="Ivana Podnar Žarko" userId="dfd646e4-9588-42bd-8c37-9afab7c03cc3" providerId="ADAL" clId="{E7DE41B9-8F64-4704-937A-EBD681D1446A}" dt="2020-10-05T14:07:00.592" v="391" actId="1076"/>
          <ac:spMkLst>
            <pc:docMk/>
            <pc:sldMk cId="3414798732" sldId="279"/>
            <ac:spMk id="96" creationId="{43368AFF-23F2-482F-9D1E-0D846BBE5007}"/>
          </ac:spMkLst>
        </pc:spChg>
        <pc:spChg chg="add mod">
          <ac:chgData name="Ivana Podnar Žarko" userId="dfd646e4-9588-42bd-8c37-9afab7c03cc3" providerId="ADAL" clId="{E7DE41B9-8F64-4704-937A-EBD681D1446A}" dt="2020-10-05T14:07:00.592" v="391" actId="1076"/>
          <ac:spMkLst>
            <pc:docMk/>
            <pc:sldMk cId="3414798732" sldId="279"/>
            <ac:spMk id="97" creationId="{32BC361F-078F-40C8-B3BB-06C4F98CE469}"/>
          </ac:spMkLst>
        </pc:spChg>
        <pc:spChg chg="add mod">
          <ac:chgData name="Ivana Podnar Žarko" userId="dfd646e4-9588-42bd-8c37-9afab7c03cc3" providerId="ADAL" clId="{E7DE41B9-8F64-4704-937A-EBD681D1446A}" dt="2020-10-05T14:07:00.592" v="391" actId="1076"/>
          <ac:spMkLst>
            <pc:docMk/>
            <pc:sldMk cId="3414798732" sldId="279"/>
            <ac:spMk id="98" creationId="{965A8A99-16DD-4F06-A2D9-6997C7AA06CF}"/>
          </ac:spMkLst>
        </pc:spChg>
        <pc:spChg chg="add mod">
          <ac:chgData name="Ivana Podnar Žarko" userId="dfd646e4-9588-42bd-8c37-9afab7c03cc3" providerId="ADAL" clId="{E7DE41B9-8F64-4704-937A-EBD681D1446A}" dt="2020-10-05T14:07:00.592" v="391" actId="1076"/>
          <ac:spMkLst>
            <pc:docMk/>
            <pc:sldMk cId="3414798732" sldId="279"/>
            <ac:spMk id="99" creationId="{C80F104F-B964-44CD-9779-4E8159F9B093}"/>
          </ac:spMkLst>
        </pc:spChg>
        <pc:spChg chg="add mod">
          <ac:chgData name="Ivana Podnar Žarko" userId="dfd646e4-9588-42bd-8c37-9afab7c03cc3" providerId="ADAL" clId="{E7DE41B9-8F64-4704-937A-EBD681D1446A}" dt="2020-10-05T14:07:00.592" v="391" actId="1076"/>
          <ac:spMkLst>
            <pc:docMk/>
            <pc:sldMk cId="3414798732" sldId="279"/>
            <ac:spMk id="100" creationId="{97640F0B-0E13-46C1-BEF5-FF613B30E3AB}"/>
          </ac:spMkLst>
        </pc:spChg>
        <pc:spChg chg="add mod">
          <ac:chgData name="Ivana Podnar Žarko" userId="dfd646e4-9588-42bd-8c37-9afab7c03cc3" providerId="ADAL" clId="{E7DE41B9-8F64-4704-937A-EBD681D1446A}" dt="2020-10-05T14:07:00.592" v="391" actId="1076"/>
          <ac:spMkLst>
            <pc:docMk/>
            <pc:sldMk cId="3414798732" sldId="279"/>
            <ac:spMk id="101" creationId="{598D2E14-57EE-49A1-AEF5-9B62FB1F9D2E}"/>
          </ac:spMkLst>
        </pc:spChg>
        <pc:spChg chg="add mod">
          <ac:chgData name="Ivana Podnar Žarko" userId="dfd646e4-9588-42bd-8c37-9afab7c03cc3" providerId="ADAL" clId="{E7DE41B9-8F64-4704-937A-EBD681D1446A}" dt="2020-10-05T14:07:00.592" v="391" actId="1076"/>
          <ac:spMkLst>
            <pc:docMk/>
            <pc:sldMk cId="3414798732" sldId="279"/>
            <ac:spMk id="102" creationId="{00A0DA38-DFB1-4223-AA19-B5F64C03334E}"/>
          </ac:spMkLst>
        </pc:spChg>
        <pc:spChg chg="add mod">
          <ac:chgData name="Ivana Podnar Žarko" userId="dfd646e4-9588-42bd-8c37-9afab7c03cc3" providerId="ADAL" clId="{E7DE41B9-8F64-4704-937A-EBD681D1446A}" dt="2020-10-05T14:07:00.592" v="391" actId="1076"/>
          <ac:spMkLst>
            <pc:docMk/>
            <pc:sldMk cId="3414798732" sldId="279"/>
            <ac:spMk id="103" creationId="{4DC461C0-2C5D-4A3A-A46F-59BA6366CD21}"/>
          </ac:spMkLst>
        </pc:spChg>
        <pc:spChg chg="add mod">
          <ac:chgData name="Ivana Podnar Žarko" userId="dfd646e4-9588-42bd-8c37-9afab7c03cc3" providerId="ADAL" clId="{E7DE41B9-8F64-4704-937A-EBD681D1446A}" dt="2020-10-05T14:07:00.592" v="391" actId="1076"/>
          <ac:spMkLst>
            <pc:docMk/>
            <pc:sldMk cId="3414798732" sldId="279"/>
            <ac:spMk id="104" creationId="{8A3D97E9-1382-4572-87A6-F1FB62F9A720}"/>
          </ac:spMkLst>
        </pc:spChg>
        <pc:spChg chg="add mod">
          <ac:chgData name="Ivana Podnar Žarko" userId="dfd646e4-9588-42bd-8c37-9afab7c03cc3" providerId="ADAL" clId="{E7DE41B9-8F64-4704-937A-EBD681D1446A}" dt="2020-10-05T14:07:00.592" v="391" actId="1076"/>
          <ac:spMkLst>
            <pc:docMk/>
            <pc:sldMk cId="3414798732" sldId="279"/>
            <ac:spMk id="105" creationId="{B0C293FC-486B-443E-B61B-EBF95B2CD722}"/>
          </ac:spMkLst>
        </pc:spChg>
        <pc:spChg chg="add mod">
          <ac:chgData name="Ivana Podnar Žarko" userId="dfd646e4-9588-42bd-8c37-9afab7c03cc3" providerId="ADAL" clId="{E7DE41B9-8F64-4704-937A-EBD681D1446A}" dt="2020-10-05T14:07:00.592" v="391" actId="1076"/>
          <ac:spMkLst>
            <pc:docMk/>
            <pc:sldMk cId="3414798732" sldId="279"/>
            <ac:spMk id="106" creationId="{39AD32A2-39D0-4D4A-B98F-2A0DD0C721CB}"/>
          </ac:spMkLst>
        </pc:spChg>
        <pc:spChg chg="add mod">
          <ac:chgData name="Ivana Podnar Žarko" userId="dfd646e4-9588-42bd-8c37-9afab7c03cc3" providerId="ADAL" clId="{E7DE41B9-8F64-4704-937A-EBD681D1446A}" dt="2020-10-05T14:07:00.592" v="391" actId="1076"/>
          <ac:spMkLst>
            <pc:docMk/>
            <pc:sldMk cId="3414798732" sldId="279"/>
            <ac:spMk id="107" creationId="{E64E1E68-854A-43B5-9010-0F540D118957}"/>
          </ac:spMkLst>
        </pc:spChg>
        <pc:spChg chg="add mod">
          <ac:chgData name="Ivana Podnar Žarko" userId="dfd646e4-9588-42bd-8c37-9afab7c03cc3" providerId="ADAL" clId="{E7DE41B9-8F64-4704-937A-EBD681D1446A}" dt="2020-10-05T14:07:00.592" v="391" actId="1076"/>
          <ac:spMkLst>
            <pc:docMk/>
            <pc:sldMk cId="3414798732" sldId="279"/>
            <ac:spMk id="108" creationId="{9F338E12-70F4-47B0-B654-93DA7D38E241}"/>
          </ac:spMkLst>
        </pc:spChg>
        <pc:spChg chg="add mod">
          <ac:chgData name="Ivana Podnar Žarko" userId="dfd646e4-9588-42bd-8c37-9afab7c03cc3" providerId="ADAL" clId="{E7DE41B9-8F64-4704-937A-EBD681D1446A}" dt="2020-10-05T14:07:00.592" v="391" actId="1076"/>
          <ac:spMkLst>
            <pc:docMk/>
            <pc:sldMk cId="3414798732" sldId="279"/>
            <ac:spMk id="109" creationId="{C9448FAF-A0B0-4821-A911-A72EF8BA8E56}"/>
          </ac:spMkLst>
        </pc:spChg>
        <pc:spChg chg="add mod">
          <ac:chgData name="Ivana Podnar Žarko" userId="dfd646e4-9588-42bd-8c37-9afab7c03cc3" providerId="ADAL" clId="{E7DE41B9-8F64-4704-937A-EBD681D1446A}" dt="2020-10-05T14:07:00.592" v="391" actId="1076"/>
          <ac:spMkLst>
            <pc:docMk/>
            <pc:sldMk cId="3414798732" sldId="279"/>
            <ac:spMk id="110" creationId="{1DE87082-4266-4FD2-99E3-882D0E545A20}"/>
          </ac:spMkLst>
        </pc:spChg>
        <pc:spChg chg="add mod">
          <ac:chgData name="Ivana Podnar Žarko" userId="dfd646e4-9588-42bd-8c37-9afab7c03cc3" providerId="ADAL" clId="{E7DE41B9-8F64-4704-937A-EBD681D1446A}" dt="2020-10-05T14:07:00.592" v="391" actId="1076"/>
          <ac:spMkLst>
            <pc:docMk/>
            <pc:sldMk cId="3414798732" sldId="279"/>
            <ac:spMk id="111" creationId="{08DFCE42-E0E2-415E-8DFD-87A2A744C97B}"/>
          </ac:spMkLst>
        </pc:spChg>
        <pc:spChg chg="add mod">
          <ac:chgData name="Ivana Podnar Žarko" userId="dfd646e4-9588-42bd-8c37-9afab7c03cc3" providerId="ADAL" clId="{E7DE41B9-8F64-4704-937A-EBD681D1446A}" dt="2020-10-05T14:07:00.592" v="391" actId="1076"/>
          <ac:spMkLst>
            <pc:docMk/>
            <pc:sldMk cId="3414798732" sldId="279"/>
            <ac:spMk id="112" creationId="{0735DA51-D589-42BC-A69C-06D05675049F}"/>
          </ac:spMkLst>
        </pc:spChg>
        <pc:spChg chg="add mod">
          <ac:chgData name="Ivana Podnar Žarko" userId="dfd646e4-9588-42bd-8c37-9afab7c03cc3" providerId="ADAL" clId="{E7DE41B9-8F64-4704-937A-EBD681D1446A}" dt="2020-10-05T14:07:00.592" v="391" actId="1076"/>
          <ac:spMkLst>
            <pc:docMk/>
            <pc:sldMk cId="3414798732" sldId="279"/>
            <ac:spMk id="113" creationId="{0A32152B-75EF-448E-ADC7-968711FB70FE}"/>
          </ac:spMkLst>
        </pc:spChg>
        <pc:spChg chg="add mod">
          <ac:chgData name="Ivana Podnar Žarko" userId="dfd646e4-9588-42bd-8c37-9afab7c03cc3" providerId="ADAL" clId="{E7DE41B9-8F64-4704-937A-EBD681D1446A}" dt="2020-10-05T14:07:00.592" v="391" actId="1076"/>
          <ac:spMkLst>
            <pc:docMk/>
            <pc:sldMk cId="3414798732" sldId="279"/>
            <ac:spMk id="114" creationId="{0B7DC785-C55A-48A5-9598-8D1F41117BDD}"/>
          </ac:spMkLst>
        </pc:spChg>
        <pc:spChg chg="mod ord">
          <ac:chgData name="Ivana Podnar Žarko" userId="dfd646e4-9588-42bd-8c37-9afab7c03cc3" providerId="ADAL" clId="{E7DE41B9-8F64-4704-937A-EBD681D1446A}" dt="2020-10-05T14:06:32.549" v="385" actId="27636"/>
          <ac:spMkLst>
            <pc:docMk/>
            <pc:sldMk cId="3414798732" sldId="279"/>
            <ac:spMk id="54274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6:39.950" v="387" actId="478"/>
          <ac:spMkLst>
            <pc:docMk/>
            <pc:sldMk cId="3414798732" sldId="279"/>
            <ac:spMk id="54275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6:39.950" v="387" actId="478"/>
          <ac:spMkLst>
            <pc:docMk/>
            <pc:sldMk cId="3414798732" sldId="279"/>
            <ac:spMk id="54276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6:39.950" v="387" actId="478"/>
          <ac:spMkLst>
            <pc:docMk/>
            <pc:sldMk cId="3414798732" sldId="279"/>
            <ac:spMk id="54277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6:39.950" v="387" actId="478"/>
          <ac:spMkLst>
            <pc:docMk/>
            <pc:sldMk cId="3414798732" sldId="279"/>
            <ac:spMk id="54278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6:39.950" v="387" actId="478"/>
          <ac:spMkLst>
            <pc:docMk/>
            <pc:sldMk cId="3414798732" sldId="279"/>
            <ac:spMk id="54279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6:39.950" v="387" actId="478"/>
          <ac:spMkLst>
            <pc:docMk/>
            <pc:sldMk cId="3414798732" sldId="279"/>
            <ac:spMk id="54280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6:39.950" v="387" actId="478"/>
          <ac:spMkLst>
            <pc:docMk/>
            <pc:sldMk cId="3414798732" sldId="279"/>
            <ac:spMk id="54281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6:39.950" v="387" actId="478"/>
          <ac:spMkLst>
            <pc:docMk/>
            <pc:sldMk cId="3414798732" sldId="279"/>
            <ac:spMk id="54282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6:39.950" v="387" actId="478"/>
          <ac:spMkLst>
            <pc:docMk/>
            <pc:sldMk cId="3414798732" sldId="279"/>
            <ac:spMk id="54283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6:39.950" v="387" actId="478"/>
          <ac:spMkLst>
            <pc:docMk/>
            <pc:sldMk cId="3414798732" sldId="279"/>
            <ac:spMk id="54284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6:39.950" v="387" actId="478"/>
          <ac:spMkLst>
            <pc:docMk/>
            <pc:sldMk cId="3414798732" sldId="279"/>
            <ac:spMk id="54285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6:39.950" v="387" actId="478"/>
          <ac:spMkLst>
            <pc:docMk/>
            <pc:sldMk cId="3414798732" sldId="279"/>
            <ac:spMk id="54286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6:39.950" v="387" actId="478"/>
          <ac:spMkLst>
            <pc:docMk/>
            <pc:sldMk cId="3414798732" sldId="279"/>
            <ac:spMk id="54287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6:39.950" v="387" actId="478"/>
          <ac:spMkLst>
            <pc:docMk/>
            <pc:sldMk cId="3414798732" sldId="279"/>
            <ac:spMk id="54288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6:39.950" v="387" actId="478"/>
          <ac:spMkLst>
            <pc:docMk/>
            <pc:sldMk cId="3414798732" sldId="279"/>
            <ac:spMk id="54289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6:39.950" v="387" actId="478"/>
          <ac:spMkLst>
            <pc:docMk/>
            <pc:sldMk cId="3414798732" sldId="279"/>
            <ac:spMk id="54290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6:39.950" v="387" actId="478"/>
          <ac:spMkLst>
            <pc:docMk/>
            <pc:sldMk cId="3414798732" sldId="279"/>
            <ac:spMk id="54291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6:39.950" v="387" actId="478"/>
          <ac:spMkLst>
            <pc:docMk/>
            <pc:sldMk cId="3414798732" sldId="279"/>
            <ac:spMk id="54292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6:39.950" v="387" actId="478"/>
          <ac:spMkLst>
            <pc:docMk/>
            <pc:sldMk cId="3414798732" sldId="279"/>
            <ac:spMk id="54293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6:39.950" v="387" actId="478"/>
          <ac:spMkLst>
            <pc:docMk/>
            <pc:sldMk cId="3414798732" sldId="279"/>
            <ac:spMk id="54294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6:39.950" v="387" actId="478"/>
          <ac:spMkLst>
            <pc:docMk/>
            <pc:sldMk cId="3414798732" sldId="279"/>
            <ac:spMk id="54295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6:39.950" v="387" actId="478"/>
          <ac:spMkLst>
            <pc:docMk/>
            <pc:sldMk cId="3414798732" sldId="279"/>
            <ac:spMk id="54296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6:39.950" v="387" actId="478"/>
          <ac:spMkLst>
            <pc:docMk/>
            <pc:sldMk cId="3414798732" sldId="279"/>
            <ac:spMk id="54297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6:39.950" v="387" actId="478"/>
          <ac:spMkLst>
            <pc:docMk/>
            <pc:sldMk cId="3414798732" sldId="279"/>
            <ac:spMk id="54298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6:39.950" v="387" actId="478"/>
          <ac:spMkLst>
            <pc:docMk/>
            <pc:sldMk cId="3414798732" sldId="279"/>
            <ac:spMk id="54299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6:39.950" v="387" actId="478"/>
          <ac:spMkLst>
            <pc:docMk/>
            <pc:sldMk cId="3414798732" sldId="279"/>
            <ac:spMk id="54300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6:39.950" v="387" actId="478"/>
          <ac:spMkLst>
            <pc:docMk/>
            <pc:sldMk cId="3414798732" sldId="279"/>
            <ac:spMk id="54301" creationId="{00000000-0000-0000-0000-000000000000}"/>
          </ac:spMkLst>
        </pc:spChg>
      </pc:sldChg>
      <pc:sldChg chg="modSp add mod modClrScheme chgLayout">
        <pc:chgData name="Ivana Podnar Žarko" userId="dfd646e4-9588-42bd-8c37-9afab7c03cc3" providerId="ADAL" clId="{E7DE41B9-8F64-4704-937A-EBD681D1446A}" dt="2020-10-05T14:07:05.652" v="393" actId="27636"/>
        <pc:sldMkLst>
          <pc:docMk/>
          <pc:sldMk cId="3836173634" sldId="280"/>
        </pc:sldMkLst>
        <pc:spChg chg="mod ord">
          <ac:chgData name="Ivana Podnar Žarko" userId="dfd646e4-9588-42bd-8c37-9afab7c03cc3" providerId="ADAL" clId="{E7DE41B9-8F64-4704-937A-EBD681D1446A}" dt="2020-10-05T14:07:05.639" v="392" actId="700"/>
          <ac:spMkLst>
            <pc:docMk/>
            <pc:sldMk cId="3836173634" sldId="280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07:05.639" v="392" actId="700"/>
          <ac:spMkLst>
            <pc:docMk/>
            <pc:sldMk cId="3836173634" sldId="280"/>
            <ac:spMk id="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07:05.639" v="392" actId="700"/>
          <ac:spMkLst>
            <pc:docMk/>
            <pc:sldMk cId="3836173634" sldId="280"/>
            <ac:spMk id="8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07:05.652" v="393" actId="27636"/>
          <ac:spMkLst>
            <pc:docMk/>
            <pc:sldMk cId="3836173634" sldId="280"/>
            <ac:spMk id="45059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07:05.639" v="392" actId="700"/>
          <ac:spMkLst>
            <pc:docMk/>
            <pc:sldMk cId="3836173634" sldId="280"/>
            <ac:spMk id="56322" creationId="{00000000-0000-0000-0000-000000000000}"/>
          </ac:spMkLst>
        </pc:spChg>
      </pc:sldChg>
      <pc:sldChg chg="addSp delSp modSp add mod modClrScheme chgLayout">
        <pc:chgData name="Ivana Podnar Žarko" userId="dfd646e4-9588-42bd-8c37-9afab7c03cc3" providerId="ADAL" clId="{E7DE41B9-8F64-4704-937A-EBD681D1446A}" dt="2020-10-06T08:26:53.691" v="1274" actId="14100"/>
        <pc:sldMkLst>
          <pc:docMk/>
          <pc:sldMk cId="2329181189" sldId="281"/>
        </pc:sldMkLst>
        <pc:spChg chg="mod ord">
          <ac:chgData name="Ivana Podnar Žarko" userId="dfd646e4-9588-42bd-8c37-9afab7c03cc3" providerId="ADAL" clId="{E7DE41B9-8F64-4704-937A-EBD681D1446A}" dt="2020-10-05T14:07:27.364" v="394" actId="700"/>
          <ac:spMkLst>
            <pc:docMk/>
            <pc:sldMk cId="2329181189" sldId="281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07:27.364" v="394" actId="700"/>
          <ac:spMkLst>
            <pc:docMk/>
            <pc:sldMk cId="2329181189" sldId="281"/>
            <ac:spMk id="56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07:27.364" v="394" actId="700"/>
          <ac:spMkLst>
            <pc:docMk/>
            <pc:sldMk cId="2329181189" sldId="281"/>
            <ac:spMk id="60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07:42.694" v="396"/>
          <ac:spMkLst>
            <pc:docMk/>
            <pc:sldMk cId="2329181189" sldId="281"/>
            <ac:spMk id="61" creationId="{ED3F21F2-92C3-41FE-80C6-5171B025705C}"/>
          </ac:spMkLst>
        </pc:spChg>
        <pc:spChg chg="mod">
          <ac:chgData name="Ivana Podnar Žarko" userId="dfd646e4-9588-42bd-8c37-9afab7c03cc3" providerId="ADAL" clId="{E7DE41B9-8F64-4704-937A-EBD681D1446A}" dt="2020-10-05T14:07:42.694" v="396"/>
          <ac:spMkLst>
            <pc:docMk/>
            <pc:sldMk cId="2329181189" sldId="281"/>
            <ac:spMk id="62" creationId="{BE186CFC-D39A-4981-B51E-9050F6F401F9}"/>
          </ac:spMkLst>
        </pc:spChg>
        <pc:spChg chg="mod">
          <ac:chgData name="Ivana Podnar Žarko" userId="dfd646e4-9588-42bd-8c37-9afab7c03cc3" providerId="ADAL" clId="{E7DE41B9-8F64-4704-937A-EBD681D1446A}" dt="2020-10-05T14:07:42.694" v="396"/>
          <ac:spMkLst>
            <pc:docMk/>
            <pc:sldMk cId="2329181189" sldId="281"/>
            <ac:spMk id="63" creationId="{7A6D0602-DE47-410E-BD85-2620EC94436F}"/>
          </ac:spMkLst>
        </pc:spChg>
        <pc:spChg chg="mod">
          <ac:chgData name="Ivana Podnar Žarko" userId="dfd646e4-9588-42bd-8c37-9afab7c03cc3" providerId="ADAL" clId="{E7DE41B9-8F64-4704-937A-EBD681D1446A}" dt="2020-10-05T14:07:42.694" v="396"/>
          <ac:spMkLst>
            <pc:docMk/>
            <pc:sldMk cId="2329181189" sldId="281"/>
            <ac:spMk id="64" creationId="{17EE985A-69A9-4C2A-BB9D-23704C88301E}"/>
          </ac:spMkLst>
        </pc:spChg>
        <pc:spChg chg="mod">
          <ac:chgData name="Ivana Podnar Žarko" userId="dfd646e4-9588-42bd-8c37-9afab7c03cc3" providerId="ADAL" clId="{E7DE41B9-8F64-4704-937A-EBD681D1446A}" dt="2020-10-05T14:07:42.694" v="396"/>
          <ac:spMkLst>
            <pc:docMk/>
            <pc:sldMk cId="2329181189" sldId="281"/>
            <ac:spMk id="65" creationId="{21D39F02-B4F6-49D6-B216-9C99830AB682}"/>
          </ac:spMkLst>
        </pc:spChg>
        <pc:spChg chg="mod">
          <ac:chgData name="Ivana Podnar Žarko" userId="dfd646e4-9588-42bd-8c37-9afab7c03cc3" providerId="ADAL" clId="{E7DE41B9-8F64-4704-937A-EBD681D1446A}" dt="2020-10-05T14:07:42.694" v="396"/>
          <ac:spMkLst>
            <pc:docMk/>
            <pc:sldMk cId="2329181189" sldId="281"/>
            <ac:spMk id="66" creationId="{EC17B572-8273-4464-A955-ADC497206BC6}"/>
          </ac:spMkLst>
        </pc:spChg>
        <pc:spChg chg="mod">
          <ac:chgData name="Ivana Podnar Žarko" userId="dfd646e4-9588-42bd-8c37-9afab7c03cc3" providerId="ADAL" clId="{E7DE41B9-8F64-4704-937A-EBD681D1446A}" dt="2020-10-05T14:07:42.694" v="396"/>
          <ac:spMkLst>
            <pc:docMk/>
            <pc:sldMk cId="2329181189" sldId="281"/>
            <ac:spMk id="67" creationId="{B678D78C-0694-4C77-B4C5-BF5F22FEBC9D}"/>
          </ac:spMkLst>
        </pc:spChg>
        <pc:spChg chg="add mod">
          <ac:chgData name="Ivana Podnar Žarko" userId="dfd646e4-9588-42bd-8c37-9afab7c03cc3" providerId="ADAL" clId="{E7DE41B9-8F64-4704-937A-EBD681D1446A}" dt="2020-10-05T14:07:49.618" v="397" actId="1076"/>
          <ac:spMkLst>
            <pc:docMk/>
            <pc:sldMk cId="2329181189" sldId="281"/>
            <ac:spMk id="68" creationId="{08ED3BA9-AD2A-475E-BED8-625618D561D5}"/>
          </ac:spMkLst>
        </pc:spChg>
        <pc:spChg chg="add mod">
          <ac:chgData name="Ivana Podnar Žarko" userId="dfd646e4-9588-42bd-8c37-9afab7c03cc3" providerId="ADAL" clId="{E7DE41B9-8F64-4704-937A-EBD681D1446A}" dt="2020-10-05T14:07:49.618" v="397" actId="1076"/>
          <ac:spMkLst>
            <pc:docMk/>
            <pc:sldMk cId="2329181189" sldId="281"/>
            <ac:spMk id="69" creationId="{2424CABD-0284-4EF9-8F81-2BF0D173457B}"/>
          </ac:spMkLst>
        </pc:spChg>
        <pc:spChg chg="add mod">
          <ac:chgData name="Ivana Podnar Žarko" userId="dfd646e4-9588-42bd-8c37-9afab7c03cc3" providerId="ADAL" clId="{E7DE41B9-8F64-4704-937A-EBD681D1446A}" dt="2020-10-05T14:07:49.618" v="397" actId="1076"/>
          <ac:spMkLst>
            <pc:docMk/>
            <pc:sldMk cId="2329181189" sldId="281"/>
            <ac:spMk id="70" creationId="{F8B2033D-82AD-4D55-8EA1-EED460384D82}"/>
          </ac:spMkLst>
        </pc:spChg>
        <pc:spChg chg="add mod">
          <ac:chgData name="Ivana Podnar Žarko" userId="dfd646e4-9588-42bd-8c37-9afab7c03cc3" providerId="ADAL" clId="{E7DE41B9-8F64-4704-937A-EBD681D1446A}" dt="2020-10-05T14:07:49.618" v="397" actId="1076"/>
          <ac:spMkLst>
            <pc:docMk/>
            <pc:sldMk cId="2329181189" sldId="281"/>
            <ac:spMk id="71" creationId="{B0B7D19C-387F-419E-9244-1BE6A9917CC2}"/>
          </ac:spMkLst>
        </pc:spChg>
        <pc:spChg chg="add mod">
          <ac:chgData name="Ivana Podnar Žarko" userId="dfd646e4-9588-42bd-8c37-9afab7c03cc3" providerId="ADAL" clId="{E7DE41B9-8F64-4704-937A-EBD681D1446A}" dt="2020-10-05T14:07:49.618" v="397" actId="1076"/>
          <ac:spMkLst>
            <pc:docMk/>
            <pc:sldMk cId="2329181189" sldId="281"/>
            <ac:spMk id="72" creationId="{E167434D-B0B2-44E3-8088-4F848D29C6C5}"/>
          </ac:spMkLst>
        </pc:spChg>
        <pc:spChg chg="add mod">
          <ac:chgData name="Ivana Podnar Žarko" userId="dfd646e4-9588-42bd-8c37-9afab7c03cc3" providerId="ADAL" clId="{E7DE41B9-8F64-4704-937A-EBD681D1446A}" dt="2020-10-05T14:07:49.618" v="397" actId="1076"/>
          <ac:spMkLst>
            <pc:docMk/>
            <pc:sldMk cId="2329181189" sldId="281"/>
            <ac:spMk id="73" creationId="{5B6D7B75-2596-47BD-8048-C8250EA10800}"/>
          </ac:spMkLst>
        </pc:spChg>
        <pc:spChg chg="add mod">
          <ac:chgData name="Ivana Podnar Žarko" userId="dfd646e4-9588-42bd-8c37-9afab7c03cc3" providerId="ADAL" clId="{E7DE41B9-8F64-4704-937A-EBD681D1446A}" dt="2020-10-05T14:07:49.618" v="397" actId="1076"/>
          <ac:spMkLst>
            <pc:docMk/>
            <pc:sldMk cId="2329181189" sldId="281"/>
            <ac:spMk id="74" creationId="{63CB19A1-880E-4A37-AFF1-B58DB5981645}"/>
          </ac:spMkLst>
        </pc:spChg>
        <pc:spChg chg="add mod">
          <ac:chgData name="Ivana Podnar Žarko" userId="dfd646e4-9588-42bd-8c37-9afab7c03cc3" providerId="ADAL" clId="{E7DE41B9-8F64-4704-937A-EBD681D1446A}" dt="2020-10-05T14:07:49.618" v="397" actId="1076"/>
          <ac:spMkLst>
            <pc:docMk/>
            <pc:sldMk cId="2329181189" sldId="281"/>
            <ac:spMk id="75" creationId="{C7051485-BBC7-4775-B9CD-A15FA4417360}"/>
          </ac:spMkLst>
        </pc:spChg>
        <pc:spChg chg="mod">
          <ac:chgData name="Ivana Podnar Žarko" userId="dfd646e4-9588-42bd-8c37-9afab7c03cc3" providerId="ADAL" clId="{E7DE41B9-8F64-4704-937A-EBD681D1446A}" dt="2020-10-05T14:07:42.694" v="396"/>
          <ac:spMkLst>
            <pc:docMk/>
            <pc:sldMk cId="2329181189" sldId="281"/>
            <ac:spMk id="77" creationId="{0FBFA4C5-D97E-44A3-BEAD-0AB357574C6D}"/>
          </ac:spMkLst>
        </pc:spChg>
        <pc:spChg chg="mod">
          <ac:chgData name="Ivana Podnar Žarko" userId="dfd646e4-9588-42bd-8c37-9afab7c03cc3" providerId="ADAL" clId="{E7DE41B9-8F64-4704-937A-EBD681D1446A}" dt="2020-10-05T14:07:42.694" v="396"/>
          <ac:spMkLst>
            <pc:docMk/>
            <pc:sldMk cId="2329181189" sldId="281"/>
            <ac:spMk id="78" creationId="{3C1803C4-3252-41C3-9481-9FFFEC9021FB}"/>
          </ac:spMkLst>
        </pc:spChg>
        <pc:spChg chg="add mod">
          <ac:chgData name="Ivana Podnar Žarko" userId="dfd646e4-9588-42bd-8c37-9afab7c03cc3" providerId="ADAL" clId="{E7DE41B9-8F64-4704-937A-EBD681D1446A}" dt="2020-10-05T14:07:49.618" v="397" actId="1076"/>
          <ac:spMkLst>
            <pc:docMk/>
            <pc:sldMk cId="2329181189" sldId="281"/>
            <ac:spMk id="79" creationId="{99FD7FD8-A14C-49C7-A078-F7A7AB383B63}"/>
          </ac:spMkLst>
        </pc:spChg>
        <pc:spChg chg="mod">
          <ac:chgData name="Ivana Podnar Žarko" userId="dfd646e4-9588-42bd-8c37-9afab7c03cc3" providerId="ADAL" clId="{E7DE41B9-8F64-4704-937A-EBD681D1446A}" dt="2020-10-05T14:07:42.694" v="396"/>
          <ac:spMkLst>
            <pc:docMk/>
            <pc:sldMk cId="2329181189" sldId="281"/>
            <ac:spMk id="81" creationId="{3AC045B8-D503-48E8-AC9A-8AAFE14B6434}"/>
          </ac:spMkLst>
        </pc:spChg>
        <pc:spChg chg="mod">
          <ac:chgData name="Ivana Podnar Žarko" userId="dfd646e4-9588-42bd-8c37-9afab7c03cc3" providerId="ADAL" clId="{E7DE41B9-8F64-4704-937A-EBD681D1446A}" dt="2020-10-05T14:07:42.694" v="396"/>
          <ac:spMkLst>
            <pc:docMk/>
            <pc:sldMk cId="2329181189" sldId="281"/>
            <ac:spMk id="82" creationId="{40890218-8DE3-4170-9205-2F022559C563}"/>
          </ac:spMkLst>
        </pc:spChg>
        <pc:spChg chg="mod">
          <ac:chgData name="Ivana Podnar Žarko" userId="dfd646e4-9588-42bd-8c37-9afab7c03cc3" providerId="ADAL" clId="{E7DE41B9-8F64-4704-937A-EBD681D1446A}" dt="2020-10-05T14:07:42.694" v="396"/>
          <ac:spMkLst>
            <pc:docMk/>
            <pc:sldMk cId="2329181189" sldId="281"/>
            <ac:spMk id="84" creationId="{C73DCE06-4D20-49D4-A9D9-FCF126D09DE1}"/>
          </ac:spMkLst>
        </pc:spChg>
        <pc:spChg chg="mod">
          <ac:chgData name="Ivana Podnar Žarko" userId="dfd646e4-9588-42bd-8c37-9afab7c03cc3" providerId="ADAL" clId="{E7DE41B9-8F64-4704-937A-EBD681D1446A}" dt="2020-10-05T14:07:42.694" v="396"/>
          <ac:spMkLst>
            <pc:docMk/>
            <pc:sldMk cId="2329181189" sldId="281"/>
            <ac:spMk id="85" creationId="{0654D98C-23E6-4625-8EE5-5B26747701B2}"/>
          </ac:spMkLst>
        </pc:spChg>
        <pc:spChg chg="mod">
          <ac:chgData name="Ivana Podnar Žarko" userId="dfd646e4-9588-42bd-8c37-9afab7c03cc3" providerId="ADAL" clId="{E7DE41B9-8F64-4704-937A-EBD681D1446A}" dt="2020-10-05T14:07:42.694" v="396"/>
          <ac:spMkLst>
            <pc:docMk/>
            <pc:sldMk cId="2329181189" sldId="281"/>
            <ac:spMk id="86" creationId="{7E67D9D9-76E8-4493-B515-ACDE094144A6}"/>
          </ac:spMkLst>
        </pc:spChg>
        <pc:spChg chg="mod">
          <ac:chgData name="Ivana Podnar Žarko" userId="dfd646e4-9588-42bd-8c37-9afab7c03cc3" providerId="ADAL" clId="{E7DE41B9-8F64-4704-937A-EBD681D1446A}" dt="2020-10-05T14:07:42.694" v="396"/>
          <ac:spMkLst>
            <pc:docMk/>
            <pc:sldMk cId="2329181189" sldId="281"/>
            <ac:spMk id="87" creationId="{FEA3F19B-6FFE-4E85-A9D1-27ACF954E07C}"/>
          </ac:spMkLst>
        </pc:spChg>
        <pc:spChg chg="mod">
          <ac:chgData name="Ivana Podnar Žarko" userId="dfd646e4-9588-42bd-8c37-9afab7c03cc3" providerId="ADAL" clId="{E7DE41B9-8F64-4704-937A-EBD681D1446A}" dt="2020-10-05T14:07:42.694" v="396"/>
          <ac:spMkLst>
            <pc:docMk/>
            <pc:sldMk cId="2329181189" sldId="281"/>
            <ac:spMk id="88" creationId="{BF3948D7-DC7D-4A57-9D8F-C530838E114B}"/>
          </ac:spMkLst>
        </pc:spChg>
        <pc:spChg chg="mod">
          <ac:chgData name="Ivana Podnar Žarko" userId="dfd646e4-9588-42bd-8c37-9afab7c03cc3" providerId="ADAL" clId="{E7DE41B9-8F64-4704-937A-EBD681D1446A}" dt="2020-10-05T14:07:42.694" v="396"/>
          <ac:spMkLst>
            <pc:docMk/>
            <pc:sldMk cId="2329181189" sldId="281"/>
            <ac:spMk id="89" creationId="{009935FD-B212-4B84-BBE6-2C50138B3210}"/>
          </ac:spMkLst>
        </pc:spChg>
        <pc:spChg chg="mod">
          <ac:chgData name="Ivana Podnar Žarko" userId="dfd646e4-9588-42bd-8c37-9afab7c03cc3" providerId="ADAL" clId="{E7DE41B9-8F64-4704-937A-EBD681D1446A}" dt="2020-10-05T14:07:42.694" v="396"/>
          <ac:spMkLst>
            <pc:docMk/>
            <pc:sldMk cId="2329181189" sldId="281"/>
            <ac:spMk id="90" creationId="{488115C5-DD30-4325-A61E-64FD7038FFD0}"/>
          </ac:spMkLst>
        </pc:spChg>
        <pc:spChg chg="add mod">
          <ac:chgData name="Ivana Podnar Žarko" userId="dfd646e4-9588-42bd-8c37-9afab7c03cc3" providerId="ADAL" clId="{E7DE41B9-8F64-4704-937A-EBD681D1446A}" dt="2020-10-05T14:07:49.618" v="397" actId="1076"/>
          <ac:spMkLst>
            <pc:docMk/>
            <pc:sldMk cId="2329181189" sldId="281"/>
            <ac:spMk id="91" creationId="{A4437D06-3AEF-4A05-85C9-1520808FEEDE}"/>
          </ac:spMkLst>
        </pc:spChg>
        <pc:spChg chg="add mod">
          <ac:chgData name="Ivana Podnar Žarko" userId="dfd646e4-9588-42bd-8c37-9afab7c03cc3" providerId="ADAL" clId="{E7DE41B9-8F64-4704-937A-EBD681D1446A}" dt="2020-10-05T14:07:49.618" v="397" actId="1076"/>
          <ac:spMkLst>
            <pc:docMk/>
            <pc:sldMk cId="2329181189" sldId="281"/>
            <ac:spMk id="92" creationId="{350AA015-691F-4E9E-A9E6-206AB5F12A0E}"/>
          </ac:spMkLst>
        </pc:spChg>
        <pc:spChg chg="add mod">
          <ac:chgData name="Ivana Podnar Žarko" userId="dfd646e4-9588-42bd-8c37-9afab7c03cc3" providerId="ADAL" clId="{E7DE41B9-8F64-4704-937A-EBD681D1446A}" dt="2020-10-05T14:07:49.618" v="397" actId="1076"/>
          <ac:spMkLst>
            <pc:docMk/>
            <pc:sldMk cId="2329181189" sldId="281"/>
            <ac:spMk id="93" creationId="{9B5ADA69-83F9-4505-80D6-27E06052582A}"/>
          </ac:spMkLst>
        </pc:spChg>
        <pc:spChg chg="add mod">
          <ac:chgData name="Ivana Podnar Žarko" userId="dfd646e4-9588-42bd-8c37-9afab7c03cc3" providerId="ADAL" clId="{E7DE41B9-8F64-4704-937A-EBD681D1446A}" dt="2020-10-05T14:07:49.618" v="397" actId="1076"/>
          <ac:spMkLst>
            <pc:docMk/>
            <pc:sldMk cId="2329181189" sldId="281"/>
            <ac:spMk id="94" creationId="{F944CDBF-10BC-4F8B-AC12-5D4F97B3200B}"/>
          </ac:spMkLst>
        </pc:spChg>
        <pc:spChg chg="add mod">
          <ac:chgData name="Ivana Podnar Žarko" userId="dfd646e4-9588-42bd-8c37-9afab7c03cc3" providerId="ADAL" clId="{E7DE41B9-8F64-4704-937A-EBD681D1446A}" dt="2020-10-05T14:07:49.618" v="397" actId="1076"/>
          <ac:spMkLst>
            <pc:docMk/>
            <pc:sldMk cId="2329181189" sldId="281"/>
            <ac:spMk id="95" creationId="{7BC4AE7D-3AC3-4C81-8AF7-4160F5B619C8}"/>
          </ac:spMkLst>
        </pc:spChg>
        <pc:spChg chg="add mod">
          <ac:chgData name="Ivana Podnar Žarko" userId="dfd646e4-9588-42bd-8c37-9afab7c03cc3" providerId="ADAL" clId="{E7DE41B9-8F64-4704-937A-EBD681D1446A}" dt="2020-10-05T14:07:49.618" v="397" actId="1076"/>
          <ac:spMkLst>
            <pc:docMk/>
            <pc:sldMk cId="2329181189" sldId="281"/>
            <ac:spMk id="96" creationId="{E2F94D19-95C2-42D1-BF93-1AF66FB50B16}"/>
          </ac:spMkLst>
        </pc:spChg>
        <pc:spChg chg="add mod">
          <ac:chgData name="Ivana Podnar Žarko" userId="dfd646e4-9588-42bd-8c37-9afab7c03cc3" providerId="ADAL" clId="{E7DE41B9-8F64-4704-937A-EBD681D1446A}" dt="2020-10-05T14:07:49.618" v="397" actId="1076"/>
          <ac:spMkLst>
            <pc:docMk/>
            <pc:sldMk cId="2329181189" sldId="281"/>
            <ac:spMk id="97" creationId="{AD27DC5E-21EC-4838-BC55-48CDD04DE7FE}"/>
          </ac:spMkLst>
        </pc:spChg>
        <pc:spChg chg="mod">
          <ac:chgData name="Ivana Podnar Žarko" userId="dfd646e4-9588-42bd-8c37-9afab7c03cc3" providerId="ADAL" clId="{E7DE41B9-8F64-4704-937A-EBD681D1446A}" dt="2020-10-05T14:07:42.694" v="396"/>
          <ac:spMkLst>
            <pc:docMk/>
            <pc:sldMk cId="2329181189" sldId="281"/>
            <ac:spMk id="99" creationId="{860D9F0A-D32F-44E9-ADF3-894403FFE46B}"/>
          </ac:spMkLst>
        </pc:spChg>
        <pc:spChg chg="mod">
          <ac:chgData name="Ivana Podnar Žarko" userId="dfd646e4-9588-42bd-8c37-9afab7c03cc3" providerId="ADAL" clId="{E7DE41B9-8F64-4704-937A-EBD681D1446A}" dt="2020-10-05T14:07:42.694" v="396"/>
          <ac:spMkLst>
            <pc:docMk/>
            <pc:sldMk cId="2329181189" sldId="281"/>
            <ac:spMk id="100" creationId="{3C90FD75-2F81-4A04-AA04-5AFA276FE10C}"/>
          </ac:spMkLst>
        </pc:spChg>
        <pc:spChg chg="add mod">
          <ac:chgData name="Ivana Podnar Žarko" userId="dfd646e4-9588-42bd-8c37-9afab7c03cc3" providerId="ADAL" clId="{E7DE41B9-8F64-4704-937A-EBD681D1446A}" dt="2020-10-05T14:07:49.618" v="397" actId="1076"/>
          <ac:spMkLst>
            <pc:docMk/>
            <pc:sldMk cId="2329181189" sldId="281"/>
            <ac:spMk id="101" creationId="{59BF77D1-C5BB-4878-94FC-696D11EDFF98}"/>
          </ac:spMkLst>
        </pc:spChg>
        <pc:spChg chg="mod">
          <ac:chgData name="Ivana Podnar Žarko" userId="dfd646e4-9588-42bd-8c37-9afab7c03cc3" providerId="ADAL" clId="{E7DE41B9-8F64-4704-937A-EBD681D1446A}" dt="2020-10-05T14:07:42.694" v="396"/>
          <ac:spMkLst>
            <pc:docMk/>
            <pc:sldMk cId="2329181189" sldId="281"/>
            <ac:spMk id="103" creationId="{EBACFE6D-9768-46F6-BB4D-7417C6489184}"/>
          </ac:spMkLst>
        </pc:spChg>
        <pc:spChg chg="mod">
          <ac:chgData name="Ivana Podnar Žarko" userId="dfd646e4-9588-42bd-8c37-9afab7c03cc3" providerId="ADAL" clId="{E7DE41B9-8F64-4704-937A-EBD681D1446A}" dt="2020-10-05T14:07:42.694" v="396"/>
          <ac:spMkLst>
            <pc:docMk/>
            <pc:sldMk cId="2329181189" sldId="281"/>
            <ac:spMk id="104" creationId="{60588A0E-C32B-4B2F-889E-4CB41DE9BC84}"/>
          </ac:spMkLst>
        </pc:spChg>
        <pc:spChg chg="add mod">
          <ac:chgData name="Ivana Podnar Žarko" userId="dfd646e4-9588-42bd-8c37-9afab7c03cc3" providerId="ADAL" clId="{E7DE41B9-8F64-4704-937A-EBD681D1446A}" dt="2020-10-05T14:07:49.618" v="397" actId="1076"/>
          <ac:spMkLst>
            <pc:docMk/>
            <pc:sldMk cId="2329181189" sldId="281"/>
            <ac:spMk id="105" creationId="{2A3343A5-CEA6-48F1-BD60-BFCEA291BD5E}"/>
          </ac:spMkLst>
        </pc:spChg>
        <pc:spChg chg="add mod">
          <ac:chgData name="Ivana Podnar Žarko" userId="dfd646e4-9588-42bd-8c37-9afab7c03cc3" providerId="ADAL" clId="{E7DE41B9-8F64-4704-937A-EBD681D1446A}" dt="2020-10-05T14:07:49.618" v="397" actId="1076"/>
          <ac:spMkLst>
            <pc:docMk/>
            <pc:sldMk cId="2329181189" sldId="281"/>
            <ac:spMk id="106" creationId="{FA5462C6-F72F-44B6-AE97-517151A63908}"/>
          </ac:spMkLst>
        </pc:spChg>
        <pc:spChg chg="add mod">
          <ac:chgData name="Ivana Podnar Žarko" userId="dfd646e4-9588-42bd-8c37-9afab7c03cc3" providerId="ADAL" clId="{E7DE41B9-8F64-4704-937A-EBD681D1446A}" dt="2020-10-05T14:07:49.618" v="397" actId="1076"/>
          <ac:spMkLst>
            <pc:docMk/>
            <pc:sldMk cId="2329181189" sldId="281"/>
            <ac:spMk id="107" creationId="{3AD912E4-52BC-4D25-9E56-127BC948D05F}"/>
          </ac:spMkLst>
        </pc:spChg>
        <pc:spChg chg="add mod">
          <ac:chgData name="Ivana Podnar Žarko" userId="dfd646e4-9588-42bd-8c37-9afab7c03cc3" providerId="ADAL" clId="{E7DE41B9-8F64-4704-937A-EBD681D1446A}" dt="2020-10-05T14:07:49.618" v="397" actId="1076"/>
          <ac:spMkLst>
            <pc:docMk/>
            <pc:sldMk cId="2329181189" sldId="281"/>
            <ac:spMk id="108" creationId="{8B417446-0CF6-4954-A73F-FACE0D37F8D8}"/>
          </ac:spMkLst>
        </pc:spChg>
        <pc:spChg chg="add mod">
          <ac:chgData name="Ivana Podnar Žarko" userId="dfd646e4-9588-42bd-8c37-9afab7c03cc3" providerId="ADAL" clId="{E7DE41B9-8F64-4704-937A-EBD681D1446A}" dt="2020-10-05T14:07:49.618" v="397" actId="1076"/>
          <ac:spMkLst>
            <pc:docMk/>
            <pc:sldMk cId="2329181189" sldId="281"/>
            <ac:spMk id="109" creationId="{D027C5E9-E6D2-4565-B771-B606E080CEB9}"/>
          </ac:spMkLst>
        </pc:spChg>
        <pc:spChg chg="add mod">
          <ac:chgData name="Ivana Podnar Žarko" userId="dfd646e4-9588-42bd-8c37-9afab7c03cc3" providerId="ADAL" clId="{E7DE41B9-8F64-4704-937A-EBD681D1446A}" dt="2020-10-05T14:07:49.618" v="397" actId="1076"/>
          <ac:spMkLst>
            <pc:docMk/>
            <pc:sldMk cId="2329181189" sldId="281"/>
            <ac:spMk id="110" creationId="{3754A1DF-3B57-4B07-BF82-AD3A8BB7268D}"/>
          </ac:spMkLst>
        </pc:spChg>
        <pc:spChg chg="add mod">
          <ac:chgData name="Ivana Podnar Žarko" userId="dfd646e4-9588-42bd-8c37-9afab7c03cc3" providerId="ADAL" clId="{E7DE41B9-8F64-4704-937A-EBD681D1446A}" dt="2020-10-05T14:07:49.618" v="397" actId="1076"/>
          <ac:spMkLst>
            <pc:docMk/>
            <pc:sldMk cId="2329181189" sldId="281"/>
            <ac:spMk id="111" creationId="{CB9060CD-6CD2-4C11-B812-2D2FA074AB24}"/>
          </ac:spMkLst>
        </pc:spChg>
        <pc:spChg chg="mod ord">
          <ac:chgData name="Ivana Podnar Žarko" userId="dfd646e4-9588-42bd-8c37-9afab7c03cc3" providerId="ADAL" clId="{E7DE41B9-8F64-4704-937A-EBD681D1446A}" dt="2020-10-06T08:26:50.707" v="1273" actId="14100"/>
          <ac:spMkLst>
            <pc:docMk/>
            <pc:sldMk cId="2329181189" sldId="281"/>
            <ac:spMk id="57346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6T08:26:53.691" v="1274" actId="14100"/>
          <ac:spMkLst>
            <pc:docMk/>
            <pc:sldMk cId="2329181189" sldId="281"/>
            <ac:spMk id="57347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7:31.877" v="395" actId="478"/>
          <ac:spMkLst>
            <pc:docMk/>
            <pc:sldMk cId="2329181189" sldId="281"/>
            <ac:spMk id="57356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7:31.877" v="395" actId="478"/>
          <ac:spMkLst>
            <pc:docMk/>
            <pc:sldMk cId="2329181189" sldId="281"/>
            <ac:spMk id="57357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7:31.877" v="395" actId="478"/>
          <ac:spMkLst>
            <pc:docMk/>
            <pc:sldMk cId="2329181189" sldId="281"/>
            <ac:spMk id="57358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7:31.877" v="395" actId="478"/>
          <ac:spMkLst>
            <pc:docMk/>
            <pc:sldMk cId="2329181189" sldId="281"/>
            <ac:spMk id="57359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7:31.877" v="395" actId="478"/>
          <ac:spMkLst>
            <pc:docMk/>
            <pc:sldMk cId="2329181189" sldId="281"/>
            <ac:spMk id="57360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7:31.877" v="395" actId="478"/>
          <ac:spMkLst>
            <pc:docMk/>
            <pc:sldMk cId="2329181189" sldId="281"/>
            <ac:spMk id="57361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7:31.877" v="395" actId="478"/>
          <ac:spMkLst>
            <pc:docMk/>
            <pc:sldMk cId="2329181189" sldId="281"/>
            <ac:spMk id="57362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7:31.877" v="395" actId="478"/>
          <ac:spMkLst>
            <pc:docMk/>
            <pc:sldMk cId="2329181189" sldId="281"/>
            <ac:spMk id="57363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7:31.877" v="395" actId="478"/>
          <ac:spMkLst>
            <pc:docMk/>
            <pc:sldMk cId="2329181189" sldId="281"/>
            <ac:spMk id="57367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7:31.877" v="395" actId="478"/>
          <ac:spMkLst>
            <pc:docMk/>
            <pc:sldMk cId="2329181189" sldId="281"/>
            <ac:spMk id="57379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7:31.877" v="395" actId="478"/>
          <ac:spMkLst>
            <pc:docMk/>
            <pc:sldMk cId="2329181189" sldId="281"/>
            <ac:spMk id="57380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7:31.877" v="395" actId="478"/>
          <ac:spMkLst>
            <pc:docMk/>
            <pc:sldMk cId="2329181189" sldId="281"/>
            <ac:spMk id="57381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7:31.877" v="395" actId="478"/>
          <ac:spMkLst>
            <pc:docMk/>
            <pc:sldMk cId="2329181189" sldId="281"/>
            <ac:spMk id="57382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7:31.877" v="395" actId="478"/>
          <ac:spMkLst>
            <pc:docMk/>
            <pc:sldMk cId="2329181189" sldId="281"/>
            <ac:spMk id="57383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7:31.877" v="395" actId="478"/>
          <ac:spMkLst>
            <pc:docMk/>
            <pc:sldMk cId="2329181189" sldId="281"/>
            <ac:spMk id="57384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7:31.877" v="395" actId="478"/>
          <ac:spMkLst>
            <pc:docMk/>
            <pc:sldMk cId="2329181189" sldId="281"/>
            <ac:spMk id="57385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7:31.877" v="395" actId="478"/>
          <ac:spMkLst>
            <pc:docMk/>
            <pc:sldMk cId="2329181189" sldId="281"/>
            <ac:spMk id="57389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7:31.877" v="395" actId="478"/>
          <ac:spMkLst>
            <pc:docMk/>
            <pc:sldMk cId="2329181189" sldId="281"/>
            <ac:spMk id="57393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7:31.877" v="395" actId="478"/>
          <ac:spMkLst>
            <pc:docMk/>
            <pc:sldMk cId="2329181189" sldId="281"/>
            <ac:spMk id="57394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7:31.877" v="395" actId="478"/>
          <ac:spMkLst>
            <pc:docMk/>
            <pc:sldMk cId="2329181189" sldId="281"/>
            <ac:spMk id="57395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7:31.877" v="395" actId="478"/>
          <ac:spMkLst>
            <pc:docMk/>
            <pc:sldMk cId="2329181189" sldId="281"/>
            <ac:spMk id="57396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7:31.877" v="395" actId="478"/>
          <ac:spMkLst>
            <pc:docMk/>
            <pc:sldMk cId="2329181189" sldId="281"/>
            <ac:spMk id="57397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7:31.877" v="395" actId="478"/>
          <ac:spMkLst>
            <pc:docMk/>
            <pc:sldMk cId="2329181189" sldId="281"/>
            <ac:spMk id="57398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7:31.877" v="395" actId="478"/>
          <ac:spMkLst>
            <pc:docMk/>
            <pc:sldMk cId="2329181189" sldId="281"/>
            <ac:spMk id="57399" creationId="{00000000-0000-0000-0000-000000000000}"/>
          </ac:spMkLst>
        </pc:spChg>
        <pc:grpChg chg="add mod">
          <ac:chgData name="Ivana Podnar Žarko" userId="dfd646e4-9588-42bd-8c37-9afab7c03cc3" providerId="ADAL" clId="{E7DE41B9-8F64-4704-937A-EBD681D1446A}" dt="2020-10-05T14:07:49.618" v="397" actId="1076"/>
          <ac:grpSpMkLst>
            <pc:docMk/>
            <pc:sldMk cId="2329181189" sldId="281"/>
            <ac:grpSpMk id="59" creationId="{AFB763EC-4014-4061-86DA-5255AAA51B82}"/>
          </ac:grpSpMkLst>
        </pc:grpChg>
        <pc:grpChg chg="add mod">
          <ac:chgData name="Ivana Podnar Žarko" userId="dfd646e4-9588-42bd-8c37-9afab7c03cc3" providerId="ADAL" clId="{E7DE41B9-8F64-4704-937A-EBD681D1446A}" dt="2020-10-05T14:07:49.618" v="397" actId="1076"/>
          <ac:grpSpMkLst>
            <pc:docMk/>
            <pc:sldMk cId="2329181189" sldId="281"/>
            <ac:grpSpMk id="76" creationId="{67F0104D-89B4-4C19-B00A-1A903030F01B}"/>
          </ac:grpSpMkLst>
        </pc:grpChg>
        <pc:grpChg chg="add mod">
          <ac:chgData name="Ivana Podnar Žarko" userId="dfd646e4-9588-42bd-8c37-9afab7c03cc3" providerId="ADAL" clId="{E7DE41B9-8F64-4704-937A-EBD681D1446A}" dt="2020-10-05T14:07:49.618" v="397" actId="1076"/>
          <ac:grpSpMkLst>
            <pc:docMk/>
            <pc:sldMk cId="2329181189" sldId="281"/>
            <ac:grpSpMk id="80" creationId="{89E8F63B-AC70-475F-8D1C-151944FAB294}"/>
          </ac:grpSpMkLst>
        </pc:grpChg>
        <pc:grpChg chg="add mod">
          <ac:chgData name="Ivana Podnar Žarko" userId="dfd646e4-9588-42bd-8c37-9afab7c03cc3" providerId="ADAL" clId="{E7DE41B9-8F64-4704-937A-EBD681D1446A}" dt="2020-10-05T14:07:49.618" v="397" actId="1076"/>
          <ac:grpSpMkLst>
            <pc:docMk/>
            <pc:sldMk cId="2329181189" sldId="281"/>
            <ac:grpSpMk id="83" creationId="{D634CECD-8F3D-4A9C-8D09-2B988992DDF5}"/>
          </ac:grpSpMkLst>
        </pc:grpChg>
        <pc:grpChg chg="add mod">
          <ac:chgData name="Ivana Podnar Žarko" userId="dfd646e4-9588-42bd-8c37-9afab7c03cc3" providerId="ADAL" clId="{E7DE41B9-8F64-4704-937A-EBD681D1446A}" dt="2020-10-05T14:07:49.618" v="397" actId="1076"/>
          <ac:grpSpMkLst>
            <pc:docMk/>
            <pc:sldMk cId="2329181189" sldId="281"/>
            <ac:grpSpMk id="98" creationId="{3C756164-C881-4092-A52B-80131BDD007B}"/>
          </ac:grpSpMkLst>
        </pc:grpChg>
        <pc:grpChg chg="add mod">
          <ac:chgData name="Ivana Podnar Žarko" userId="dfd646e4-9588-42bd-8c37-9afab7c03cc3" providerId="ADAL" clId="{E7DE41B9-8F64-4704-937A-EBD681D1446A}" dt="2020-10-05T14:07:49.618" v="397" actId="1076"/>
          <ac:grpSpMkLst>
            <pc:docMk/>
            <pc:sldMk cId="2329181189" sldId="281"/>
            <ac:grpSpMk id="102" creationId="{B7D31218-3CAF-4AFD-873D-31D8C3EDD714}"/>
          </ac:grpSpMkLst>
        </pc:grpChg>
        <pc:grpChg chg="del">
          <ac:chgData name="Ivana Podnar Žarko" userId="dfd646e4-9588-42bd-8c37-9afab7c03cc3" providerId="ADAL" clId="{E7DE41B9-8F64-4704-937A-EBD681D1446A}" dt="2020-10-05T14:07:31.877" v="395" actId="478"/>
          <ac:grpSpMkLst>
            <pc:docMk/>
            <pc:sldMk cId="2329181189" sldId="281"/>
            <ac:grpSpMk id="57348" creationId="{00000000-0000-0000-0000-000000000000}"/>
          </ac:grpSpMkLst>
        </pc:grpChg>
        <pc:grpChg chg="del">
          <ac:chgData name="Ivana Podnar Žarko" userId="dfd646e4-9588-42bd-8c37-9afab7c03cc3" providerId="ADAL" clId="{E7DE41B9-8F64-4704-937A-EBD681D1446A}" dt="2020-10-05T14:07:31.877" v="395" actId="478"/>
          <ac:grpSpMkLst>
            <pc:docMk/>
            <pc:sldMk cId="2329181189" sldId="281"/>
            <ac:grpSpMk id="57364" creationId="{00000000-0000-0000-0000-000000000000}"/>
          </ac:grpSpMkLst>
        </pc:grpChg>
        <pc:grpChg chg="del">
          <ac:chgData name="Ivana Podnar Žarko" userId="dfd646e4-9588-42bd-8c37-9afab7c03cc3" providerId="ADAL" clId="{E7DE41B9-8F64-4704-937A-EBD681D1446A}" dt="2020-10-05T14:07:31.877" v="395" actId="478"/>
          <ac:grpSpMkLst>
            <pc:docMk/>
            <pc:sldMk cId="2329181189" sldId="281"/>
            <ac:grpSpMk id="57368" creationId="{00000000-0000-0000-0000-000000000000}"/>
          </ac:grpSpMkLst>
        </pc:grpChg>
        <pc:grpChg chg="del">
          <ac:chgData name="Ivana Podnar Žarko" userId="dfd646e4-9588-42bd-8c37-9afab7c03cc3" providerId="ADAL" clId="{E7DE41B9-8F64-4704-937A-EBD681D1446A}" dt="2020-10-05T14:07:31.877" v="395" actId="478"/>
          <ac:grpSpMkLst>
            <pc:docMk/>
            <pc:sldMk cId="2329181189" sldId="281"/>
            <ac:grpSpMk id="57371" creationId="{00000000-0000-0000-0000-000000000000}"/>
          </ac:grpSpMkLst>
        </pc:grpChg>
        <pc:grpChg chg="del">
          <ac:chgData name="Ivana Podnar Žarko" userId="dfd646e4-9588-42bd-8c37-9afab7c03cc3" providerId="ADAL" clId="{E7DE41B9-8F64-4704-937A-EBD681D1446A}" dt="2020-10-05T14:07:31.877" v="395" actId="478"/>
          <ac:grpSpMkLst>
            <pc:docMk/>
            <pc:sldMk cId="2329181189" sldId="281"/>
            <ac:grpSpMk id="57386" creationId="{00000000-0000-0000-0000-000000000000}"/>
          </ac:grpSpMkLst>
        </pc:grpChg>
        <pc:grpChg chg="del">
          <ac:chgData name="Ivana Podnar Žarko" userId="dfd646e4-9588-42bd-8c37-9afab7c03cc3" providerId="ADAL" clId="{E7DE41B9-8F64-4704-937A-EBD681D1446A}" dt="2020-10-05T14:07:31.877" v="395" actId="478"/>
          <ac:grpSpMkLst>
            <pc:docMk/>
            <pc:sldMk cId="2329181189" sldId="281"/>
            <ac:grpSpMk id="57390" creationId="{00000000-0000-0000-0000-000000000000}"/>
          </ac:grpSpMkLst>
        </pc:grpChg>
      </pc:sldChg>
      <pc:sldChg chg="addSp delSp modSp add mod modClrScheme chgLayout">
        <pc:chgData name="Ivana Podnar Žarko" userId="dfd646e4-9588-42bd-8c37-9afab7c03cc3" providerId="ADAL" clId="{E7DE41B9-8F64-4704-937A-EBD681D1446A}" dt="2020-10-06T08:12:35.536" v="1263" actId="27636"/>
        <pc:sldMkLst>
          <pc:docMk/>
          <pc:sldMk cId="3277532017" sldId="282"/>
        </pc:sldMkLst>
        <pc:spChg chg="add del mod ord">
          <ac:chgData name="Ivana Podnar Žarko" userId="dfd646e4-9588-42bd-8c37-9afab7c03cc3" providerId="ADAL" clId="{E7DE41B9-8F64-4704-937A-EBD681D1446A}" dt="2020-10-05T14:08:00.949" v="400" actId="478"/>
          <ac:spMkLst>
            <pc:docMk/>
            <pc:sldMk cId="3277532017" sldId="282"/>
            <ac:spMk id="2" creationId="{9B41B26F-9279-4F29-BDDB-22E4E97CD9C6}"/>
          </ac:spMkLst>
        </pc:spChg>
        <pc:spChg chg="mod ord">
          <ac:chgData name="Ivana Podnar Žarko" userId="dfd646e4-9588-42bd-8c37-9afab7c03cc3" providerId="ADAL" clId="{E7DE41B9-8F64-4704-937A-EBD681D1446A}" dt="2020-10-05T14:07:58.700" v="398" actId="700"/>
          <ac:spMkLst>
            <pc:docMk/>
            <pc:sldMk cId="3277532017" sldId="282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07:58.700" v="398" actId="700"/>
          <ac:spMkLst>
            <pc:docMk/>
            <pc:sldMk cId="3277532017" sldId="282"/>
            <ac:spMk id="43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8:04.900" v="401" actId="478"/>
          <ac:spMkLst>
            <pc:docMk/>
            <pc:sldMk cId="3277532017" sldId="282"/>
            <ac:spMk id="46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07:58.700" v="398" actId="700"/>
          <ac:spMkLst>
            <pc:docMk/>
            <pc:sldMk cId="3277532017" sldId="282"/>
            <ac:spMk id="47" creationId="{00000000-0000-0000-0000-000000000000}"/>
          </ac:spMkLst>
        </pc:spChg>
        <pc:spChg chg="add del mod">
          <ac:chgData name="Ivana Podnar Žarko" userId="dfd646e4-9588-42bd-8c37-9afab7c03cc3" providerId="ADAL" clId="{E7DE41B9-8F64-4704-937A-EBD681D1446A}" dt="2020-10-05T14:08:19.770" v="403"/>
          <ac:spMkLst>
            <pc:docMk/>
            <pc:sldMk cId="3277532017" sldId="282"/>
            <ac:spMk id="48" creationId="{67272EF9-974B-4795-BA2A-F56A6D8AD40B}"/>
          </ac:spMkLst>
        </pc:spChg>
        <pc:spChg chg="add del mod">
          <ac:chgData name="Ivana Podnar Žarko" userId="dfd646e4-9588-42bd-8c37-9afab7c03cc3" providerId="ADAL" clId="{E7DE41B9-8F64-4704-937A-EBD681D1446A}" dt="2020-10-05T14:08:19.770" v="403"/>
          <ac:spMkLst>
            <pc:docMk/>
            <pc:sldMk cId="3277532017" sldId="282"/>
            <ac:spMk id="49" creationId="{6CF219F5-8950-4EF0-A245-B7D61697CA9C}"/>
          </ac:spMkLst>
        </pc:spChg>
        <pc:spChg chg="add del mod">
          <ac:chgData name="Ivana Podnar Žarko" userId="dfd646e4-9588-42bd-8c37-9afab7c03cc3" providerId="ADAL" clId="{E7DE41B9-8F64-4704-937A-EBD681D1446A}" dt="2020-10-05T14:08:19.770" v="403"/>
          <ac:spMkLst>
            <pc:docMk/>
            <pc:sldMk cId="3277532017" sldId="282"/>
            <ac:spMk id="50" creationId="{5B975E70-E000-4EFE-B644-54EFDD281959}"/>
          </ac:spMkLst>
        </pc:spChg>
        <pc:spChg chg="add del mod">
          <ac:chgData name="Ivana Podnar Žarko" userId="dfd646e4-9588-42bd-8c37-9afab7c03cc3" providerId="ADAL" clId="{E7DE41B9-8F64-4704-937A-EBD681D1446A}" dt="2020-10-05T14:08:19.770" v="403"/>
          <ac:spMkLst>
            <pc:docMk/>
            <pc:sldMk cId="3277532017" sldId="282"/>
            <ac:spMk id="52" creationId="{EDE9F1F8-7B01-4722-9E6E-A8B5F2C335D6}"/>
          </ac:spMkLst>
        </pc:spChg>
        <pc:spChg chg="add del mod">
          <ac:chgData name="Ivana Podnar Žarko" userId="dfd646e4-9588-42bd-8c37-9afab7c03cc3" providerId="ADAL" clId="{E7DE41B9-8F64-4704-937A-EBD681D1446A}" dt="2020-10-05T14:08:19.770" v="403"/>
          <ac:spMkLst>
            <pc:docMk/>
            <pc:sldMk cId="3277532017" sldId="282"/>
            <ac:spMk id="53" creationId="{C061AA75-ABA6-479B-90EF-05440FFC3962}"/>
          </ac:spMkLst>
        </pc:spChg>
        <pc:spChg chg="del">
          <ac:chgData name="Ivana Podnar Žarko" userId="dfd646e4-9588-42bd-8c37-9afab7c03cc3" providerId="ADAL" clId="{E7DE41B9-8F64-4704-937A-EBD681D1446A}" dt="2020-10-05T14:08:04.900" v="401" actId="478"/>
          <ac:spMkLst>
            <pc:docMk/>
            <pc:sldMk cId="3277532017" sldId="282"/>
            <ac:spMk id="54" creationId="{00000000-0000-0000-0000-000000000000}"/>
          </ac:spMkLst>
        </pc:spChg>
        <pc:spChg chg="add del mod">
          <ac:chgData name="Ivana Podnar Žarko" userId="dfd646e4-9588-42bd-8c37-9afab7c03cc3" providerId="ADAL" clId="{E7DE41B9-8F64-4704-937A-EBD681D1446A}" dt="2020-10-05T14:08:19.770" v="403"/>
          <ac:spMkLst>
            <pc:docMk/>
            <pc:sldMk cId="3277532017" sldId="282"/>
            <ac:spMk id="55" creationId="{183A4FB6-630C-4852-BCDF-D565BEADCA06}"/>
          </ac:spMkLst>
        </pc:spChg>
        <pc:spChg chg="add del mod">
          <ac:chgData name="Ivana Podnar Žarko" userId="dfd646e4-9588-42bd-8c37-9afab7c03cc3" providerId="ADAL" clId="{E7DE41B9-8F64-4704-937A-EBD681D1446A}" dt="2020-10-05T14:08:19.770" v="403"/>
          <ac:spMkLst>
            <pc:docMk/>
            <pc:sldMk cId="3277532017" sldId="282"/>
            <ac:spMk id="56" creationId="{E7CF1D1F-C5B5-458D-8716-619728436577}"/>
          </ac:spMkLst>
        </pc:spChg>
        <pc:spChg chg="add del mod">
          <ac:chgData name="Ivana Podnar Žarko" userId="dfd646e4-9588-42bd-8c37-9afab7c03cc3" providerId="ADAL" clId="{E7DE41B9-8F64-4704-937A-EBD681D1446A}" dt="2020-10-05T14:08:19.770" v="403"/>
          <ac:spMkLst>
            <pc:docMk/>
            <pc:sldMk cId="3277532017" sldId="282"/>
            <ac:spMk id="57" creationId="{8AAF7C3F-1601-4695-9278-543EE49AE769}"/>
          </ac:spMkLst>
        </pc:spChg>
        <pc:spChg chg="add del mod">
          <ac:chgData name="Ivana Podnar Žarko" userId="dfd646e4-9588-42bd-8c37-9afab7c03cc3" providerId="ADAL" clId="{E7DE41B9-8F64-4704-937A-EBD681D1446A}" dt="2020-10-05T14:08:19.770" v="403"/>
          <ac:spMkLst>
            <pc:docMk/>
            <pc:sldMk cId="3277532017" sldId="282"/>
            <ac:spMk id="58" creationId="{5D8F260F-D177-4EC3-AAE4-0CAA2EB41FF3}"/>
          </ac:spMkLst>
        </pc:spChg>
        <pc:spChg chg="add del mod">
          <ac:chgData name="Ivana Podnar Žarko" userId="dfd646e4-9588-42bd-8c37-9afab7c03cc3" providerId="ADAL" clId="{E7DE41B9-8F64-4704-937A-EBD681D1446A}" dt="2020-10-05T14:08:19.770" v="403"/>
          <ac:spMkLst>
            <pc:docMk/>
            <pc:sldMk cId="3277532017" sldId="282"/>
            <ac:spMk id="59" creationId="{178A3A0F-2082-4F27-8B25-5EA4DB05AE11}"/>
          </ac:spMkLst>
        </pc:spChg>
        <pc:spChg chg="add del mod">
          <ac:chgData name="Ivana Podnar Žarko" userId="dfd646e4-9588-42bd-8c37-9afab7c03cc3" providerId="ADAL" clId="{E7DE41B9-8F64-4704-937A-EBD681D1446A}" dt="2020-10-05T14:08:19.770" v="403"/>
          <ac:spMkLst>
            <pc:docMk/>
            <pc:sldMk cId="3277532017" sldId="282"/>
            <ac:spMk id="60" creationId="{7AD9BFCF-C9C5-4033-9EF6-1CF94908082B}"/>
          </ac:spMkLst>
        </pc:spChg>
        <pc:spChg chg="add del mod">
          <ac:chgData name="Ivana Podnar Žarko" userId="dfd646e4-9588-42bd-8c37-9afab7c03cc3" providerId="ADAL" clId="{E7DE41B9-8F64-4704-937A-EBD681D1446A}" dt="2020-10-05T14:08:19.770" v="403"/>
          <ac:spMkLst>
            <pc:docMk/>
            <pc:sldMk cId="3277532017" sldId="282"/>
            <ac:spMk id="61" creationId="{5795047B-1571-4BF2-B8FD-49FD51ACAA84}"/>
          </ac:spMkLst>
        </pc:spChg>
        <pc:spChg chg="add del mod">
          <ac:chgData name="Ivana Podnar Žarko" userId="dfd646e4-9588-42bd-8c37-9afab7c03cc3" providerId="ADAL" clId="{E7DE41B9-8F64-4704-937A-EBD681D1446A}" dt="2020-10-05T14:08:19.770" v="403"/>
          <ac:spMkLst>
            <pc:docMk/>
            <pc:sldMk cId="3277532017" sldId="282"/>
            <ac:spMk id="62" creationId="{E8F6F52E-F0DF-4417-97E9-9914E28B0DB1}"/>
          </ac:spMkLst>
        </pc:spChg>
        <pc:spChg chg="add del mod">
          <ac:chgData name="Ivana Podnar Žarko" userId="dfd646e4-9588-42bd-8c37-9afab7c03cc3" providerId="ADAL" clId="{E7DE41B9-8F64-4704-937A-EBD681D1446A}" dt="2020-10-05T14:08:19.770" v="403"/>
          <ac:spMkLst>
            <pc:docMk/>
            <pc:sldMk cId="3277532017" sldId="282"/>
            <ac:spMk id="63" creationId="{012E251B-7617-4B5C-AE7F-D91A062B781A}"/>
          </ac:spMkLst>
        </pc:spChg>
        <pc:spChg chg="add del mod">
          <ac:chgData name="Ivana Podnar Žarko" userId="dfd646e4-9588-42bd-8c37-9afab7c03cc3" providerId="ADAL" clId="{E7DE41B9-8F64-4704-937A-EBD681D1446A}" dt="2020-10-05T14:08:19.770" v="403"/>
          <ac:spMkLst>
            <pc:docMk/>
            <pc:sldMk cId="3277532017" sldId="282"/>
            <ac:spMk id="64" creationId="{D219B042-6EAB-418E-A73E-C11FD3E139A2}"/>
          </ac:spMkLst>
        </pc:spChg>
        <pc:spChg chg="add del mod">
          <ac:chgData name="Ivana Podnar Žarko" userId="dfd646e4-9588-42bd-8c37-9afab7c03cc3" providerId="ADAL" clId="{E7DE41B9-8F64-4704-937A-EBD681D1446A}" dt="2020-10-05T14:08:19.770" v="403"/>
          <ac:spMkLst>
            <pc:docMk/>
            <pc:sldMk cId="3277532017" sldId="282"/>
            <ac:spMk id="65" creationId="{25E9B6D3-8F46-4159-8D37-168AF048DC4D}"/>
          </ac:spMkLst>
        </pc:spChg>
        <pc:spChg chg="add del mod">
          <ac:chgData name="Ivana Podnar Žarko" userId="dfd646e4-9588-42bd-8c37-9afab7c03cc3" providerId="ADAL" clId="{E7DE41B9-8F64-4704-937A-EBD681D1446A}" dt="2020-10-05T14:08:19.770" v="403"/>
          <ac:spMkLst>
            <pc:docMk/>
            <pc:sldMk cId="3277532017" sldId="282"/>
            <ac:spMk id="66" creationId="{A3656D0B-66CD-4CC7-8AF4-8532D40D71A0}"/>
          </ac:spMkLst>
        </pc:spChg>
        <pc:spChg chg="add del mod">
          <ac:chgData name="Ivana Podnar Žarko" userId="dfd646e4-9588-42bd-8c37-9afab7c03cc3" providerId="ADAL" clId="{E7DE41B9-8F64-4704-937A-EBD681D1446A}" dt="2020-10-05T14:08:19.770" v="403"/>
          <ac:spMkLst>
            <pc:docMk/>
            <pc:sldMk cId="3277532017" sldId="282"/>
            <ac:spMk id="67" creationId="{C7F220CF-63C5-4E17-BE25-11FFEA7CD90A}"/>
          </ac:spMkLst>
        </pc:spChg>
        <pc:spChg chg="add del mod">
          <ac:chgData name="Ivana Podnar Žarko" userId="dfd646e4-9588-42bd-8c37-9afab7c03cc3" providerId="ADAL" clId="{E7DE41B9-8F64-4704-937A-EBD681D1446A}" dt="2020-10-05T14:08:19.770" v="403"/>
          <ac:spMkLst>
            <pc:docMk/>
            <pc:sldMk cId="3277532017" sldId="282"/>
            <ac:spMk id="68" creationId="{E1EA6233-AC38-4769-805D-4E5350BEEDF5}"/>
          </ac:spMkLst>
        </pc:spChg>
        <pc:spChg chg="add del mod">
          <ac:chgData name="Ivana Podnar Žarko" userId="dfd646e4-9588-42bd-8c37-9afab7c03cc3" providerId="ADAL" clId="{E7DE41B9-8F64-4704-937A-EBD681D1446A}" dt="2020-10-05T14:08:19.770" v="403"/>
          <ac:spMkLst>
            <pc:docMk/>
            <pc:sldMk cId="3277532017" sldId="282"/>
            <ac:spMk id="69" creationId="{CE786AD1-2516-4861-BB28-CA7C0853C9FB}"/>
          </ac:spMkLst>
        </pc:spChg>
        <pc:spChg chg="add del mod">
          <ac:chgData name="Ivana Podnar Žarko" userId="dfd646e4-9588-42bd-8c37-9afab7c03cc3" providerId="ADAL" clId="{E7DE41B9-8F64-4704-937A-EBD681D1446A}" dt="2020-10-05T14:08:19.770" v="403"/>
          <ac:spMkLst>
            <pc:docMk/>
            <pc:sldMk cId="3277532017" sldId="282"/>
            <ac:spMk id="70" creationId="{3EDE9F09-287C-4B03-8AC8-AB2ED04C8C1C}"/>
          </ac:spMkLst>
        </pc:spChg>
        <pc:spChg chg="add del mod">
          <ac:chgData name="Ivana Podnar Žarko" userId="dfd646e4-9588-42bd-8c37-9afab7c03cc3" providerId="ADAL" clId="{E7DE41B9-8F64-4704-937A-EBD681D1446A}" dt="2020-10-05T14:08:19.770" v="403"/>
          <ac:spMkLst>
            <pc:docMk/>
            <pc:sldMk cId="3277532017" sldId="282"/>
            <ac:spMk id="71" creationId="{79837757-C16F-4CFB-B6E1-7167B1AE98DF}"/>
          </ac:spMkLst>
        </pc:spChg>
        <pc:spChg chg="add del mod">
          <ac:chgData name="Ivana Podnar Žarko" userId="dfd646e4-9588-42bd-8c37-9afab7c03cc3" providerId="ADAL" clId="{E7DE41B9-8F64-4704-937A-EBD681D1446A}" dt="2020-10-05T14:08:19.770" v="403"/>
          <ac:spMkLst>
            <pc:docMk/>
            <pc:sldMk cId="3277532017" sldId="282"/>
            <ac:spMk id="72" creationId="{887B24AB-38A8-400E-A7F5-177C18C2174E}"/>
          </ac:spMkLst>
        </pc:spChg>
        <pc:spChg chg="add del mod">
          <ac:chgData name="Ivana Podnar Žarko" userId="dfd646e4-9588-42bd-8c37-9afab7c03cc3" providerId="ADAL" clId="{E7DE41B9-8F64-4704-937A-EBD681D1446A}" dt="2020-10-05T14:08:19.770" v="403"/>
          <ac:spMkLst>
            <pc:docMk/>
            <pc:sldMk cId="3277532017" sldId="282"/>
            <ac:spMk id="73" creationId="{E4195CBE-E51F-4E14-8964-7749E8CAB0C2}"/>
          </ac:spMkLst>
        </pc:spChg>
        <pc:spChg chg="add del mod">
          <ac:chgData name="Ivana Podnar Žarko" userId="dfd646e4-9588-42bd-8c37-9afab7c03cc3" providerId="ADAL" clId="{E7DE41B9-8F64-4704-937A-EBD681D1446A}" dt="2020-10-05T14:08:19.770" v="403"/>
          <ac:spMkLst>
            <pc:docMk/>
            <pc:sldMk cId="3277532017" sldId="282"/>
            <ac:spMk id="74" creationId="{1D62D495-CAF5-48DB-A183-0FF8322212AF}"/>
          </ac:spMkLst>
        </pc:spChg>
        <pc:spChg chg="add del mod">
          <ac:chgData name="Ivana Podnar Žarko" userId="dfd646e4-9588-42bd-8c37-9afab7c03cc3" providerId="ADAL" clId="{E7DE41B9-8F64-4704-937A-EBD681D1446A}" dt="2020-10-05T14:08:19.770" v="403"/>
          <ac:spMkLst>
            <pc:docMk/>
            <pc:sldMk cId="3277532017" sldId="282"/>
            <ac:spMk id="75" creationId="{17CB8676-4618-4127-B51A-84855EC2F55B}"/>
          </ac:spMkLst>
        </pc:spChg>
        <pc:spChg chg="add del mod">
          <ac:chgData name="Ivana Podnar Žarko" userId="dfd646e4-9588-42bd-8c37-9afab7c03cc3" providerId="ADAL" clId="{E7DE41B9-8F64-4704-937A-EBD681D1446A}" dt="2020-10-05T14:08:19.770" v="403"/>
          <ac:spMkLst>
            <pc:docMk/>
            <pc:sldMk cId="3277532017" sldId="282"/>
            <ac:spMk id="76" creationId="{1643747C-53ED-4197-8F9B-E7B3C11D6691}"/>
          </ac:spMkLst>
        </pc:spChg>
        <pc:spChg chg="add del mod">
          <ac:chgData name="Ivana Podnar Žarko" userId="dfd646e4-9588-42bd-8c37-9afab7c03cc3" providerId="ADAL" clId="{E7DE41B9-8F64-4704-937A-EBD681D1446A}" dt="2020-10-05T14:08:19.770" v="403"/>
          <ac:spMkLst>
            <pc:docMk/>
            <pc:sldMk cId="3277532017" sldId="282"/>
            <ac:spMk id="77" creationId="{1B68ABDB-BE6B-4FA5-A2BD-165D4DD4A7A8}"/>
          </ac:spMkLst>
        </pc:spChg>
        <pc:spChg chg="add del mod">
          <ac:chgData name="Ivana Podnar Žarko" userId="dfd646e4-9588-42bd-8c37-9afab7c03cc3" providerId="ADAL" clId="{E7DE41B9-8F64-4704-937A-EBD681D1446A}" dt="2020-10-05T14:08:19.770" v="403"/>
          <ac:spMkLst>
            <pc:docMk/>
            <pc:sldMk cId="3277532017" sldId="282"/>
            <ac:spMk id="78" creationId="{0A1B528D-4DE7-481E-B584-D4675811F23F}"/>
          </ac:spMkLst>
        </pc:spChg>
        <pc:spChg chg="add del mod">
          <ac:chgData name="Ivana Podnar Žarko" userId="dfd646e4-9588-42bd-8c37-9afab7c03cc3" providerId="ADAL" clId="{E7DE41B9-8F64-4704-937A-EBD681D1446A}" dt="2020-10-05T14:08:19.770" v="403"/>
          <ac:spMkLst>
            <pc:docMk/>
            <pc:sldMk cId="3277532017" sldId="282"/>
            <ac:spMk id="79" creationId="{6F1E1E97-8BFE-4F0E-8095-EC07C7B142E7}"/>
          </ac:spMkLst>
        </pc:spChg>
        <pc:spChg chg="add del mod">
          <ac:chgData name="Ivana Podnar Žarko" userId="dfd646e4-9588-42bd-8c37-9afab7c03cc3" providerId="ADAL" clId="{E7DE41B9-8F64-4704-937A-EBD681D1446A}" dt="2020-10-05T14:08:19.770" v="403"/>
          <ac:spMkLst>
            <pc:docMk/>
            <pc:sldMk cId="3277532017" sldId="282"/>
            <ac:spMk id="80" creationId="{8F34D794-C2F9-4CDA-840D-1334C7DDB57A}"/>
          </ac:spMkLst>
        </pc:spChg>
        <pc:spChg chg="add del mod">
          <ac:chgData name="Ivana Podnar Žarko" userId="dfd646e4-9588-42bd-8c37-9afab7c03cc3" providerId="ADAL" clId="{E7DE41B9-8F64-4704-937A-EBD681D1446A}" dt="2020-10-05T14:08:19.770" v="403"/>
          <ac:spMkLst>
            <pc:docMk/>
            <pc:sldMk cId="3277532017" sldId="282"/>
            <ac:spMk id="81" creationId="{5DBBB86A-5FA2-4FAA-A03A-50BFEC2FDF80}"/>
          </ac:spMkLst>
        </pc:spChg>
        <pc:spChg chg="add del mod">
          <ac:chgData name="Ivana Podnar Žarko" userId="dfd646e4-9588-42bd-8c37-9afab7c03cc3" providerId="ADAL" clId="{E7DE41B9-8F64-4704-937A-EBD681D1446A}" dt="2020-10-05T14:08:19.770" v="403"/>
          <ac:spMkLst>
            <pc:docMk/>
            <pc:sldMk cId="3277532017" sldId="282"/>
            <ac:spMk id="83" creationId="{40ACDD56-4CF0-438B-8DF6-63488F3FFCE4}"/>
          </ac:spMkLst>
        </pc:spChg>
        <pc:spChg chg="add del mod">
          <ac:chgData name="Ivana Podnar Žarko" userId="dfd646e4-9588-42bd-8c37-9afab7c03cc3" providerId="ADAL" clId="{E7DE41B9-8F64-4704-937A-EBD681D1446A}" dt="2020-10-05T14:08:19.770" v="403"/>
          <ac:spMkLst>
            <pc:docMk/>
            <pc:sldMk cId="3277532017" sldId="282"/>
            <ac:spMk id="84" creationId="{B5C0A977-09E2-4C7D-8DB1-24B9B5777DDB}"/>
          </ac:spMkLst>
        </pc:spChg>
        <pc:spChg chg="add del mod">
          <ac:chgData name="Ivana Podnar Žarko" userId="dfd646e4-9588-42bd-8c37-9afab7c03cc3" providerId="ADAL" clId="{E7DE41B9-8F64-4704-937A-EBD681D1446A}" dt="2020-10-05T14:08:19.770" v="403"/>
          <ac:spMkLst>
            <pc:docMk/>
            <pc:sldMk cId="3277532017" sldId="282"/>
            <ac:spMk id="85" creationId="{1D7E7872-95CE-4DF6-93DE-3FEA2E8D82FA}"/>
          </ac:spMkLst>
        </pc:spChg>
        <pc:spChg chg="add del mod">
          <ac:chgData name="Ivana Podnar Žarko" userId="dfd646e4-9588-42bd-8c37-9afab7c03cc3" providerId="ADAL" clId="{E7DE41B9-8F64-4704-937A-EBD681D1446A}" dt="2020-10-05T14:08:19.770" v="403"/>
          <ac:spMkLst>
            <pc:docMk/>
            <pc:sldMk cId="3277532017" sldId="282"/>
            <ac:spMk id="86" creationId="{9C354AA9-6F18-488B-AB6C-BDAAE1EB5383}"/>
          </ac:spMkLst>
        </pc:spChg>
        <pc:spChg chg="add del mod">
          <ac:chgData name="Ivana Podnar Žarko" userId="dfd646e4-9588-42bd-8c37-9afab7c03cc3" providerId="ADAL" clId="{E7DE41B9-8F64-4704-937A-EBD681D1446A}" dt="2020-10-05T14:08:19.770" v="403"/>
          <ac:spMkLst>
            <pc:docMk/>
            <pc:sldMk cId="3277532017" sldId="282"/>
            <ac:spMk id="88" creationId="{C85D1971-A19D-424B-B739-1CE4042184FF}"/>
          </ac:spMkLst>
        </pc:spChg>
        <pc:spChg chg="add del mod">
          <ac:chgData name="Ivana Podnar Žarko" userId="dfd646e4-9588-42bd-8c37-9afab7c03cc3" providerId="ADAL" clId="{E7DE41B9-8F64-4704-937A-EBD681D1446A}" dt="2020-10-05T14:08:19.770" v="403"/>
          <ac:spMkLst>
            <pc:docMk/>
            <pc:sldMk cId="3277532017" sldId="282"/>
            <ac:spMk id="90" creationId="{6FB5766A-757A-4114-9328-A316E3C5302A}"/>
          </ac:spMkLst>
        </pc:spChg>
        <pc:spChg chg="add mod">
          <ac:chgData name="Ivana Podnar Žarko" userId="dfd646e4-9588-42bd-8c37-9afab7c03cc3" providerId="ADAL" clId="{E7DE41B9-8F64-4704-937A-EBD681D1446A}" dt="2020-10-05T14:08:23.769" v="405" actId="1076"/>
          <ac:spMkLst>
            <pc:docMk/>
            <pc:sldMk cId="3277532017" sldId="282"/>
            <ac:spMk id="91" creationId="{B1335A95-AEF8-4EA0-B11D-854AF3BA9D46}"/>
          </ac:spMkLst>
        </pc:spChg>
        <pc:spChg chg="add mod">
          <ac:chgData name="Ivana Podnar Žarko" userId="dfd646e4-9588-42bd-8c37-9afab7c03cc3" providerId="ADAL" clId="{E7DE41B9-8F64-4704-937A-EBD681D1446A}" dt="2020-10-05T19:42:23.876" v="1256" actId="1038"/>
          <ac:spMkLst>
            <pc:docMk/>
            <pc:sldMk cId="3277532017" sldId="282"/>
            <ac:spMk id="92" creationId="{B1A43C62-4263-48EB-B77F-9DD92F8D4EE6}"/>
          </ac:spMkLst>
        </pc:spChg>
        <pc:spChg chg="add mod">
          <ac:chgData name="Ivana Podnar Žarko" userId="dfd646e4-9588-42bd-8c37-9afab7c03cc3" providerId="ADAL" clId="{E7DE41B9-8F64-4704-937A-EBD681D1446A}" dt="2020-10-05T19:42:23.876" v="1256" actId="1038"/>
          <ac:spMkLst>
            <pc:docMk/>
            <pc:sldMk cId="3277532017" sldId="282"/>
            <ac:spMk id="93" creationId="{428A46CF-7B06-47BF-AA17-A17B50E75FD5}"/>
          </ac:spMkLst>
        </pc:spChg>
        <pc:spChg chg="add mod">
          <ac:chgData name="Ivana Podnar Žarko" userId="dfd646e4-9588-42bd-8c37-9afab7c03cc3" providerId="ADAL" clId="{E7DE41B9-8F64-4704-937A-EBD681D1446A}" dt="2020-10-05T19:42:23.876" v="1256" actId="1038"/>
          <ac:spMkLst>
            <pc:docMk/>
            <pc:sldMk cId="3277532017" sldId="282"/>
            <ac:spMk id="94" creationId="{2053BE7F-0A09-4094-BF3E-B3135350DD43}"/>
          </ac:spMkLst>
        </pc:spChg>
        <pc:spChg chg="add mod">
          <ac:chgData name="Ivana Podnar Žarko" userId="dfd646e4-9588-42bd-8c37-9afab7c03cc3" providerId="ADAL" clId="{E7DE41B9-8F64-4704-937A-EBD681D1446A}" dt="2020-10-05T19:42:23.876" v="1256" actId="1038"/>
          <ac:spMkLst>
            <pc:docMk/>
            <pc:sldMk cId="3277532017" sldId="282"/>
            <ac:spMk id="95" creationId="{D26D5E23-2F87-45C1-855F-BE2FF35E1942}"/>
          </ac:spMkLst>
        </pc:spChg>
        <pc:spChg chg="add mod">
          <ac:chgData name="Ivana Podnar Žarko" userId="dfd646e4-9588-42bd-8c37-9afab7c03cc3" providerId="ADAL" clId="{E7DE41B9-8F64-4704-937A-EBD681D1446A}" dt="2020-10-05T19:42:23.876" v="1256" actId="1038"/>
          <ac:spMkLst>
            <pc:docMk/>
            <pc:sldMk cId="3277532017" sldId="282"/>
            <ac:spMk id="96" creationId="{3BC92194-DD78-4D6B-AA6A-5E1430B8B3C1}"/>
          </ac:spMkLst>
        </pc:spChg>
        <pc:spChg chg="add mod">
          <ac:chgData name="Ivana Podnar Žarko" userId="dfd646e4-9588-42bd-8c37-9afab7c03cc3" providerId="ADAL" clId="{E7DE41B9-8F64-4704-937A-EBD681D1446A}" dt="2020-10-05T19:42:23.876" v="1256" actId="1038"/>
          <ac:spMkLst>
            <pc:docMk/>
            <pc:sldMk cId="3277532017" sldId="282"/>
            <ac:spMk id="97" creationId="{70DCFB6D-EC4F-4833-BD9E-27AB02162E94}"/>
          </ac:spMkLst>
        </pc:spChg>
        <pc:spChg chg="add mod">
          <ac:chgData name="Ivana Podnar Žarko" userId="dfd646e4-9588-42bd-8c37-9afab7c03cc3" providerId="ADAL" clId="{E7DE41B9-8F64-4704-937A-EBD681D1446A}" dt="2020-10-05T19:42:23.876" v="1256" actId="1038"/>
          <ac:spMkLst>
            <pc:docMk/>
            <pc:sldMk cId="3277532017" sldId="282"/>
            <ac:spMk id="98" creationId="{7F1695D6-2870-410E-B60F-468AF10024D9}"/>
          </ac:spMkLst>
        </pc:spChg>
        <pc:spChg chg="add mod">
          <ac:chgData name="Ivana Podnar Žarko" userId="dfd646e4-9588-42bd-8c37-9afab7c03cc3" providerId="ADAL" clId="{E7DE41B9-8F64-4704-937A-EBD681D1446A}" dt="2020-10-05T19:42:23.876" v="1256" actId="1038"/>
          <ac:spMkLst>
            <pc:docMk/>
            <pc:sldMk cId="3277532017" sldId="282"/>
            <ac:spMk id="99" creationId="{96F0AA3D-8CCF-4FF0-87A5-AAB1071F958B}"/>
          </ac:spMkLst>
        </pc:spChg>
        <pc:spChg chg="add mod">
          <ac:chgData name="Ivana Podnar Žarko" userId="dfd646e4-9588-42bd-8c37-9afab7c03cc3" providerId="ADAL" clId="{E7DE41B9-8F64-4704-937A-EBD681D1446A}" dt="2020-10-05T19:42:23.876" v="1256" actId="1038"/>
          <ac:spMkLst>
            <pc:docMk/>
            <pc:sldMk cId="3277532017" sldId="282"/>
            <ac:spMk id="100" creationId="{97487D46-F380-442E-8908-6BD3FE691D0C}"/>
          </ac:spMkLst>
        </pc:spChg>
        <pc:spChg chg="add mod">
          <ac:chgData name="Ivana Podnar Žarko" userId="dfd646e4-9588-42bd-8c37-9afab7c03cc3" providerId="ADAL" clId="{E7DE41B9-8F64-4704-937A-EBD681D1446A}" dt="2020-10-05T19:42:23.876" v="1256" actId="1038"/>
          <ac:spMkLst>
            <pc:docMk/>
            <pc:sldMk cId="3277532017" sldId="282"/>
            <ac:spMk id="101" creationId="{F85E7A14-1BED-4944-94FD-49E6E37FFFDA}"/>
          </ac:spMkLst>
        </pc:spChg>
        <pc:spChg chg="add mod">
          <ac:chgData name="Ivana Podnar Žarko" userId="dfd646e4-9588-42bd-8c37-9afab7c03cc3" providerId="ADAL" clId="{E7DE41B9-8F64-4704-937A-EBD681D1446A}" dt="2020-10-05T19:42:23.876" v="1256" actId="1038"/>
          <ac:spMkLst>
            <pc:docMk/>
            <pc:sldMk cId="3277532017" sldId="282"/>
            <ac:spMk id="102" creationId="{E7D4349D-4BCF-4720-A923-10C58F3DB420}"/>
          </ac:spMkLst>
        </pc:spChg>
        <pc:spChg chg="add mod">
          <ac:chgData name="Ivana Podnar Žarko" userId="dfd646e4-9588-42bd-8c37-9afab7c03cc3" providerId="ADAL" clId="{E7DE41B9-8F64-4704-937A-EBD681D1446A}" dt="2020-10-05T19:42:23.876" v="1256" actId="1038"/>
          <ac:spMkLst>
            <pc:docMk/>
            <pc:sldMk cId="3277532017" sldId="282"/>
            <ac:spMk id="103" creationId="{1C8D5022-1A98-4971-8DDB-46C62B7B7345}"/>
          </ac:spMkLst>
        </pc:spChg>
        <pc:spChg chg="add mod">
          <ac:chgData name="Ivana Podnar Žarko" userId="dfd646e4-9588-42bd-8c37-9afab7c03cc3" providerId="ADAL" clId="{E7DE41B9-8F64-4704-937A-EBD681D1446A}" dt="2020-10-05T19:42:23.876" v="1256" actId="1038"/>
          <ac:spMkLst>
            <pc:docMk/>
            <pc:sldMk cId="3277532017" sldId="282"/>
            <ac:spMk id="104" creationId="{22B3DD63-37CD-47D1-8013-33416AF75219}"/>
          </ac:spMkLst>
        </pc:spChg>
        <pc:spChg chg="add mod">
          <ac:chgData name="Ivana Podnar Žarko" userId="dfd646e4-9588-42bd-8c37-9afab7c03cc3" providerId="ADAL" clId="{E7DE41B9-8F64-4704-937A-EBD681D1446A}" dt="2020-10-05T19:42:23.876" v="1256" actId="1038"/>
          <ac:spMkLst>
            <pc:docMk/>
            <pc:sldMk cId="3277532017" sldId="282"/>
            <ac:spMk id="105" creationId="{F01DA1A5-635A-40F5-986B-34D614AAACCB}"/>
          </ac:spMkLst>
        </pc:spChg>
        <pc:spChg chg="add mod">
          <ac:chgData name="Ivana Podnar Žarko" userId="dfd646e4-9588-42bd-8c37-9afab7c03cc3" providerId="ADAL" clId="{E7DE41B9-8F64-4704-937A-EBD681D1446A}" dt="2020-10-05T14:08:23.769" v="405" actId="1076"/>
          <ac:spMkLst>
            <pc:docMk/>
            <pc:sldMk cId="3277532017" sldId="282"/>
            <ac:spMk id="106" creationId="{3FAD72D5-8D1D-4E36-BAF6-4FC67D080A03}"/>
          </ac:spMkLst>
        </pc:spChg>
        <pc:spChg chg="add mod">
          <ac:chgData name="Ivana Podnar Žarko" userId="dfd646e4-9588-42bd-8c37-9afab7c03cc3" providerId="ADAL" clId="{E7DE41B9-8F64-4704-937A-EBD681D1446A}" dt="2020-10-05T14:08:23.769" v="405" actId="1076"/>
          <ac:spMkLst>
            <pc:docMk/>
            <pc:sldMk cId="3277532017" sldId="282"/>
            <ac:spMk id="107" creationId="{D1FD98F1-2CFB-4789-A984-C86D753F2BF4}"/>
          </ac:spMkLst>
        </pc:spChg>
        <pc:spChg chg="add mod">
          <ac:chgData name="Ivana Podnar Žarko" userId="dfd646e4-9588-42bd-8c37-9afab7c03cc3" providerId="ADAL" clId="{E7DE41B9-8F64-4704-937A-EBD681D1446A}" dt="2020-10-05T14:08:23.769" v="405" actId="1076"/>
          <ac:spMkLst>
            <pc:docMk/>
            <pc:sldMk cId="3277532017" sldId="282"/>
            <ac:spMk id="108" creationId="{B4B1DAC2-3893-46F7-A98F-8E81DA93CBB5}"/>
          </ac:spMkLst>
        </pc:spChg>
        <pc:spChg chg="add mod">
          <ac:chgData name="Ivana Podnar Žarko" userId="dfd646e4-9588-42bd-8c37-9afab7c03cc3" providerId="ADAL" clId="{E7DE41B9-8F64-4704-937A-EBD681D1446A}" dt="2020-10-05T14:08:23.769" v="405" actId="1076"/>
          <ac:spMkLst>
            <pc:docMk/>
            <pc:sldMk cId="3277532017" sldId="282"/>
            <ac:spMk id="109" creationId="{7B60DAEC-6301-428F-A2F6-1594A5FB48F4}"/>
          </ac:spMkLst>
        </pc:spChg>
        <pc:spChg chg="add mod">
          <ac:chgData name="Ivana Podnar Žarko" userId="dfd646e4-9588-42bd-8c37-9afab7c03cc3" providerId="ADAL" clId="{E7DE41B9-8F64-4704-937A-EBD681D1446A}" dt="2020-10-05T14:08:23.769" v="405" actId="1076"/>
          <ac:spMkLst>
            <pc:docMk/>
            <pc:sldMk cId="3277532017" sldId="282"/>
            <ac:spMk id="110" creationId="{0958C504-B96B-4CD2-B9B1-8FDC80A33BBF}"/>
          </ac:spMkLst>
        </pc:spChg>
        <pc:spChg chg="add mod">
          <ac:chgData name="Ivana Podnar Žarko" userId="dfd646e4-9588-42bd-8c37-9afab7c03cc3" providerId="ADAL" clId="{E7DE41B9-8F64-4704-937A-EBD681D1446A}" dt="2020-10-05T14:08:23.769" v="405" actId="1076"/>
          <ac:spMkLst>
            <pc:docMk/>
            <pc:sldMk cId="3277532017" sldId="282"/>
            <ac:spMk id="111" creationId="{9115836D-659C-4CB7-8FF5-4153F044FDE9}"/>
          </ac:spMkLst>
        </pc:spChg>
        <pc:spChg chg="add mod">
          <ac:chgData name="Ivana Podnar Žarko" userId="dfd646e4-9588-42bd-8c37-9afab7c03cc3" providerId="ADAL" clId="{E7DE41B9-8F64-4704-937A-EBD681D1446A}" dt="2020-10-05T14:08:23.769" v="405" actId="1076"/>
          <ac:spMkLst>
            <pc:docMk/>
            <pc:sldMk cId="3277532017" sldId="282"/>
            <ac:spMk id="112" creationId="{A31EAE4B-41C4-41DD-8F08-C8A14E211D1A}"/>
          </ac:spMkLst>
        </pc:spChg>
        <pc:spChg chg="add mod">
          <ac:chgData name="Ivana Podnar Žarko" userId="dfd646e4-9588-42bd-8c37-9afab7c03cc3" providerId="ADAL" clId="{E7DE41B9-8F64-4704-937A-EBD681D1446A}" dt="2020-10-05T14:08:23.769" v="405" actId="1076"/>
          <ac:spMkLst>
            <pc:docMk/>
            <pc:sldMk cId="3277532017" sldId="282"/>
            <ac:spMk id="113" creationId="{53F1BCB2-DC86-4E4D-B68B-6110612B5E5C}"/>
          </ac:spMkLst>
        </pc:spChg>
        <pc:spChg chg="add mod">
          <ac:chgData name="Ivana Podnar Žarko" userId="dfd646e4-9588-42bd-8c37-9afab7c03cc3" providerId="ADAL" clId="{E7DE41B9-8F64-4704-937A-EBD681D1446A}" dt="2020-10-05T14:08:23.769" v="405" actId="1076"/>
          <ac:spMkLst>
            <pc:docMk/>
            <pc:sldMk cId="3277532017" sldId="282"/>
            <ac:spMk id="114" creationId="{F2A0180D-5DBF-4752-9120-1025B1024C25}"/>
          </ac:spMkLst>
        </pc:spChg>
        <pc:spChg chg="add mod">
          <ac:chgData name="Ivana Podnar Žarko" userId="dfd646e4-9588-42bd-8c37-9afab7c03cc3" providerId="ADAL" clId="{E7DE41B9-8F64-4704-937A-EBD681D1446A}" dt="2020-10-05T14:08:23.769" v="405" actId="1076"/>
          <ac:spMkLst>
            <pc:docMk/>
            <pc:sldMk cId="3277532017" sldId="282"/>
            <ac:spMk id="115" creationId="{D6387843-1715-45F0-996C-924DA2B0AEBD}"/>
          </ac:spMkLst>
        </pc:spChg>
        <pc:spChg chg="add mod">
          <ac:chgData name="Ivana Podnar Žarko" userId="dfd646e4-9588-42bd-8c37-9afab7c03cc3" providerId="ADAL" clId="{E7DE41B9-8F64-4704-937A-EBD681D1446A}" dt="2020-10-05T14:08:23.769" v="405" actId="1076"/>
          <ac:spMkLst>
            <pc:docMk/>
            <pc:sldMk cId="3277532017" sldId="282"/>
            <ac:spMk id="116" creationId="{0544DEAB-586F-426E-AEC3-120A8CF17066}"/>
          </ac:spMkLst>
        </pc:spChg>
        <pc:spChg chg="add mod">
          <ac:chgData name="Ivana Podnar Žarko" userId="dfd646e4-9588-42bd-8c37-9afab7c03cc3" providerId="ADAL" clId="{E7DE41B9-8F64-4704-937A-EBD681D1446A}" dt="2020-10-05T14:08:23.769" v="405" actId="1076"/>
          <ac:spMkLst>
            <pc:docMk/>
            <pc:sldMk cId="3277532017" sldId="282"/>
            <ac:spMk id="117" creationId="{4CFCDEEB-75BB-41CE-9E71-DD4B965596AE}"/>
          </ac:spMkLst>
        </pc:spChg>
        <pc:spChg chg="add mod">
          <ac:chgData name="Ivana Podnar Žarko" userId="dfd646e4-9588-42bd-8c37-9afab7c03cc3" providerId="ADAL" clId="{E7DE41B9-8F64-4704-937A-EBD681D1446A}" dt="2020-10-05T14:08:23.769" v="405" actId="1076"/>
          <ac:spMkLst>
            <pc:docMk/>
            <pc:sldMk cId="3277532017" sldId="282"/>
            <ac:spMk id="118" creationId="{745EDD39-C98D-4921-B455-F13EC0DB0608}"/>
          </ac:spMkLst>
        </pc:spChg>
        <pc:spChg chg="add mod">
          <ac:chgData name="Ivana Podnar Žarko" userId="dfd646e4-9588-42bd-8c37-9afab7c03cc3" providerId="ADAL" clId="{E7DE41B9-8F64-4704-937A-EBD681D1446A}" dt="2020-10-05T14:08:23.769" v="405" actId="1076"/>
          <ac:spMkLst>
            <pc:docMk/>
            <pc:sldMk cId="3277532017" sldId="282"/>
            <ac:spMk id="119" creationId="{514F42FE-6F16-48E8-A145-CDE9564106B5}"/>
          </ac:spMkLst>
        </pc:spChg>
        <pc:spChg chg="add mod">
          <ac:chgData name="Ivana Podnar Žarko" userId="dfd646e4-9588-42bd-8c37-9afab7c03cc3" providerId="ADAL" clId="{E7DE41B9-8F64-4704-937A-EBD681D1446A}" dt="2020-10-05T19:42:23.876" v="1256" actId="1038"/>
          <ac:spMkLst>
            <pc:docMk/>
            <pc:sldMk cId="3277532017" sldId="282"/>
            <ac:spMk id="120" creationId="{CE298C42-39F3-40F0-9140-C2D7AC65FE15}"/>
          </ac:spMkLst>
        </pc:spChg>
        <pc:spChg chg="add mod">
          <ac:chgData name="Ivana Podnar Žarko" userId="dfd646e4-9588-42bd-8c37-9afab7c03cc3" providerId="ADAL" clId="{E7DE41B9-8F64-4704-937A-EBD681D1446A}" dt="2020-10-05T14:08:23.769" v="405" actId="1076"/>
          <ac:spMkLst>
            <pc:docMk/>
            <pc:sldMk cId="3277532017" sldId="282"/>
            <ac:spMk id="121" creationId="{BFE80761-6B10-4325-99E7-A6E23D2513CB}"/>
          </ac:spMkLst>
        </pc:spChg>
        <pc:spChg chg="add mod">
          <ac:chgData name="Ivana Podnar Žarko" userId="dfd646e4-9588-42bd-8c37-9afab7c03cc3" providerId="ADAL" clId="{E7DE41B9-8F64-4704-937A-EBD681D1446A}" dt="2020-10-05T14:08:23.769" v="405" actId="1076"/>
          <ac:spMkLst>
            <pc:docMk/>
            <pc:sldMk cId="3277532017" sldId="282"/>
            <ac:spMk id="122" creationId="{9537487A-4F0E-4152-A422-B8E179659B01}"/>
          </ac:spMkLst>
        </pc:spChg>
        <pc:spChg chg="add mod">
          <ac:chgData name="Ivana Podnar Žarko" userId="dfd646e4-9588-42bd-8c37-9afab7c03cc3" providerId="ADAL" clId="{E7DE41B9-8F64-4704-937A-EBD681D1446A}" dt="2020-10-05T19:42:23.876" v="1256" actId="1038"/>
          <ac:spMkLst>
            <pc:docMk/>
            <pc:sldMk cId="3277532017" sldId="282"/>
            <ac:spMk id="124" creationId="{FA7D5DB8-B0F0-412A-936C-AF5B9A7CE74C}"/>
          </ac:spMkLst>
        </pc:spChg>
        <pc:spChg chg="add mod">
          <ac:chgData name="Ivana Podnar Žarko" userId="dfd646e4-9588-42bd-8c37-9afab7c03cc3" providerId="ADAL" clId="{E7DE41B9-8F64-4704-937A-EBD681D1446A}" dt="2020-10-05T19:42:23.876" v="1256" actId="1038"/>
          <ac:spMkLst>
            <pc:docMk/>
            <pc:sldMk cId="3277532017" sldId="282"/>
            <ac:spMk id="125" creationId="{8BE68CFB-FCCE-4B3C-8C3F-F9E5465B08E2}"/>
          </ac:spMkLst>
        </pc:spChg>
        <pc:spChg chg="add mod">
          <ac:chgData name="Ivana Podnar Žarko" userId="dfd646e4-9588-42bd-8c37-9afab7c03cc3" providerId="ADAL" clId="{E7DE41B9-8F64-4704-937A-EBD681D1446A}" dt="2020-10-05T19:42:23.876" v="1256" actId="1038"/>
          <ac:spMkLst>
            <pc:docMk/>
            <pc:sldMk cId="3277532017" sldId="282"/>
            <ac:spMk id="126" creationId="{0C43F0C7-FE81-442D-A2EE-47B80F17933C}"/>
          </ac:spMkLst>
        </pc:spChg>
        <pc:spChg chg="add mod">
          <ac:chgData name="Ivana Podnar Žarko" userId="dfd646e4-9588-42bd-8c37-9afab7c03cc3" providerId="ADAL" clId="{E7DE41B9-8F64-4704-937A-EBD681D1446A}" dt="2020-10-05T19:42:23.876" v="1256" actId="1038"/>
          <ac:spMkLst>
            <pc:docMk/>
            <pc:sldMk cId="3277532017" sldId="282"/>
            <ac:spMk id="127" creationId="{91E7EF0D-47AA-4F2D-91B5-94ABB2DB9D18}"/>
          </ac:spMkLst>
        </pc:spChg>
        <pc:spChg chg="add mod">
          <ac:chgData name="Ivana Podnar Žarko" userId="dfd646e4-9588-42bd-8c37-9afab7c03cc3" providerId="ADAL" clId="{E7DE41B9-8F64-4704-937A-EBD681D1446A}" dt="2020-10-05T19:42:23.876" v="1256" actId="1038"/>
          <ac:spMkLst>
            <pc:docMk/>
            <pc:sldMk cId="3277532017" sldId="282"/>
            <ac:spMk id="129" creationId="{1C87E2AE-723D-416E-968C-3B678135A61D}"/>
          </ac:spMkLst>
        </pc:spChg>
        <pc:spChg chg="add mod">
          <ac:chgData name="Ivana Podnar Žarko" userId="dfd646e4-9588-42bd-8c37-9afab7c03cc3" providerId="ADAL" clId="{E7DE41B9-8F64-4704-937A-EBD681D1446A}" dt="2020-10-05T19:42:23.876" v="1256" actId="1038"/>
          <ac:spMkLst>
            <pc:docMk/>
            <pc:sldMk cId="3277532017" sldId="282"/>
            <ac:spMk id="131" creationId="{CC525D58-FB6B-458A-9BF3-4876A3E318DC}"/>
          </ac:spMkLst>
        </pc:spChg>
        <pc:spChg chg="mod ord">
          <ac:chgData name="Ivana Podnar Žarko" userId="dfd646e4-9588-42bd-8c37-9afab7c03cc3" providerId="ADAL" clId="{E7DE41B9-8F64-4704-937A-EBD681D1446A}" dt="2020-10-06T08:12:35.536" v="1263" actId="27636"/>
          <ac:spMkLst>
            <pc:docMk/>
            <pc:sldMk cId="3277532017" sldId="282"/>
            <ac:spMk id="59394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8:04.900" v="401" actId="478"/>
          <ac:spMkLst>
            <pc:docMk/>
            <pc:sldMk cId="3277532017" sldId="282"/>
            <ac:spMk id="59395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8:04.900" v="401" actId="478"/>
          <ac:spMkLst>
            <pc:docMk/>
            <pc:sldMk cId="3277532017" sldId="282"/>
            <ac:spMk id="59396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8:04.900" v="401" actId="478"/>
          <ac:spMkLst>
            <pc:docMk/>
            <pc:sldMk cId="3277532017" sldId="282"/>
            <ac:spMk id="59397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8:04.900" v="401" actId="478"/>
          <ac:spMkLst>
            <pc:docMk/>
            <pc:sldMk cId="3277532017" sldId="282"/>
            <ac:spMk id="59398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8:04.900" v="401" actId="478"/>
          <ac:spMkLst>
            <pc:docMk/>
            <pc:sldMk cId="3277532017" sldId="282"/>
            <ac:spMk id="59399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8:04.900" v="401" actId="478"/>
          <ac:spMkLst>
            <pc:docMk/>
            <pc:sldMk cId="3277532017" sldId="282"/>
            <ac:spMk id="59400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8:04.900" v="401" actId="478"/>
          <ac:spMkLst>
            <pc:docMk/>
            <pc:sldMk cId="3277532017" sldId="282"/>
            <ac:spMk id="59401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8:04.900" v="401" actId="478"/>
          <ac:spMkLst>
            <pc:docMk/>
            <pc:sldMk cId="3277532017" sldId="282"/>
            <ac:spMk id="59402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8:04.900" v="401" actId="478"/>
          <ac:spMkLst>
            <pc:docMk/>
            <pc:sldMk cId="3277532017" sldId="282"/>
            <ac:spMk id="59403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8:04.900" v="401" actId="478"/>
          <ac:spMkLst>
            <pc:docMk/>
            <pc:sldMk cId="3277532017" sldId="282"/>
            <ac:spMk id="59404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8:04.900" v="401" actId="478"/>
          <ac:spMkLst>
            <pc:docMk/>
            <pc:sldMk cId="3277532017" sldId="282"/>
            <ac:spMk id="59405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8:04.900" v="401" actId="478"/>
          <ac:spMkLst>
            <pc:docMk/>
            <pc:sldMk cId="3277532017" sldId="282"/>
            <ac:spMk id="59406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8:04.900" v="401" actId="478"/>
          <ac:spMkLst>
            <pc:docMk/>
            <pc:sldMk cId="3277532017" sldId="282"/>
            <ac:spMk id="59407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8:04.900" v="401" actId="478"/>
          <ac:spMkLst>
            <pc:docMk/>
            <pc:sldMk cId="3277532017" sldId="282"/>
            <ac:spMk id="59408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8:04.900" v="401" actId="478"/>
          <ac:spMkLst>
            <pc:docMk/>
            <pc:sldMk cId="3277532017" sldId="282"/>
            <ac:spMk id="59409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8:04.900" v="401" actId="478"/>
          <ac:spMkLst>
            <pc:docMk/>
            <pc:sldMk cId="3277532017" sldId="282"/>
            <ac:spMk id="59410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8:04.900" v="401" actId="478"/>
          <ac:spMkLst>
            <pc:docMk/>
            <pc:sldMk cId="3277532017" sldId="282"/>
            <ac:spMk id="59411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8:04.900" v="401" actId="478"/>
          <ac:spMkLst>
            <pc:docMk/>
            <pc:sldMk cId="3277532017" sldId="282"/>
            <ac:spMk id="59412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8:04.900" v="401" actId="478"/>
          <ac:spMkLst>
            <pc:docMk/>
            <pc:sldMk cId="3277532017" sldId="282"/>
            <ac:spMk id="59413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8:04.900" v="401" actId="478"/>
          <ac:spMkLst>
            <pc:docMk/>
            <pc:sldMk cId="3277532017" sldId="282"/>
            <ac:spMk id="59414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8:04.900" v="401" actId="478"/>
          <ac:spMkLst>
            <pc:docMk/>
            <pc:sldMk cId="3277532017" sldId="282"/>
            <ac:spMk id="59415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8:04.900" v="401" actId="478"/>
          <ac:spMkLst>
            <pc:docMk/>
            <pc:sldMk cId="3277532017" sldId="282"/>
            <ac:spMk id="59416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8:04.900" v="401" actId="478"/>
          <ac:spMkLst>
            <pc:docMk/>
            <pc:sldMk cId="3277532017" sldId="282"/>
            <ac:spMk id="59417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8:04.900" v="401" actId="478"/>
          <ac:spMkLst>
            <pc:docMk/>
            <pc:sldMk cId="3277532017" sldId="282"/>
            <ac:spMk id="59418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8:04.900" v="401" actId="478"/>
          <ac:spMkLst>
            <pc:docMk/>
            <pc:sldMk cId="3277532017" sldId="282"/>
            <ac:spMk id="59419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8:04.900" v="401" actId="478"/>
          <ac:spMkLst>
            <pc:docMk/>
            <pc:sldMk cId="3277532017" sldId="282"/>
            <ac:spMk id="59420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8:04.900" v="401" actId="478"/>
          <ac:spMkLst>
            <pc:docMk/>
            <pc:sldMk cId="3277532017" sldId="282"/>
            <ac:spMk id="59421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8:04.900" v="401" actId="478"/>
          <ac:spMkLst>
            <pc:docMk/>
            <pc:sldMk cId="3277532017" sldId="282"/>
            <ac:spMk id="59422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8:04.900" v="401" actId="478"/>
          <ac:spMkLst>
            <pc:docMk/>
            <pc:sldMk cId="3277532017" sldId="282"/>
            <ac:spMk id="59423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8:04.900" v="401" actId="478"/>
          <ac:spMkLst>
            <pc:docMk/>
            <pc:sldMk cId="3277532017" sldId="282"/>
            <ac:spMk id="59424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8:04.900" v="401" actId="478"/>
          <ac:spMkLst>
            <pc:docMk/>
            <pc:sldMk cId="3277532017" sldId="282"/>
            <ac:spMk id="59425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8:04.900" v="401" actId="478"/>
          <ac:spMkLst>
            <pc:docMk/>
            <pc:sldMk cId="3277532017" sldId="282"/>
            <ac:spMk id="59426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8:04.900" v="401" actId="478"/>
          <ac:spMkLst>
            <pc:docMk/>
            <pc:sldMk cId="3277532017" sldId="282"/>
            <ac:spMk id="59429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8:04.900" v="401" actId="478"/>
          <ac:spMkLst>
            <pc:docMk/>
            <pc:sldMk cId="3277532017" sldId="282"/>
            <ac:spMk id="59431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8:04.900" v="401" actId="478"/>
          <ac:spMkLst>
            <pc:docMk/>
            <pc:sldMk cId="3277532017" sldId="282"/>
            <ac:spMk id="59432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8:04.900" v="401" actId="478"/>
          <ac:spMkLst>
            <pc:docMk/>
            <pc:sldMk cId="3277532017" sldId="282"/>
            <ac:spMk id="59433" creationId="{00000000-0000-0000-0000-000000000000}"/>
          </ac:spMkLst>
        </pc:spChg>
        <pc:cxnChg chg="del mod">
          <ac:chgData name="Ivana Podnar Žarko" userId="dfd646e4-9588-42bd-8c37-9afab7c03cc3" providerId="ADAL" clId="{E7DE41B9-8F64-4704-937A-EBD681D1446A}" dt="2020-10-05T14:08:04.900" v="401" actId="478"/>
          <ac:cxnSpMkLst>
            <pc:docMk/>
            <pc:sldMk cId="3277532017" sldId="282"/>
            <ac:cxnSpMk id="51" creationId="{00000000-0000-0000-0000-000000000000}"/>
          </ac:cxnSpMkLst>
        </pc:cxnChg>
        <pc:cxnChg chg="add del mod">
          <ac:chgData name="Ivana Podnar Žarko" userId="dfd646e4-9588-42bd-8c37-9afab7c03cc3" providerId="ADAL" clId="{E7DE41B9-8F64-4704-937A-EBD681D1446A}" dt="2020-10-05T14:08:19.770" v="403"/>
          <ac:cxnSpMkLst>
            <pc:docMk/>
            <pc:sldMk cId="3277532017" sldId="282"/>
            <ac:cxnSpMk id="82" creationId="{52EB9A37-368C-41B4-853F-0E8840DA507B}"/>
          </ac:cxnSpMkLst>
        </pc:cxnChg>
        <pc:cxnChg chg="add del mod">
          <ac:chgData name="Ivana Podnar Žarko" userId="dfd646e4-9588-42bd-8c37-9afab7c03cc3" providerId="ADAL" clId="{E7DE41B9-8F64-4704-937A-EBD681D1446A}" dt="2020-10-05T14:08:19.770" v="403"/>
          <ac:cxnSpMkLst>
            <pc:docMk/>
            <pc:sldMk cId="3277532017" sldId="282"/>
            <ac:cxnSpMk id="87" creationId="{93759775-C359-4534-A85F-F56AF41A0E7E}"/>
          </ac:cxnSpMkLst>
        </pc:cxnChg>
        <pc:cxnChg chg="add del mod">
          <ac:chgData name="Ivana Podnar Žarko" userId="dfd646e4-9588-42bd-8c37-9afab7c03cc3" providerId="ADAL" clId="{E7DE41B9-8F64-4704-937A-EBD681D1446A}" dt="2020-10-05T14:08:19.770" v="403"/>
          <ac:cxnSpMkLst>
            <pc:docMk/>
            <pc:sldMk cId="3277532017" sldId="282"/>
            <ac:cxnSpMk id="89" creationId="{4190C2D4-2E7C-49E4-B093-DB3D701005D6}"/>
          </ac:cxnSpMkLst>
        </pc:cxnChg>
        <pc:cxnChg chg="add mod">
          <ac:chgData name="Ivana Podnar Žarko" userId="dfd646e4-9588-42bd-8c37-9afab7c03cc3" providerId="ADAL" clId="{E7DE41B9-8F64-4704-937A-EBD681D1446A}" dt="2020-10-05T19:42:23.876" v="1256" actId="1038"/>
          <ac:cxnSpMkLst>
            <pc:docMk/>
            <pc:sldMk cId="3277532017" sldId="282"/>
            <ac:cxnSpMk id="123" creationId="{FE8D63A5-B58D-43E6-AC91-EB6B84713365}"/>
          </ac:cxnSpMkLst>
        </pc:cxnChg>
        <pc:cxnChg chg="add mod">
          <ac:chgData name="Ivana Podnar Žarko" userId="dfd646e4-9588-42bd-8c37-9afab7c03cc3" providerId="ADAL" clId="{E7DE41B9-8F64-4704-937A-EBD681D1446A}" dt="2020-10-05T14:08:23.769" v="405" actId="1076"/>
          <ac:cxnSpMkLst>
            <pc:docMk/>
            <pc:sldMk cId="3277532017" sldId="282"/>
            <ac:cxnSpMk id="128" creationId="{608F9C60-21D8-48B5-9494-2973DE3F2121}"/>
          </ac:cxnSpMkLst>
        </pc:cxnChg>
        <pc:cxnChg chg="add mod">
          <ac:chgData name="Ivana Podnar Žarko" userId="dfd646e4-9588-42bd-8c37-9afab7c03cc3" providerId="ADAL" clId="{E7DE41B9-8F64-4704-937A-EBD681D1446A}" dt="2020-10-05T19:42:23.876" v="1256" actId="1038"/>
          <ac:cxnSpMkLst>
            <pc:docMk/>
            <pc:sldMk cId="3277532017" sldId="282"/>
            <ac:cxnSpMk id="130" creationId="{50911608-F40C-4526-8CD6-EF8E1915CF57}"/>
          </ac:cxnSpMkLst>
        </pc:cxnChg>
        <pc:cxnChg chg="del mod">
          <ac:chgData name="Ivana Podnar Žarko" userId="dfd646e4-9588-42bd-8c37-9afab7c03cc3" providerId="ADAL" clId="{E7DE41B9-8F64-4704-937A-EBD681D1446A}" dt="2020-10-05T14:08:04.900" v="401" actId="478"/>
          <ac:cxnSpMkLst>
            <pc:docMk/>
            <pc:sldMk cId="3277532017" sldId="282"/>
            <ac:cxnSpMk id="59427" creationId="{00000000-0000-0000-0000-000000000000}"/>
          </ac:cxnSpMkLst>
        </pc:cxnChg>
        <pc:cxnChg chg="del mod">
          <ac:chgData name="Ivana Podnar Žarko" userId="dfd646e4-9588-42bd-8c37-9afab7c03cc3" providerId="ADAL" clId="{E7DE41B9-8F64-4704-937A-EBD681D1446A}" dt="2020-10-05T14:08:04.900" v="401" actId="478"/>
          <ac:cxnSpMkLst>
            <pc:docMk/>
            <pc:sldMk cId="3277532017" sldId="282"/>
            <ac:cxnSpMk id="59434" creationId="{00000000-0000-0000-0000-000000000000}"/>
          </ac:cxnSpMkLst>
        </pc:cxnChg>
      </pc:sldChg>
      <pc:sldChg chg="addSp delSp modSp add mod modClrScheme chgLayout">
        <pc:chgData name="Ivana Podnar Žarko" userId="dfd646e4-9588-42bd-8c37-9afab7c03cc3" providerId="ADAL" clId="{E7DE41B9-8F64-4704-937A-EBD681D1446A}" dt="2020-10-05T14:10:06.170" v="416" actId="1076"/>
        <pc:sldMkLst>
          <pc:docMk/>
          <pc:sldMk cId="3470358978" sldId="283"/>
        </pc:sldMkLst>
        <pc:spChg chg="del">
          <ac:chgData name="Ivana Podnar Žarko" userId="dfd646e4-9588-42bd-8c37-9afab7c03cc3" providerId="ADAL" clId="{E7DE41B9-8F64-4704-937A-EBD681D1446A}" dt="2020-10-05T14:09:13.930" v="408" actId="478"/>
          <ac:spMkLst>
            <pc:docMk/>
            <pc:sldMk cId="3470358978" sldId="283"/>
            <ac:spMk id="2" creationId="{00000000-0000-0000-0000-000000000000}"/>
          </ac:spMkLst>
        </pc:spChg>
        <pc:spChg chg="add mod ord">
          <ac:chgData name="Ivana Podnar Žarko" userId="dfd646e4-9588-42bd-8c37-9afab7c03cc3" providerId="ADAL" clId="{E7DE41B9-8F64-4704-937A-EBD681D1446A}" dt="2020-10-05T14:09:46.170" v="414" actId="14100"/>
          <ac:spMkLst>
            <pc:docMk/>
            <pc:sldMk cId="3470358978" sldId="283"/>
            <ac:spMk id="3" creationId="{B8754CDE-E985-4BBC-A001-9DF2C4FD574D}"/>
          </ac:spMkLst>
        </pc:spChg>
        <pc:spChg chg="mod ord">
          <ac:chgData name="Ivana Podnar Žarko" userId="dfd646e4-9588-42bd-8c37-9afab7c03cc3" providerId="ADAL" clId="{E7DE41B9-8F64-4704-937A-EBD681D1446A}" dt="2020-10-05T14:08:34.552" v="406" actId="700"/>
          <ac:spMkLst>
            <pc:docMk/>
            <pc:sldMk cId="3470358978" sldId="283"/>
            <ac:spMk id="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08:34.552" v="406" actId="700"/>
          <ac:spMkLst>
            <pc:docMk/>
            <pc:sldMk cId="3470358978" sldId="283"/>
            <ac:spMk id="18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9:09.852" v="407" actId="478"/>
          <ac:spMkLst>
            <pc:docMk/>
            <pc:sldMk cId="3470358978" sldId="283"/>
            <ac:spMk id="21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08:34.552" v="406" actId="700"/>
          <ac:spMkLst>
            <pc:docMk/>
            <pc:sldMk cId="3470358978" sldId="283"/>
            <ac:spMk id="22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9:09.852" v="407" actId="478"/>
          <ac:spMkLst>
            <pc:docMk/>
            <pc:sldMk cId="3470358978" sldId="283"/>
            <ac:spMk id="24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9:09.852" v="407" actId="478"/>
          <ac:spMkLst>
            <pc:docMk/>
            <pc:sldMk cId="3470358978" sldId="283"/>
            <ac:spMk id="25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9:09.852" v="407" actId="478"/>
          <ac:spMkLst>
            <pc:docMk/>
            <pc:sldMk cId="3470358978" sldId="283"/>
            <ac:spMk id="26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9:09.852" v="407" actId="478"/>
          <ac:spMkLst>
            <pc:docMk/>
            <pc:sldMk cId="3470358978" sldId="283"/>
            <ac:spMk id="27" creationId="{00000000-0000-0000-0000-000000000000}"/>
          </ac:spMkLst>
        </pc:spChg>
        <pc:spChg chg="add del mod">
          <ac:chgData name="Ivana Podnar Žarko" userId="dfd646e4-9588-42bd-8c37-9afab7c03cc3" providerId="ADAL" clId="{E7DE41B9-8F64-4704-937A-EBD681D1446A}" dt="2020-10-05T14:09:19.086" v="410"/>
          <ac:spMkLst>
            <pc:docMk/>
            <pc:sldMk cId="3470358978" sldId="283"/>
            <ac:spMk id="28" creationId="{0A811808-EA91-43BB-8E7D-3BA16207081B}"/>
          </ac:spMkLst>
        </pc:spChg>
        <pc:spChg chg="del">
          <ac:chgData name="Ivana Podnar Žarko" userId="dfd646e4-9588-42bd-8c37-9afab7c03cc3" providerId="ADAL" clId="{E7DE41B9-8F64-4704-937A-EBD681D1446A}" dt="2020-10-05T14:09:09.852" v="407" actId="478"/>
          <ac:spMkLst>
            <pc:docMk/>
            <pc:sldMk cId="3470358978" sldId="283"/>
            <ac:spMk id="29" creationId="{00000000-0000-0000-0000-000000000000}"/>
          </ac:spMkLst>
        </pc:spChg>
        <pc:spChg chg="add del mod">
          <ac:chgData name="Ivana Podnar Žarko" userId="dfd646e4-9588-42bd-8c37-9afab7c03cc3" providerId="ADAL" clId="{E7DE41B9-8F64-4704-937A-EBD681D1446A}" dt="2020-10-05T14:09:19.086" v="410"/>
          <ac:spMkLst>
            <pc:docMk/>
            <pc:sldMk cId="3470358978" sldId="283"/>
            <ac:spMk id="30" creationId="{B39FEFA9-3692-4970-8AB1-5BE97943998E}"/>
          </ac:spMkLst>
        </pc:spChg>
        <pc:spChg chg="add del mod">
          <ac:chgData name="Ivana Podnar Žarko" userId="dfd646e4-9588-42bd-8c37-9afab7c03cc3" providerId="ADAL" clId="{E7DE41B9-8F64-4704-937A-EBD681D1446A}" dt="2020-10-05T14:09:19.086" v="410"/>
          <ac:spMkLst>
            <pc:docMk/>
            <pc:sldMk cId="3470358978" sldId="283"/>
            <ac:spMk id="32" creationId="{A39FBF6D-5184-4BC4-B31C-C1C36998E131}"/>
          </ac:spMkLst>
        </pc:spChg>
        <pc:spChg chg="add del mod">
          <ac:chgData name="Ivana Podnar Žarko" userId="dfd646e4-9588-42bd-8c37-9afab7c03cc3" providerId="ADAL" clId="{E7DE41B9-8F64-4704-937A-EBD681D1446A}" dt="2020-10-05T14:09:19.086" v="410"/>
          <ac:spMkLst>
            <pc:docMk/>
            <pc:sldMk cId="3470358978" sldId="283"/>
            <ac:spMk id="33" creationId="{483568F3-208D-4CB6-BE29-E9C03F1D8018}"/>
          </ac:spMkLst>
        </pc:spChg>
        <pc:spChg chg="add del mod">
          <ac:chgData name="Ivana Podnar Žarko" userId="dfd646e4-9588-42bd-8c37-9afab7c03cc3" providerId="ADAL" clId="{E7DE41B9-8F64-4704-937A-EBD681D1446A}" dt="2020-10-05T14:09:19.086" v="410"/>
          <ac:spMkLst>
            <pc:docMk/>
            <pc:sldMk cId="3470358978" sldId="283"/>
            <ac:spMk id="34" creationId="{C927ECB5-550A-4EC2-ACC0-1C7BD98CC0A5}"/>
          </ac:spMkLst>
        </pc:spChg>
        <pc:spChg chg="add del mod">
          <ac:chgData name="Ivana Podnar Žarko" userId="dfd646e4-9588-42bd-8c37-9afab7c03cc3" providerId="ADAL" clId="{E7DE41B9-8F64-4704-937A-EBD681D1446A}" dt="2020-10-05T14:09:19.086" v="410"/>
          <ac:spMkLst>
            <pc:docMk/>
            <pc:sldMk cId="3470358978" sldId="283"/>
            <ac:spMk id="35" creationId="{3DE6577D-E8D1-4087-A6CC-A67F9D224384}"/>
          </ac:spMkLst>
        </pc:spChg>
        <pc:spChg chg="add del mod">
          <ac:chgData name="Ivana Podnar Žarko" userId="dfd646e4-9588-42bd-8c37-9afab7c03cc3" providerId="ADAL" clId="{E7DE41B9-8F64-4704-937A-EBD681D1446A}" dt="2020-10-05T14:09:19.086" v="410"/>
          <ac:spMkLst>
            <pc:docMk/>
            <pc:sldMk cId="3470358978" sldId="283"/>
            <ac:spMk id="36" creationId="{FD829056-91A2-409F-9506-771867F719CD}"/>
          </ac:spMkLst>
        </pc:spChg>
        <pc:spChg chg="add del mod">
          <ac:chgData name="Ivana Podnar Žarko" userId="dfd646e4-9588-42bd-8c37-9afab7c03cc3" providerId="ADAL" clId="{E7DE41B9-8F64-4704-937A-EBD681D1446A}" dt="2020-10-05T14:09:19.086" v="410"/>
          <ac:spMkLst>
            <pc:docMk/>
            <pc:sldMk cId="3470358978" sldId="283"/>
            <ac:spMk id="37" creationId="{407158EC-F109-4556-A78E-4FE46C3CFC8B}"/>
          </ac:spMkLst>
        </pc:spChg>
        <pc:spChg chg="add del mod">
          <ac:chgData name="Ivana Podnar Žarko" userId="dfd646e4-9588-42bd-8c37-9afab7c03cc3" providerId="ADAL" clId="{E7DE41B9-8F64-4704-937A-EBD681D1446A}" dt="2020-10-05T14:09:19.086" v="410"/>
          <ac:spMkLst>
            <pc:docMk/>
            <pc:sldMk cId="3470358978" sldId="283"/>
            <ac:spMk id="38" creationId="{94BF9FA0-DEB7-4AF2-9001-EB131A08295C}"/>
          </ac:spMkLst>
        </pc:spChg>
        <pc:spChg chg="add del mod">
          <ac:chgData name="Ivana Podnar Žarko" userId="dfd646e4-9588-42bd-8c37-9afab7c03cc3" providerId="ADAL" clId="{E7DE41B9-8F64-4704-937A-EBD681D1446A}" dt="2020-10-05T14:09:19.086" v="410"/>
          <ac:spMkLst>
            <pc:docMk/>
            <pc:sldMk cId="3470358978" sldId="283"/>
            <ac:spMk id="39" creationId="{136F186B-4892-4AB1-9072-410641417FCD}"/>
          </ac:spMkLst>
        </pc:spChg>
        <pc:spChg chg="add del mod">
          <ac:chgData name="Ivana Podnar Žarko" userId="dfd646e4-9588-42bd-8c37-9afab7c03cc3" providerId="ADAL" clId="{E7DE41B9-8F64-4704-937A-EBD681D1446A}" dt="2020-10-05T14:09:19.086" v="410"/>
          <ac:spMkLst>
            <pc:docMk/>
            <pc:sldMk cId="3470358978" sldId="283"/>
            <ac:spMk id="40" creationId="{2EB99D2F-C378-4DDF-8537-8D9F62F86AAD}"/>
          </ac:spMkLst>
        </pc:spChg>
        <pc:spChg chg="add del mod">
          <ac:chgData name="Ivana Podnar Žarko" userId="dfd646e4-9588-42bd-8c37-9afab7c03cc3" providerId="ADAL" clId="{E7DE41B9-8F64-4704-937A-EBD681D1446A}" dt="2020-10-05T14:09:19.086" v="410"/>
          <ac:spMkLst>
            <pc:docMk/>
            <pc:sldMk cId="3470358978" sldId="283"/>
            <ac:spMk id="41" creationId="{44A77651-AB03-44A2-8F97-BFA4D85528FD}"/>
          </ac:spMkLst>
        </pc:spChg>
        <pc:spChg chg="add del mod">
          <ac:chgData name="Ivana Podnar Žarko" userId="dfd646e4-9588-42bd-8c37-9afab7c03cc3" providerId="ADAL" clId="{E7DE41B9-8F64-4704-937A-EBD681D1446A}" dt="2020-10-05T14:09:19.086" v="410"/>
          <ac:spMkLst>
            <pc:docMk/>
            <pc:sldMk cId="3470358978" sldId="283"/>
            <ac:spMk id="42" creationId="{54225FAF-37AB-4AC9-8E82-71C928566F09}"/>
          </ac:spMkLst>
        </pc:spChg>
        <pc:spChg chg="add del mod">
          <ac:chgData name="Ivana Podnar Žarko" userId="dfd646e4-9588-42bd-8c37-9afab7c03cc3" providerId="ADAL" clId="{E7DE41B9-8F64-4704-937A-EBD681D1446A}" dt="2020-10-05T14:09:19.086" v="410"/>
          <ac:spMkLst>
            <pc:docMk/>
            <pc:sldMk cId="3470358978" sldId="283"/>
            <ac:spMk id="43" creationId="{2B1F20F7-DCE6-485A-9932-8FB8D59B9A23}"/>
          </ac:spMkLst>
        </pc:spChg>
        <pc:spChg chg="add del mod">
          <ac:chgData name="Ivana Podnar Žarko" userId="dfd646e4-9588-42bd-8c37-9afab7c03cc3" providerId="ADAL" clId="{E7DE41B9-8F64-4704-937A-EBD681D1446A}" dt="2020-10-05T14:09:19.086" v="410"/>
          <ac:spMkLst>
            <pc:docMk/>
            <pc:sldMk cId="3470358978" sldId="283"/>
            <ac:spMk id="44" creationId="{9C8BB498-A5BB-45DA-83F0-B9EB911FB8BA}"/>
          </ac:spMkLst>
        </pc:spChg>
        <pc:spChg chg="add del mod">
          <ac:chgData name="Ivana Podnar Žarko" userId="dfd646e4-9588-42bd-8c37-9afab7c03cc3" providerId="ADAL" clId="{E7DE41B9-8F64-4704-937A-EBD681D1446A}" dt="2020-10-05T14:09:19.086" v="410"/>
          <ac:spMkLst>
            <pc:docMk/>
            <pc:sldMk cId="3470358978" sldId="283"/>
            <ac:spMk id="45" creationId="{B5446CB7-E98F-4260-8C92-B42B7B954E24}"/>
          </ac:spMkLst>
        </pc:spChg>
        <pc:spChg chg="add del mod">
          <ac:chgData name="Ivana Podnar Žarko" userId="dfd646e4-9588-42bd-8c37-9afab7c03cc3" providerId="ADAL" clId="{E7DE41B9-8F64-4704-937A-EBD681D1446A}" dt="2020-10-05T14:09:19.086" v="410"/>
          <ac:spMkLst>
            <pc:docMk/>
            <pc:sldMk cId="3470358978" sldId="283"/>
            <ac:spMk id="46" creationId="{21611CCC-E9F2-4141-BD6F-633E0FBAF6DE}"/>
          </ac:spMkLst>
        </pc:spChg>
        <pc:spChg chg="add del mod">
          <ac:chgData name="Ivana Podnar Žarko" userId="dfd646e4-9588-42bd-8c37-9afab7c03cc3" providerId="ADAL" clId="{E7DE41B9-8F64-4704-937A-EBD681D1446A}" dt="2020-10-05T14:09:19.086" v="410"/>
          <ac:spMkLst>
            <pc:docMk/>
            <pc:sldMk cId="3470358978" sldId="283"/>
            <ac:spMk id="47" creationId="{6B8BE85E-D97F-4252-B63B-01AA0D455941}"/>
          </ac:spMkLst>
        </pc:spChg>
        <pc:spChg chg="add del mod">
          <ac:chgData name="Ivana Podnar Žarko" userId="dfd646e4-9588-42bd-8c37-9afab7c03cc3" providerId="ADAL" clId="{E7DE41B9-8F64-4704-937A-EBD681D1446A}" dt="2020-10-05T14:09:19.086" v="410"/>
          <ac:spMkLst>
            <pc:docMk/>
            <pc:sldMk cId="3470358978" sldId="283"/>
            <ac:spMk id="48" creationId="{8CDC7F10-7F5A-46C2-9089-6AD3000ADADA}"/>
          </ac:spMkLst>
        </pc:spChg>
        <pc:spChg chg="add del mod">
          <ac:chgData name="Ivana Podnar Žarko" userId="dfd646e4-9588-42bd-8c37-9afab7c03cc3" providerId="ADAL" clId="{E7DE41B9-8F64-4704-937A-EBD681D1446A}" dt="2020-10-05T14:09:19.086" v="410"/>
          <ac:spMkLst>
            <pc:docMk/>
            <pc:sldMk cId="3470358978" sldId="283"/>
            <ac:spMk id="49" creationId="{199D027D-97AC-40A8-B970-F772D73A3028}"/>
          </ac:spMkLst>
        </pc:spChg>
        <pc:spChg chg="add del mod">
          <ac:chgData name="Ivana Podnar Žarko" userId="dfd646e4-9588-42bd-8c37-9afab7c03cc3" providerId="ADAL" clId="{E7DE41B9-8F64-4704-937A-EBD681D1446A}" dt="2020-10-05T14:09:19.086" v="410"/>
          <ac:spMkLst>
            <pc:docMk/>
            <pc:sldMk cId="3470358978" sldId="283"/>
            <ac:spMk id="50" creationId="{17D2862E-C288-439E-A296-9068AB8E4E0C}"/>
          </ac:spMkLst>
        </pc:spChg>
        <pc:spChg chg="add del mod">
          <ac:chgData name="Ivana Podnar Žarko" userId="dfd646e4-9588-42bd-8c37-9afab7c03cc3" providerId="ADAL" clId="{E7DE41B9-8F64-4704-937A-EBD681D1446A}" dt="2020-10-05T14:09:19.086" v="410"/>
          <ac:spMkLst>
            <pc:docMk/>
            <pc:sldMk cId="3470358978" sldId="283"/>
            <ac:spMk id="51" creationId="{A865B2DA-63CB-49E0-ABEC-DC9A3D5C02B5}"/>
          </ac:spMkLst>
        </pc:spChg>
        <pc:spChg chg="add del mod">
          <ac:chgData name="Ivana Podnar Žarko" userId="dfd646e4-9588-42bd-8c37-9afab7c03cc3" providerId="ADAL" clId="{E7DE41B9-8F64-4704-937A-EBD681D1446A}" dt="2020-10-05T14:09:19.086" v="410"/>
          <ac:spMkLst>
            <pc:docMk/>
            <pc:sldMk cId="3470358978" sldId="283"/>
            <ac:spMk id="52" creationId="{B719AAB3-3175-4359-9F5E-8C4BBA6041D4}"/>
          </ac:spMkLst>
        </pc:spChg>
        <pc:spChg chg="add del mod">
          <ac:chgData name="Ivana Podnar Žarko" userId="dfd646e4-9588-42bd-8c37-9afab7c03cc3" providerId="ADAL" clId="{E7DE41B9-8F64-4704-937A-EBD681D1446A}" dt="2020-10-05T14:09:19.086" v="410"/>
          <ac:spMkLst>
            <pc:docMk/>
            <pc:sldMk cId="3470358978" sldId="283"/>
            <ac:spMk id="53" creationId="{F43B294B-2592-4F1A-82B2-2F9C6ADF6347}"/>
          </ac:spMkLst>
        </pc:spChg>
        <pc:spChg chg="add del mod">
          <ac:chgData name="Ivana Podnar Žarko" userId="dfd646e4-9588-42bd-8c37-9afab7c03cc3" providerId="ADAL" clId="{E7DE41B9-8F64-4704-937A-EBD681D1446A}" dt="2020-10-05T14:09:19.086" v="410"/>
          <ac:spMkLst>
            <pc:docMk/>
            <pc:sldMk cId="3470358978" sldId="283"/>
            <ac:spMk id="54" creationId="{9AA7B63A-0217-40EA-9510-8A470F268855}"/>
          </ac:spMkLst>
        </pc:spChg>
        <pc:spChg chg="add del mod">
          <ac:chgData name="Ivana Podnar Žarko" userId="dfd646e4-9588-42bd-8c37-9afab7c03cc3" providerId="ADAL" clId="{E7DE41B9-8F64-4704-937A-EBD681D1446A}" dt="2020-10-05T14:09:19.086" v="410"/>
          <ac:spMkLst>
            <pc:docMk/>
            <pc:sldMk cId="3470358978" sldId="283"/>
            <ac:spMk id="55" creationId="{16E478DD-6CD1-4C7B-95FF-F35E1A1BFE9B}"/>
          </ac:spMkLst>
        </pc:spChg>
        <pc:spChg chg="add del mod">
          <ac:chgData name="Ivana Podnar Žarko" userId="dfd646e4-9588-42bd-8c37-9afab7c03cc3" providerId="ADAL" clId="{E7DE41B9-8F64-4704-937A-EBD681D1446A}" dt="2020-10-05T14:09:19.086" v="410"/>
          <ac:spMkLst>
            <pc:docMk/>
            <pc:sldMk cId="3470358978" sldId="283"/>
            <ac:spMk id="56" creationId="{30C5A644-8A96-46A2-B519-5B371BFCABC2}"/>
          </ac:spMkLst>
        </pc:spChg>
        <pc:spChg chg="add del mod">
          <ac:chgData name="Ivana Podnar Žarko" userId="dfd646e4-9588-42bd-8c37-9afab7c03cc3" providerId="ADAL" clId="{E7DE41B9-8F64-4704-937A-EBD681D1446A}" dt="2020-10-05T14:09:19.086" v="410"/>
          <ac:spMkLst>
            <pc:docMk/>
            <pc:sldMk cId="3470358978" sldId="283"/>
            <ac:spMk id="57" creationId="{375F6C19-B639-483D-9216-97DC3969EBF5}"/>
          </ac:spMkLst>
        </pc:spChg>
        <pc:spChg chg="add del mod">
          <ac:chgData name="Ivana Podnar Žarko" userId="dfd646e4-9588-42bd-8c37-9afab7c03cc3" providerId="ADAL" clId="{E7DE41B9-8F64-4704-937A-EBD681D1446A}" dt="2020-10-05T14:09:19.086" v="410"/>
          <ac:spMkLst>
            <pc:docMk/>
            <pc:sldMk cId="3470358978" sldId="283"/>
            <ac:spMk id="58" creationId="{B02274B0-3E54-4FCB-A5C0-2D7203CB9FB8}"/>
          </ac:spMkLst>
        </pc:spChg>
        <pc:spChg chg="add del mod">
          <ac:chgData name="Ivana Podnar Žarko" userId="dfd646e4-9588-42bd-8c37-9afab7c03cc3" providerId="ADAL" clId="{E7DE41B9-8F64-4704-937A-EBD681D1446A}" dt="2020-10-05T14:09:19.086" v="410"/>
          <ac:spMkLst>
            <pc:docMk/>
            <pc:sldMk cId="3470358978" sldId="283"/>
            <ac:spMk id="59" creationId="{124E4518-F230-4293-8518-BC343036404B}"/>
          </ac:spMkLst>
        </pc:spChg>
        <pc:spChg chg="add del mod">
          <ac:chgData name="Ivana Podnar Žarko" userId="dfd646e4-9588-42bd-8c37-9afab7c03cc3" providerId="ADAL" clId="{E7DE41B9-8F64-4704-937A-EBD681D1446A}" dt="2020-10-05T14:09:19.086" v="410"/>
          <ac:spMkLst>
            <pc:docMk/>
            <pc:sldMk cId="3470358978" sldId="283"/>
            <ac:spMk id="60" creationId="{07903DE6-8785-4963-933C-DA6C5DE68F89}"/>
          </ac:spMkLst>
        </pc:spChg>
        <pc:spChg chg="add del mod">
          <ac:chgData name="Ivana Podnar Žarko" userId="dfd646e4-9588-42bd-8c37-9afab7c03cc3" providerId="ADAL" clId="{E7DE41B9-8F64-4704-937A-EBD681D1446A}" dt="2020-10-05T14:09:19.086" v="410"/>
          <ac:spMkLst>
            <pc:docMk/>
            <pc:sldMk cId="3470358978" sldId="283"/>
            <ac:spMk id="61" creationId="{14A03F45-8F00-4DA3-A90F-05134CBC519F}"/>
          </ac:spMkLst>
        </pc:spChg>
        <pc:spChg chg="add del mod">
          <ac:chgData name="Ivana Podnar Žarko" userId="dfd646e4-9588-42bd-8c37-9afab7c03cc3" providerId="ADAL" clId="{E7DE41B9-8F64-4704-937A-EBD681D1446A}" dt="2020-10-05T14:09:19.086" v="410"/>
          <ac:spMkLst>
            <pc:docMk/>
            <pc:sldMk cId="3470358978" sldId="283"/>
            <ac:spMk id="63" creationId="{D4A2B871-2D67-4417-AEF3-31930FDFAEB9}"/>
          </ac:spMkLst>
        </pc:spChg>
        <pc:spChg chg="add del mod">
          <ac:chgData name="Ivana Podnar Žarko" userId="dfd646e4-9588-42bd-8c37-9afab7c03cc3" providerId="ADAL" clId="{E7DE41B9-8F64-4704-937A-EBD681D1446A}" dt="2020-10-05T14:09:19.086" v="410"/>
          <ac:spMkLst>
            <pc:docMk/>
            <pc:sldMk cId="3470358978" sldId="283"/>
            <ac:spMk id="64" creationId="{59C337C4-095F-497B-901D-60B67E981A6B}"/>
          </ac:spMkLst>
        </pc:spChg>
        <pc:spChg chg="add del mod">
          <ac:chgData name="Ivana Podnar Žarko" userId="dfd646e4-9588-42bd-8c37-9afab7c03cc3" providerId="ADAL" clId="{E7DE41B9-8F64-4704-937A-EBD681D1446A}" dt="2020-10-05T14:09:19.086" v="410"/>
          <ac:spMkLst>
            <pc:docMk/>
            <pc:sldMk cId="3470358978" sldId="283"/>
            <ac:spMk id="65" creationId="{B6C363D4-11D9-4BB9-95E8-B5AB3919A72D}"/>
          </ac:spMkLst>
        </pc:spChg>
        <pc:spChg chg="add del mod">
          <ac:chgData name="Ivana Podnar Žarko" userId="dfd646e4-9588-42bd-8c37-9afab7c03cc3" providerId="ADAL" clId="{E7DE41B9-8F64-4704-937A-EBD681D1446A}" dt="2020-10-05T14:09:19.086" v="410"/>
          <ac:spMkLst>
            <pc:docMk/>
            <pc:sldMk cId="3470358978" sldId="283"/>
            <ac:spMk id="66" creationId="{41397A64-1C30-409D-94F8-90184D20B89E}"/>
          </ac:spMkLst>
        </pc:spChg>
        <pc:spChg chg="add del mod">
          <ac:chgData name="Ivana Podnar Žarko" userId="dfd646e4-9588-42bd-8c37-9afab7c03cc3" providerId="ADAL" clId="{E7DE41B9-8F64-4704-937A-EBD681D1446A}" dt="2020-10-05T14:09:19.086" v="410"/>
          <ac:spMkLst>
            <pc:docMk/>
            <pc:sldMk cId="3470358978" sldId="283"/>
            <ac:spMk id="68" creationId="{3E41BE43-630C-4F98-A7A1-95EA0E45BA19}"/>
          </ac:spMkLst>
        </pc:spChg>
        <pc:spChg chg="add del mod">
          <ac:chgData name="Ivana Podnar Žarko" userId="dfd646e4-9588-42bd-8c37-9afab7c03cc3" providerId="ADAL" clId="{E7DE41B9-8F64-4704-937A-EBD681D1446A}" dt="2020-10-05T14:09:19.086" v="410"/>
          <ac:spMkLst>
            <pc:docMk/>
            <pc:sldMk cId="3470358978" sldId="283"/>
            <ac:spMk id="70" creationId="{CF58AE88-9F61-432D-BB3E-F4675636D267}"/>
          </ac:spMkLst>
        </pc:spChg>
        <pc:spChg chg="add mod">
          <ac:chgData name="Ivana Podnar Žarko" userId="dfd646e4-9588-42bd-8c37-9afab7c03cc3" providerId="ADAL" clId="{E7DE41B9-8F64-4704-937A-EBD681D1446A}" dt="2020-10-05T14:10:06.170" v="416" actId="1076"/>
          <ac:spMkLst>
            <pc:docMk/>
            <pc:sldMk cId="3470358978" sldId="283"/>
            <ac:spMk id="71" creationId="{CE340A41-652D-4AD3-ADF0-4A20A3201BB4}"/>
          </ac:spMkLst>
        </pc:spChg>
        <pc:spChg chg="add mod">
          <ac:chgData name="Ivana Podnar Žarko" userId="dfd646e4-9588-42bd-8c37-9afab7c03cc3" providerId="ADAL" clId="{E7DE41B9-8F64-4704-937A-EBD681D1446A}" dt="2020-10-05T14:10:06.170" v="416" actId="1076"/>
          <ac:spMkLst>
            <pc:docMk/>
            <pc:sldMk cId="3470358978" sldId="283"/>
            <ac:spMk id="72" creationId="{1724455D-D513-42A3-8698-1818255F86AD}"/>
          </ac:spMkLst>
        </pc:spChg>
        <pc:spChg chg="add mod">
          <ac:chgData name="Ivana Podnar Žarko" userId="dfd646e4-9588-42bd-8c37-9afab7c03cc3" providerId="ADAL" clId="{E7DE41B9-8F64-4704-937A-EBD681D1446A}" dt="2020-10-05T14:10:06.170" v="416" actId="1076"/>
          <ac:spMkLst>
            <pc:docMk/>
            <pc:sldMk cId="3470358978" sldId="283"/>
            <ac:spMk id="73" creationId="{92E371BD-D9C1-4D1E-BF77-B66292D27EB2}"/>
          </ac:spMkLst>
        </pc:spChg>
        <pc:spChg chg="add mod">
          <ac:chgData name="Ivana Podnar Žarko" userId="dfd646e4-9588-42bd-8c37-9afab7c03cc3" providerId="ADAL" clId="{E7DE41B9-8F64-4704-937A-EBD681D1446A}" dt="2020-10-05T14:10:06.170" v="416" actId="1076"/>
          <ac:spMkLst>
            <pc:docMk/>
            <pc:sldMk cId="3470358978" sldId="283"/>
            <ac:spMk id="74" creationId="{CDB495A0-CA34-43C4-87BE-3FB22B13EEA6}"/>
          </ac:spMkLst>
        </pc:spChg>
        <pc:spChg chg="add mod">
          <ac:chgData name="Ivana Podnar Žarko" userId="dfd646e4-9588-42bd-8c37-9afab7c03cc3" providerId="ADAL" clId="{E7DE41B9-8F64-4704-937A-EBD681D1446A}" dt="2020-10-05T14:10:06.170" v="416" actId="1076"/>
          <ac:spMkLst>
            <pc:docMk/>
            <pc:sldMk cId="3470358978" sldId="283"/>
            <ac:spMk id="75" creationId="{61C0712E-7D1C-4F69-84F0-B549CD7CFE11}"/>
          </ac:spMkLst>
        </pc:spChg>
        <pc:spChg chg="add mod">
          <ac:chgData name="Ivana Podnar Žarko" userId="dfd646e4-9588-42bd-8c37-9afab7c03cc3" providerId="ADAL" clId="{E7DE41B9-8F64-4704-937A-EBD681D1446A}" dt="2020-10-05T14:10:06.170" v="416" actId="1076"/>
          <ac:spMkLst>
            <pc:docMk/>
            <pc:sldMk cId="3470358978" sldId="283"/>
            <ac:spMk id="76" creationId="{9ADE80E3-D263-41AA-B384-16952D7D379E}"/>
          </ac:spMkLst>
        </pc:spChg>
        <pc:spChg chg="add mod">
          <ac:chgData name="Ivana Podnar Žarko" userId="dfd646e4-9588-42bd-8c37-9afab7c03cc3" providerId="ADAL" clId="{E7DE41B9-8F64-4704-937A-EBD681D1446A}" dt="2020-10-05T14:10:06.170" v="416" actId="1076"/>
          <ac:spMkLst>
            <pc:docMk/>
            <pc:sldMk cId="3470358978" sldId="283"/>
            <ac:spMk id="77" creationId="{BF639A76-9707-48AA-87BF-77DB06CAB575}"/>
          </ac:spMkLst>
        </pc:spChg>
        <pc:spChg chg="add mod">
          <ac:chgData name="Ivana Podnar Žarko" userId="dfd646e4-9588-42bd-8c37-9afab7c03cc3" providerId="ADAL" clId="{E7DE41B9-8F64-4704-937A-EBD681D1446A}" dt="2020-10-05T14:10:06.170" v="416" actId="1076"/>
          <ac:spMkLst>
            <pc:docMk/>
            <pc:sldMk cId="3470358978" sldId="283"/>
            <ac:spMk id="78" creationId="{36E1174F-6534-4AF3-82D4-C760C0016239}"/>
          </ac:spMkLst>
        </pc:spChg>
        <pc:spChg chg="add mod">
          <ac:chgData name="Ivana Podnar Žarko" userId="dfd646e4-9588-42bd-8c37-9afab7c03cc3" providerId="ADAL" clId="{E7DE41B9-8F64-4704-937A-EBD681D1446A}" dt="2020-10-05T14:10:06.170" v="416" actId="1076"/>
          <ac:spMkLst>
            <pc:docMk/>
            <pc:sldMk cId="3470358978" sldId="283"/>
            <ac:spMk id="79" creationId="{D2CB479A-0268-4AE8-A82C-A79C41EFA5A5}"/>
          </ac:spMkLst>
        </pc:spChg>
        <pc:spChg chg="add mod">
          <ac:chgData name="Ivana Podnar Žarko" userId="dfd646e4-9588-42bd-8c37-9afab7c03cc3" providerId="ADAL" clId="{E7DE41B9-8F64-4704-937A-EBD681D1446A}" dt="2020-10-05T14:10:06.170" v="416" actId="1076"/>
          <ac:spMkLst>
            <pc:docMk/>
            <pc:sldMk cId="3470358978" sldId="283"/>
            <ac:spMk id="80" creationId="{B0E2F247-157C-4F48-843E-6492E906EE17}"/>
          </ac:spMkLst>
        </pc:spChg>
        <pc:spChg chg="add mod">
          <ac:chgData name="Ivana Podnar Žarko" userId="dfd646e4-9588-42bd-8c37-9afab7c03cc3" providerId="ADAL" clId="{E7DE41B9-8F64-4704-937A-EBD681D1446A}" dt="2020-10-05T14:10:06.170" v="416" actId="1076"/>
          <ac:spMkLst>
            <pc:docMk/>
            <pc:sldMk cId="3470358978" sldId="283"/>
            <ac:spMk id="81" creationId="{047733ED-F9D4-4087-93B4-12D62B5296CF}"/>
          </ac:spMkLst>
        </pc:spChg>
        <pc:spChg chg="add mod">
          <ac:chgData name="Ivana Podnar Žarko" userId="dfd646e4-9588-42bd-8c37-9afab7c03cc3" providerId="ADAL" clId="{E7DE41B9-8F64-4704-937A-EBD681D1446A}" dt="2020-10-05T14:10:06.170" v="416" actId="1076"/>
          <ac:spMkLst>
            <pc:docMk/>
            <pc:sldMk cId="3470358978" sldId="283"/>
            <ac:spMk id="82" creationId="{293C8EC8-5594-46CB-90E3-A6DB936F7E97}"/>
          </ac:spMkLst>
        </pc:spChg>
        <pc:spChg chg="add mod">
          <ac:chgData name="Ivana Podnar Žarko" userId="dfd646e4-9588-42bd-8c37-9afab7c03cc3" providerId="ADAL" clId="{E7DE41B9-8F64-4704-937A-EBD681D1446A}" dt="2020-10-05T14:10:06.170" v="416" actId="1076"/>
          <ac:spMkLst>
            <pc:docMk/>
            <pc:sldMk cId="3470358978" sldId="283"/>
            <ac:spMk id="83" creationId="{6C67809C-02F8-4D63-8DB3-EE128584AAEF}"/>
          </ac:spMkLst>
        </pc:spChg>
        <pc:spChg chg="add mod">
          <ac:chgData name="Ivana Podnar Žarko" userId="dfd646e4-9588-42bd-8c37-9afab7c03cc3" providerId="ADAL" clId="{E7DE41B9-8F64-4704-937A-EBD681D1446A}" dt="2020-10-05T14:10:06.170" v="416" actId="1076"/>
          <ac:spMkLst>
            <pc:docMk/>
            <pc:sldMk cId="3470358978" sldId="283"/>
            <ac:spMk id="84" creationId="{D3B93AA3-429A-4E55-9E5C-5EAEA9B97DDE}"/>
          </ac:spMkLst>
        </pc:spChg>
        <pc:spChg chg="add mod">
          <ac:chgData name="Ivana Podnar Žarko" userId="dfd646e4-9588-42bd-8c37-9afab7c03cc3" providerId="ADAL" clId="{E7DE41B9-8F64-4704-937A-EBD681D1446A}" dt="2020-10-05T14:10:06.170" v="416" actId="1076"/>
          <ac:spMkLst>
            <pc:docMk/>
            <pc:sldMk cId="3470358978" sldId="283"/>
            <ac:spMk id="86" creationId="{48E1EA55-9B39-4C3A-8189-C4E13EBA7B87}"/>
          </ac:spMkLst>
        </pc:spChg>
        <pc:spChg chg="add mod">
          <ac:chgData name="Ivana Podnar Žarko" userId="dfd646e4-9588-42bd-8c37-9afab7c03cc3" providerId="ADAL" clId="{E7DE41B9-8F64-4704-937A-EBD681D1446A}" dt="2020-10-05T14:10:06.170" v="416" actId="1076"/>
          <ac:spMkLst>
            <pc:docMk/>
            <pc:sldMk cId="3470358978" sldId="283"/>
            <ac:spMk id="87" creationId="{581E428F-D170-4CF9-BF4E-1854D0030D9F}"/>
          </ac:spMkLst>
        </pc:spChg>
        <pc:spChg chg="mod ord">
          <ac:chgData name="Ivana Podnar Žarko" userId="dfd646e4-9588-42bd-8c37-9afab7c03cc3" providerId="ADAL" clId="{E7DE41B9-8F64-4704-937A-EBD681D1446A}" dt="2020-10-05T14:08:34.552" v="406" actId="700"/>
          <ac:spMkLst>
            <pc:docMk/>
            <pc:sldMk cId="3470358978" sldId="283"/>
            <ac:spMk id="61442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9:09.852" v="407" actId="478"/>
          <ac:spMkLst>
            <pc:docMk/>
            <pc:sldMk cId="3470358978" sldId="283"/>
            <ac:spMk id="61443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9:09.852" v="407" actId="478"/>
          <ac:spMkLst>
            <pc:docMk/>
            <pc:sldMk cId="3470358978" sldId="283"/>
            <ac:spMk id="61444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9:09.852" v="407" actId="478"/>
          <ac:spMkLst>
            <pc:docMk/>
            <pc:sldMk cId="3470358978" sldId="283"/>
            <ac:spMk id="61445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9:09.852" v="407" actId="478"/>
          <ac:spMkLst>
            <pc:docMk/>
            <pc:sldMk cId="3470358978" sldId="283"/>
            <ac:spMk id="61450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9:09.852" v="407" actId="478"/>
          <ac:spMkLst>
            <pc:docMk/>
            <pc:sldMk cId="3470358978" sldId="283"/>
            <ac:spMk id="61451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9:09.852" v="407" actId="478"/>
          <ac:spMkLst>
            <pc:docMk/>
            <pc:sldMk cId="3470358978" sldId="283"/>
            <ac:spMk id="61452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9:09.852" v="407" actId="478"/>
          <ac:spMkLst>
            <pc:docMk/>
            <pc:sldMk cId="3470358978" sldId="283"/>
            <ac:spMk id="61453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9:09.852" v="407" actId="478"/>
          <ac:spMkLst>
            <pc:docMk/>
            <pc:sldMk cId="3470358978" sldId="283"/>
            <ac:spMk id="61455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9:09.852" v="407" actId="478"/>
          <ac:spMkLst>
            <pc:docMk/>
            <pc:sldMk cId="3470358978" sldId="283"/>
            <ac:spMk id="61456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09:09.852" v="407" actId="478"/>
          <ac:spMkLst>
            <pc:docMk/>
            <pc:sldMk cId="3470358978" sldId="283"/>
            <ac:spMk id="61457" creationId="{00000000-0000-0000-0000-000000000000}"/>
          </ac:spMkLst>
        </pc:spChg>
        <pc:cxnChg chg="del mod">
          <ac:chgData name="Ivana Podnar Žarko" userId="dfd646e4-9588-42bd-8c37-9afab7c03cc3" providerId="ADAL" clId="{E7DE41B9-8F64-4704-937A-EBD681D1446A}" dt="2020-10-05T14:09:09.852" v="407" actId="478"/>
          <ac:cxnSpMkLst>
            <pc:docMk/>
            <pc:sldMk cId="3470358978" sldId="283"/>
            <ac:cxnSpMk id="31" creationId="{00000000-0000-0000-0000-000000000000}"/>
          </ac:cxnSpMkLst>
        </pc:cxnChg>
        <pc:cxnChg chg="add del mod">
          <ac:chgData name="Ivana Podnar Žarko" userId="dfd646e4-9588-42bd-8c37-9afab7c03cc3" providerId="ADAL" clId="{E7DE41B9-8F64-4704-937A-EBD681D1446A}" dt="2020-10-05T14:09:19.086" v="410"/>
          <ac:cxnSpMkLst>
            <pc:docMk/>
            <pc:sldMk cId="3470358978" sldId="283"/>
            <ac:cxnSpMk id="62" creationId="{B8360DCB-4074-45EE-971F-14316D45A8FF}"/>
          </ac:cxnSpMkLst>
        </pc:cxnChg>
        <pc:cxnChg chg="add del mod">
          <ac:chgData name="Ivana Podnar Žarko" userId="dfd646e4-9588-42bd-8c37-9afab7c03cc3" providerId="ADAL" clId="{E7DE41B9-8F64-4704-937A-EBD681D1446A}" dt="2020-10-05T14:09:19.086" v="410"/>
          <ac:cxnSpMkLst>
            <pc:docMk/>
            <pc:sldMk cId="3470358978" sldId="283"/>
            <ac:cxnSpMk id="67" creationId="{4C356B78-8F53-465B-A762-B75FA5AFD696}"/>
          </ac:cxnSpMkLst>
        </pc:cxnChg>
        <pc:cxnChg chg="add del mod">
          <ac:chgData name="Ivana Podnar Žarko" userId="dfd646e4-9588-42bd-8c37-9afab7c03cc3" providerId="ADAL" clId="{E7DE41B9-8F64-4704-937A-EBD681D1446A}" dt="2020-10-05T14:09:19.086" v="410"/>
          <ac:cxnSpMkLst>
            <pc:docMk/>
            <pc:sldMk cId="3470358978" sldId="283"/>
            <ac:cxnSpMk id="69" creationId="{B7F3E841-721B-485F-8F76-486704300AD3}"/>
          </ac:cxnSpMkLst>
        </pc:cxnChg>
        <pc:cxnChg chg="add mod">
          <ac:chgData name="Ivana Podnar Žarko" userId="dfd646e4-9588-42bd-8c37-9afab7c03cc3" providerId="ADAL" clId="{E7DE41B9-8F64-4704-937A-EBD681D1446A}" dt="2020-10-05T14:10:06.170" v="416" actId="1076"/>
          <ac:cxnSpMkLst>
            <pc:docMk/>
            <pc:sldMk cId="3470358978" sldId="283"/>
            <ac:cxnSpMk id="85" creationId="{0A51CCB2-2020-4E2C-892E-587EA8ADD727}"/>
          </ac:cxnSpMkLst>
        </pc:cxnChg>
      </pc:sldChg>
      <pc:sldChg chg="modSp add mod modClrScheme chgLayout">
        <pc:chgData name="Ivana Podnar Žarko" userId="dfd646e4-9588-42bd-8c37-9afab7c03cc3" providerId="ADAL" clId="{E7DE41B9-8F64-4704-937A-EBD681D1446A}" dt="2020-10-05T14:10:09.949" v="418" actId="27636"/>
        <pc:sldMkLst>
          <pc:docMk/>
          <pc:sldMk cId="3039389988" sldId="284"/>
        </pc:sldMkLst>
        <pc:spChg chg="mod ord">
          <ac:chgData name="Ivana Podnar Žarko" userId="dfd646e4-9588-42bd-8c37-9afab7c03cc3" providerId="ADAL" clId="{E7DE41B9-8F64-4704-937A-EBD681D1446A}" dt="2020-10-05T14:10:09.940" v="417" actId="700"/>
          <ac:spMkLst>
            <pc:docMk/>
            <pc:sldMk cId="3039389988" sldId="284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0:09.940" v="417" actId="700"/>
          <ac:spMkLst>
            <pc:docMk/>
            <pc:sldMk cId="3039389988" sldId="284"/>
            <ac:spMk id="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0:09.940" v="417" actId="700"/>
          <ac:spMkLst>
            <pc:docMk/>
            <pc:sldMk cId="3039389988" sldId="284"/>
            <ac:spMk id="8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0:09.940" v="417" actId="700"/>
          <ac:spMkLst>
            <pc:docMk/>
            <pc:sldMk cId="3039389988" sldId="284"/>
            <ac:spMk id="63490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0:09.949" v="418" actId="27636"/>
          <ac:spMkLst>
            <pc:docMk/>
            <pc:sldMk cId="3039389988" sldId="284"/>
            <ac:spMk id="123907" creationId="{00000000-0000-0000-0000-000000000000}"/>
          </ac:spMkLst>
        </pc:spChg>
      </pc:sldChg>
      <pc:sldChg chg="modSp add mod modClrScheme chgLayout">
        <pc:chgData name="Ivana Podnar Žarko" userId="dfd646e4-9588-42bd-8c37-9afab7c03cc3" providerId="ADAL" clId="{E7DE41B9-8F64-4704-937A-EBD681D1446A}" dt="2020-10-06T08:58:21.152" v="1275" actId="20577"/>
        <pc:sldMkLst>
          <pc:docMk/>
          <pc:sldMk cId="1376472313" sldId="291"/>
        </pc:sldMkLst>
        <pc:spChg chg="mod ord">
          <ac:chgData name="Ivana Podnar Žarko" userId="dfd646e4-9588-42bd-8c37-9afab7c03cc3" providerId="ADAL" clId="{E7DE41B9-8F64-4704-937A-EBD681D1446A}" dt="2020-10-05T14:11:44.870" v="428" actId="700"/>
          <ac:spMkLst>
            <pc:docMk/>
            <pc:sldMk cId="1376472313" sldId="291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1:44.870" v="428" actId="700"/>
          <ac:spMkLst>
            <pc:docMk/>
            <pc:sldMk cId="1376472313" sldId="291"/>
            <ac:spMk id="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1:44.870" v="428" actId="700"/>
          <ac:spMkLst>
            <pc:docMk/>
            <pc:sldMk cId="1376472313" sldId="291"/>
            <ac:spMk id="8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1:44.870" v="428" actId="700"/>
          <ac:spMkLst>
            <pc:docMk/>
            <pc:sldMk cId="1376472313" sldId="291"/>
            <ac:spMk id="70658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6T08:58:21.152" v="1275" actId="20577"/>
          <ac:spMkLst>
            <pc:docMk/>
            <pc:sldMk cId="1376472313" sldId="291"/>
            <ac:spMk id="70659" creationId="{00000000-0000-0000-0000-000000000000}"/>
          </ac:spMkLst>
        </pc:spChg>
      </pc:sldChg>
      <pc:sldChg chg="modSp add mod modClrScheme chgLayout">
        <pc:chgData name="Ivana Podnar Žarko" userId="dfd646e4-9588-42bd-8c37-9afab7c03cc3" providerId="ADAL" clId="{E7DE41B9-8F64-4704-937A-EBD681D1446A}" dt="2020-10-05T14:11:44.944" v="430" actId="27636"/>
        <pc:sldMkLst>
          <pc:docMk/>
          <pc:sldMk cId="3686686203" sldId="292"/>
        </pc:sldMkLst>
        <pc:spChg chg="mod ord">
          <ac:chgData name="Ivana Podnar Žarko" userId="dfd646e4-9588-42bd-8c37-9afab7c03cc3" providerId="ADAL" clId="{E7DE41B9-8F64-4704-937A-EBD681D1446A}" dt="2020-10-05T14:11:44.870" v="428" actId="700"/>
          <ac:spMkLst>
            <pc:docMk/>
            <pc:sldMk cId="3686686203" sldId="292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1:44.870" v="428" actId="700"/>
          <ac:spMkLst>
            <pc:docMk/>
            <pc:sldMk cId="3686686203" sldId="292"/>
            <ac:spMk id="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1:44.870" v="428" actId="700"/>
          <ac:spMkLst>
            <pc:docMk/>
            <pc:sldMk cId="3686686203" sldId="292"/>
            <ac:spMk id="8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1:44.870" v="428" actId="700"/>
          <ac:spMkLst>
            <pc:docMk/>
            <pc:sldMk cId="3686686203" sldId="292"/>
            <ac:spMk id="71682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1:44.944" v="430" actId="27636"/>
          <ac:spMkLst>
            <pc:docMk/>
            <pc:sldMk cId="3686686203" sldId="292"/>
            <ac:spMk id="71683" creationId="{00000000-0000-0000-0000-000000000000}"/>
          </ac:spMkLst>
        </pc:spChg>
      </pc:sldChg>
      <pc:sldChg chg="modSp add mod modClrScheme chgLayout">
        <pc:chgData name="Ivana Podnar Žarko" userId="dfd646e4-9588-42bd-8c37-9afab7c03cc3" providerId="ADAL" clId="{E7DE41B9-8F64-4704-937A-EBD681D1446A}" dt="2020-10-05T14:12:59.769" v="468" actId="1035"/>
        <pc:sldMkLst>
          <pc:docMk/>
          <pc:sldMk cId="386275852" sldId="298"/>
        </pc:sldMkLst>
        <pc:spChg chg="mod ord">
          <ac:chgData name="Ivana Podnar Žarko" userId="dfd646e4-9588-42bd-8c37-9afab7c03cc3" providerId="ADAL" clId="{E7DE41B9-8F64-4704-937A-EBD681D1446A}" dt="2020-10-05T14:12:27.699" v="431" actId="700"/>
          <ac:spMkLst>
            <pc:docMk/>
            <pc:sldMk cId="386275852" sldId="298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2:27.699" v="431" actId="700"/>
          <ac:spMkLst>
            <pc:docMk/>
            <pc:sldMk cId="386275852" sldId="298"/>
            <ac:spMk id="78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2:27.699" v="431" actId="700"/>
          <ac:spMkLst>
            <pc:docMk/>
            <pc:sldMk cId="386275852" sldId="298"/>
            <ac:spMk id="82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2:27.699" v="431" actId="700"/>
          <ac:spMkLst>
            <pc:docMk/>
            <pc:sldMk cId="386275852" sldId="298"/>
            <ac:spMk id="77826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27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28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29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30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31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32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33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34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35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36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37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38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39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40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41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42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43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44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45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46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47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48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49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50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51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52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53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54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55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56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57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58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59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60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61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62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63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64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65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66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67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68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69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70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71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72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73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74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75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76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77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78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79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80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81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82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83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88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89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96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97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98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59.769" v="468" actId="1035"/>
          <ac:spMkLst>
            <pc:docMk/>
            <pc:sldMk cId="386275852" sldId="298"/>
            <ac:spMk id="77899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2:44.260" v="435" actId="1076"/>
          <ac:spMkLst>
            <pc:docMk/>
            <pc:sldMk cId="386275852" sldId="298"/>
            <ac:spMk id="77900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2:48.574" v="436" actId="1076"/>
          <ac:spMkLst>
            <pc:docMk/>
            <pc:sldMk cId="386275852" sldId="298"/>
            <ac:spMk id="77901" creationId="{00000000-0000-0000-0000-000000000000}"/>
          </ac:spMkLst>
        </pc:spChg>
      </pc:sldChg>
      <pc:sldChg chg="addSp delSp modSp add mod modClrScheme chgLayout">
        <pc:chgData name="Ivana Podnar Žarko" userId="dfd646e4-9588-42bd-8c37-9afab7c03cc3" providerId="ADAL" clId="{E7DE41B9-8F64-4704-937A-EBD681D1446A}" dt="2020-10-05T14:14:04.839" v="472" actId="1076"/>
        <pc:sldMkLst>
          <pc:docMk/>
          <pc:sldMk cId="1232164919" sldId="299"/>
        </pc:sldMkLst>
        <pc:spChg chg="mod ord">
          <ac:chgData name="Ivana Podnar Žarko" userId="dfd646e4-9588-42bd-8c37-9afab7c03cc3" providerId="ADAL" clId="{E7DE41B9-8F64-4704-937A-EBD681D1446A}" dt="2020-10-05T14:13:42.764" v="469" actId="700"/>
          <ac:spMkLst>
            <pc:docMk/>
            <pc:sldMk cId="1232164919" sldId="299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3:42.764" v="469" actId="700"/>
          <ac:spMkLst>
            <pc:docMk/>
            <pc:sldMk cId="1232164919" sldId="299"/>
            <ac:spMk id="23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13:49.636" v="470" actId="478"/>
          <ac:spMkLst>
            <pc:docMk/>
            <pc:sldMk cId="1232164919" sldId="299"/>
            <ac:spMk id="28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13:49.636" v="470" actId="478"/>
          <ac:spMkLst>
            <pc:docMk/>
            <pc:sldMk cId="1232164919" sldId="299"/>
            <ac:spMk id="29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3:42.764" v="469" actId="700"/>
          <ac:spMkLst>
            <pc:docMk/>
            <pc:sldMk cId="1232164919" sldId="299"/>
            <ac:spMk id="45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4:01.331" v="471"/>
          <ac:spMkLst>
            <pc:docMk/>
            <pc:sldMk cId="1232164919" sldId="299"/>
            <ac:spMk id="46" creationId="{DA6441D0-9A26-4CC9-9F05-FAB9D00E3BD9}"/>
          </ac:spMkLst>
        </pc:spChg>
        <pc:spChg chg="mod">
          <ac:chgData name="Ivana Podnar Žarko" userId="dfd646e4-9588-42bd-8c37-9afab7c03cc3" providerId="ADAL" clId="{E7DE41B9-8F64-4704-937A-EBD681D1446A}" dt="2020-10-05T14:14:01.331" v="471"/>
          <ac:spMkLst>
            <pc:docMk/>
            <pc:sldMk cId="1232164919" sldId="299"/>
            <ac:spMk id="47" creationId="{8C354306-D547-4240-9071-8488BF1B9A01}"/>
          </ac:spMkLst>
        </pc:spChg>
        <pc:spChg chg="mod">
          <ac:chgData name="Ivana Podnar Žarko" userId="dfd646e4-9588-42bd-8c37-9afab7c03cc3" providerId="ADAL" clId="{E7DE41B9-8F64-4704-937A-EBD681D1446A}" dt="2020-10-05T14:14:01.331" v="471"/>
          <ac:spMkLst>
            <pc:docMk/>
            <pc:sldMk cId="1232164919" sldId="299"/>
            <ac:spMk id="48" creationId="{BB1C20A7-4129-40C8-B730-4023B644F999}"/>
          </ac:spMkLst>
        </pc:spChg>
        <pc:spChg chg="mod">
          <ac:chgData name="Ivana Podnar Žarko" userId="dfd646e4-9588-42bd-8c37-9afab7c03cc3" providerId="ADAL" clId="{E7DE41B9-8F64-4704-937A-EBD681D1446A}" dt="2020-10-05T14:14:01.331" v="471"/>
          <ac:spMkLst>
            <pc:docMk/>
            <pc:sldMk cId="1232164919" sldId="299"/>
            <ac:spMk id="49" creationId="{6D8C6056-4FF0-4748-A499-70150AD20F41}"/>
          </ac:spMkLst>
        </pc:spChg>
        <pc:spChg chg="add mod">
          <ac:chgData name="Ivana Podnar Žarko" userId="dfd646e4-9588-42bd-8c37-9afab7c03cc3" providerId="ADAL" clId="{E7DE41B9-8F64-4704-937A-EBD681D1446A}" dt="2020-10-05T14:14:04.839" v="472" actId="1076"/>
          <ac:spMkLst>
            <pc:docMk/>
            <pc:sldMk cId="1232164919" sldId="299"/>
            <ac:spMk id="54" creationId="{408E3589-9415-4198-B732-05E512885603}"/>
          </ac:spMkLst>
        </pc:spChg>
        <pc:spChg chg="add mod">
          <ac:chgData name="Ivana Podnar Žarko" userId="dfd646e4-9588-42bd-8c37-9afab7c03cc3" providerId="ADAL" clId="{E7DE41B9-8F64-4704-937A-EBD681D1446A}" dt="2020-10-05T14:14:04.839" v="472" actId="1076"/>
          <ac:spMkLst>
            <pc:docMk/>
            <pc:sldMk cId="1232164919" sldId="299"/>
            <ac:spMk id="55" creationId="{1534893E-FE93-4C8B-86AE-1BA496742ABB}"/>
          </ac:spMkLst>
        </pc:spChg>
        <pc:spChg chg="add mod">
          <ac:chgData name="Ivana Podnar Žarko" userId="dfd646e4-9588-42bd-8c37-9afab7c03cc3" providerId="ADAL" clId="{E7DE41B9-8F64-4704-937A-EBD681D1446A}" dt="2020-10-05T14:14:04.839" v="472" actId="1076"/>
          <ac:spMkLst>
            <pc:docMk/>
            <pc:sldMk cId="1232164919" sldId="299"/>
            <ac:spMk id="56" creationId="{AD704B93-1D84-460F-AFA4-64E1DD40ED16}"/>
          </ac:spMkLst>
        </pc:spChg>
        <pc:spChg chg="add mod">
          <ac:chgData name="Ivana Podnar Žarko" userId="dfd646e4-9588-42bd-8c37-9afab7c03cc3" providerId="ADAL" clId="{E7DE41B9-8F64-4704-937A-EBD681D1446A}" dt="2020-10-05T14:14:04.839" v="472" actId="1076"/>
          <ac:spMkLst>
            <pc:docMk/>
            <pc:sldMk cId="1232164919" sldId="299"/>
            <ac:spMk id="57" creationId="{FED6EF8E-5441-4FA5-8C48-129DB47F0BBB}"/>
          </ac:spMkLst>
        </pc:spChg>
        <pc:spChg chg="add mod">
          <ac:chgData name="Ivana Podnar Žarko" userId="dfd646e4-9588-42bd-8c37-9afab7c03cc3" providerId="ADAL" clId="{E7DE41B9-8F64-4704-937A-EBD681D1446A}" dt="2020-10-05T14:14:04.839" v="472" actId="1076"/>
          <ac:spMkLst>
            <pc:docMk/>
            <pc:sldMk cId="1232164919" sldId="299"/>
            <ac:spMk id="58" creationId="{284F1367-C880-4CF4-8C58-78BB45C09258}"/>
          </ac:spMkLst>
        </pc:spChg>
        <pc:spChg chg="add mod">
          <ac:chgData name="Ivana Podnar Žarko" userId="dfd646e4-9588-42bd-8c37-9afab7c03cc3" providerId="ADAL" clId="{E7DE41B9-8F64-4704-937A-EBD681D1446A}" dt="2020-10-05T14:14:04.839" v="472" actId="1076"/>
          <ac:spMkLst>
            <pc:docMk/>
            <pc:sldMk cId="1232164919" sldId="299"/>
            <ac:spMk id="59" creationId="{6A963193-F989-416E-B834-757DD1B7F6BE}"/>
          </ac:spMkLst>
        </pc:spChg>
        <pc:spChg chg="add mod">
          <ac:chgData name="Ivana Podnar Žarko" userId="dfd646e4-9588-42bd-8c37-9afab7c03cc3" providerId="ADAL" clId="{E7DE41B9-8F64-4704-937A-EBD681D1446A}" dt="2020-10-05T14:14:04.839" v="472" actId="1076"/>
          <ac:spMkLst>
            <pc:docMk/>
            <pc:sldMk cId="1232164919" sldId="299"/>
            <ac:spMk id="60" creationId="{3C48CE7E-BA8E-46FF-9556-FBFF57951DF6}"/>
          </ac:spMkLst>
        </pc:spChg>
        <pc:spChg chg="add mod">
          <ac:chgData name="Ivana Podnar Žarko" userId="dfd646e4-9588-42bd-8c37-9afab7c03cc3" providerId="ADAL" clId="{E7DE41B9-8F64-4704-937A-EBD681D1446A}" dt="2020-10-05T14:14:04.839" v="472" actId="1076"/>
          <ac:spMkLst>
            <pc:docMk/>
            <pc:sldMk cId="1232164919" sldId="299"/>
            <ac:spMk id="61" creationId="{87E55A03-F470-4A9F-805F-936FC4A0D098}"/>
          </ac:spMkLst>
        </pc:spChg>
        <pc:spChg chg="add mod">
          <ac:chgData name="Ivana Podnar Žarko" userId="dfd646e4-9588-42bd-8c37-9afab7c03cc3" providerId="ADAL" clId="{E7DE41B9-8F64-4704-937A-EBD681D1446A}" dt="2020-10-05T14:14:04.839" v="472" actId="1076"/>
          <ac:spMkLst>
            <pc:docMk/>
            <pc:sldMk cId="1232164919" sldId="299"/>
            <ac:spMk id="62" creationId="{5B17A800-10AA-47C5-AC00-05B590836C32}"/>
          </ac:spMkLst>
        </pc:spChg>
        <pc:spChg chg="add mod">
          <ac:chgData name="Ivana Podnar Žarko" userId="dfd646e4-9588-42bd-8c37-9afab7c03cc3" providerId="ADAL" clId="{E7DE41B9-8F64-4704-937A-EBD681D1446A}" dt="2020-10-05T14:14:04.839" v="472" actId="1076"/>
          <ac:spMkLst>
            <pc:docMk/>
            <pc:sldMk cId="1232164919" sldId="299"/>
            <ac:spMk id="63" creationId="{4E634EDD-8CE1-486C-9EFC-DBEE73934F71}"/>
          </ac:spMkLst>
        </pc:spChg>
        <pc:spChg chg="mod">
          <ac:chgData name="Ivana Podnar Žarko" userId="dfd646e4-9588-42bd-8c37-9afab7c03cc3" providerId="ADAL" clId="{E7DE41B9-8F64-4704-937A-EBD681D1446A}" dt="2020-10-05T14:14:01.331" v="471"/>
          <ac:spMkLst>
            <pc:docMk/>
            <pc:sldMk cId="1232164919" sldId="299"/>
            <ac:spMk id="65" creationId="{45024472-DDDF-4626-800C-513CA916C94E}"/>
          </ac:spMkLst>
        </pc:spChg>
        <pc:spChg chg="mod">
          <ac:chgData name="Ivana Podnar Žarko" userId="dfd646e4-9588-42bd-8c37-9afab7c03cc3" providerId="ADAL" clId="{E7DE41B9-8F64-4704-937A-EBD681D1446A}" dt="2020-10-05T14:14:01.331" v="471"/>
          <ac:spMkLst>
            <pc:docMk/>
            <pc:sldMk cId="1232164919" sldId="299"/>
            <ac:spMk id="66" creationId="{30B84ACC-1089-444F-865B-D2D50A1D7E72}"/>
          </ac:spMkLst>
        </pc:spChg>
        <pc:spChg chg="mod">
          <ac:chgData name="Ivana Podnar Žarko" userId="dfd646e4-9588-42bd-8c37-9afab7c03cc3" providerId="ADAL" clId="{E7DE41B9-8F64-4704-937A-EBD681D1446A}" dt="2020-10-05T14:14:01.331" v="471"/>
          <ac:spMkLst>
            <pc:docMk/>
            <pc:sldMk cId="1232164919" sldId="299"/>
            <ac:spMk id="67" creationId="{62E956FA-4EC8-473F-AF37-9F588CBC8E67}"/>
          </ac:spMkLst>
        </pc:spChg>
        <pc:spChg chg="mod">
          <ac:chgData name="Ivana Podnar Žarko" userId="dfd646e4-9588-42bd-8c37-9afab7c03cc3" providerId="ADAL" clId="{E7DE41B9-8F64-4704-937A-EBD681D1446A}" dt="2020-10-05T14:14:01.331" v="471"/>
          <ac:spMkLst>
            <pc:docMk/>
            <pc:sldMk cId="1232164919" sldId="299"/>
            <ac:spMk id="68" creationId="{1DE1E4D8-13F4-4E67-B820-BD592EA3BD74}"/>
          </ac:spMkLst>
        </pc:spChg>
        <pc:spChg chg="mod">
          <ac:chgData name="Ivana Podnar Žarko" userId="dfd646e4-9588-42bd-8c37-9afab7c03cc3" providerId="ADAL" clId="{E7DE41B9-8F64-4704-937A-EBD681D1446A}" dt="2020-10-05T14:14:01.331" v="471"/>
          <ac:spMkLst>
            <pc:docMk/>
            <pc:sldMk cId="1232164919" sldId="299"/>
            <ac:spMk id="69" creationId="{9B7F073C-7686-47F6-AB83-6795AB51FC7E}"/>
          </ac:spMkLst>
        </pc:spChg>
        <pc:spChg chg="mod">
          <ac:chgData name="Ivana Podnar Žarko" userId="dfd646e4-9588-42bd-8c37-9afab7c03cc3" providerId="ADAL" clId="{E7DE41B9-8F64-4704-937A-EBD681D1446A}" dt="2020-10-05T14:14:01.331" v="471"/>
          <ac:spMkLst>
            <pc:docMk/>
            <pc:sldMk cId="1232164919" sldId="299"/>
            <ac:spMk id="71" creationId="{B4AC3DAD-FEBE-4703-92F3-E53CAF317F99}"/>
          </ac:spMkLst>
        </pc:spChg>
        <pc:spChg chg="mod">
          <ac:chgData name="Ivana Podnar Žarko" userId="dfd646e4-9588-42bd-8c37-9afab7c03cc3" providerId="ADAL" clId="{E7DE41B9-8F64-4704-937A-EBD681D1446A}" dt="2020-10-05T14:14:01.331" v="471"/>
          <ac:spMkLst>
            <pc:docMk/>
            <pc:sldMk cId="1232164919" sldId="299"/>
            <ac:spMk id="72" creationId="{E724D3B0-11B8-4FAB-A3BF-E4FC05B152A8}"/>
          </ac:spMkLst>
        </pc:spChg>
        <pc:spChg chg="mod">
          <ac:chgData name="Ivana Podnar Žarko" userId="dfd646e4-9588-42bd-8c37-9afab7c03cc3" providerId="ADAL" clId="{E7DE41B9-8F64-4704-937A-EBD681D1446A}" dt="2020-10-05T14:14:01.331" v="471"/>
          <ac:spMkLst>
            <pc:docMk/>
            <pc:sldMk cId="1232164919" sldId="299"/>
            <ac:spMk id="75" creationId="{FEDA0E69-EA85-4DF0-A732-65CB84FD5066}"/>
          </ac:spMkLst>
        </pc:spChg>
        <pc:spChg chg="mod">
          <ac:chgData name="Ivana Podnar Žarko" userId="dfd646e4-9588-42bd-8c37-9afab7c03cc3" providerId="ADAL" clId="{E7DE41B9-8F64-4704-937A-EBD681D1446A}" dt="2020-10-05T14:14:01.331" v="471"/>
          <ac:spMkLst>
            <pc:docMk/>
            <pc:sldMk cId="1232164919" sldId="299"/>
            <ac:spMk id="76" creationId="{3BBD6277-BEDA-4B84-81A0-09943BA9955C}"/>
          </ac:spMkLst>
        </pc:spChg>
        <pc:spChg chg="mod ord">
          <ac:chgData name="Ivana Podnar Žarko" userId="dfd646e4-9588-42bd-8c37-9afab7c03cc3" providerId="ADAL" clId="{E7DE41B9-8F64-4704-937A-EBD681D1446A}" dt="2020-10-05T14:13:42.764" v="469" actId="700"/>
          <ac:spMkLst>
            <pc:docMk/>
            <pc:sldMk cId="1232164919" sldId="299"/>
            <ac:spMk id="7987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3:42.764" v="469" actId="700"/>
          <ac:spMkLst>
            <pc:docMk/>
            <pc:sldMk cId="1232164919" sldId="299"/>
            <ac:spMk id="79875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13:49.636" v="470" actId="478"/>
          <ac:spMkLst>
            <pc:docMk/>
            <pc:sldMk cId="1232164919" sldId="299"/>
            <ac:spMk id="79886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13:49.636" v="470" actId="478"/>
          <ac:spMkLst>
            <pc:docMk/>
            <pc:sldMk cId="1232164919" sldId="299"/>
            <ac:spMk id="79887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13:49.636" v="470" actId="478"/>
          <ac:spMkLst>
            <pc:docMk/>
            <pc:sldMk cId="1232164919" sldId="299"/>
            <ac:spMk id="79888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13:49.636" v="470" actId="478"/>
          <ac:spMkLst>
            <pc:docMk/>
            <pc:sldMk cId="1232164919" sldId="299"/>
            <ac:spMk id="79889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13:49.636" v="470" actId="478"/>
          <ac:spMkLst>
            <pc:docMk/>
            <pc:sldMk cId="1232164919" sldId="299"/>
            <ac:spMk id="79890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13:49.636" v="470" actId="478"/>
          <ac:spMkLst>
            <pc:docMk/>
            <pc:sldMk cId="1232164919" sldId="299"/>
            <ac:spMk id="79891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13:49.636" v="470" actId="478"/>
          <ac:spMkLst>
            <pc:docMk/>
            <pc:sldMk cId="1232164919" sldId="299"/>
            <ac:spMk id="79892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13:49.636" v="470" actId="478"/>
          <ac:spMkLst>
            <pc:docMk/>
            <pc:sldMk cId="1232164919" sldId="299"/>
            <ac:spMk id="79893" creationId="{00000000-0000-0000-0000-000000000000}"/>
          </ac:spMkLst>
        </pc:spChg>
        <pc:grpChg chg="del">
          <ac:chgData name="Ivana Podnar Žarko" userId="dfd646e4-9588-42bd-8c37-9afab7c03cc3" providerId="ADAL" clId="{E7DE41B9-8F64-4704-937A-EBD681D1446A}" dt="2020-10-05T14:13:49.636" v="470" actId="478"/>
          <ac:grpSpMkLst>
            <pc:docMk/>
            <pc:sldMk cId="1232164919" sldId="299"/>
            <ac:grpSpMk id="30" creationId="{00000000-0000-0000-0000-000000000000}"/>
          </ac:grpSpMkLst>
        </pc:grpChg>
        <pc:grpChg chg="add mod">
          <ac:chgData name="Ivana Podnar Žarko" userId="dfd646e4-9588-42bd-8c37-9afab7c03cc3" providerId="ADAL" clId="{E7DE41B9-8F64-4704-937A-EBD681D1446A}" dt="2020-10-05T14:14:04.839" v="472" actId="1076"/>
          <ac:grpSpMkLst>
            <pc:docMk/>
            <pc:sldMk cId="1232164919" sldId="299"/>
            <ac:grpSpMk id="44" creationId="{C8E35AD8-BDE7-4E7C-9EF6-E49FCF27CBCD}"/>
          </ac:grpSpMkLst>
        </pc:grpChg>
        <pc:grpChg chg="add mod">
          <ac:chgData name="Ivana Podnar Žarko" userId="dfd646e4-9588-42bd-8c37-9afab7c03cc3" providerId="ADAL" clId="{E7DE41B9-8F64-4704-937A-EBD681D1446A}" dt="2020-10-05T14:14:04.839" v="472" actId="1076"/>
          <ac:grpSpMkLst>
            <pc:docMk/>
            <pc:sldMk cId="1232164919" sldId="299"/>
            <ac:grpSpMk id="64" creationId="{A310075E-7EC7-4A1B-BC88-E9A55BBC8FAD}"/>
          </ac:grpSpMkLst>
        </pc:grpChg>
        <pc:grpChg chg="del">
          <ac:chgData name="Ivana Podnar Žarko" userId="dfd646e4-9588-42bd-8c37-9afab7c03cc3" providerId="ADAL" clId="{E7DE41B9-8F64-4704-937A-EBD681D1446A}" dt="2020-10-05T14:13:49.636" v="470" actId="478"/>
          <ac:grpSpMkLst>
            <pc:docMk/>
            <pc:sldMk cId="1232164919" sldId="299"/>
            <ac:grpSpMk id="79876" creationId="{00000000-0000-0000-0000-000000000000}"/>
          </ac:grpSpMkLst>
        </pc:grpChg>
        <pc:cxnChg chg="mod">
          <ac:chgData name="Ivana Podnar Žarko" userId="dfd646e4-9588-42bd-8c37-9afab7c03cc3" providerId="ADAL" clId="{E7DE41B9-8F64-4704-937A-EBD681D1446A}" dt="2020-10-05T14:13:49.636" v="470" actId="478"/>
          <ac:cxnSpMkLst>
            <pc:docMk/>
            <pc:sldMk cId="1232164919" sldId="299"/>
            <ac:cxnSpMk id="36" creationId="{00000000-0000-0000-0000-000000000000}"/>
          </ac:cxnSpMkLst>
        </pc:cxnChg>
        <pc:cxnChg chg="mod">
          <ac:chgData name="Ivana Podnar Žarko" userId="dfd646e4-9588-42bd-8c37-9afab7c03cc3" providerId="ADAL" clId="{E7DE41B9-8F64-4704-937A-EBD681D1446A}" dt="2020-10-05T14:13:49.636" v="470" actId="478"/>
          <ac:cxnSpMkLst>
            <pc:docMk/>
            <pc:sldMk cId="1232164919" sldId="299"/>
            <ac:cxnSpMk id="40" creationId="{00000000-0000-0000-0000-000000000000}"/>
          </ac:cxnSpMkLst>
        </pc:cxnChg>
        <pc:cxnChg chg="mod">
          <ac:chgData name="Ivana Podnar Žarko" userId="dfd646e4-9588-42bd-8c37-9afab7c03cc3" providerId="ADAL" clId="{E7DE41B9-8F64-4704-937A-EBD681D1446A}" dt="2020-10-05T14:13:49.636" v="470" actId="478"/>
          <ac:cxnSpMkLst>
            <pc:docMk/>
            <pc:sldMk cId="1232164919" sldId="299"/>
            <ac:cxnSpMk id="43" creationId="{00000000-0000-0000-0000-000000000000}"/>
          </ac:cxnSpMkLst>
        </pc:cxnChg>
        <pc:cxnChg chg="mod">
          <ac:chgData name="Ivana Podnar Žarko" userId="dfd646e4-9588-42bd-8c37-9afab7c03cc3" providerId="ADAL" clId="{E7DE41B9-8F64-4704-937A-EBD681D1446A}" dt="2020-10-05T14:14:01.331" v="471"/>
          <ac:cxnSpMkLst>
            <pc:docMk/>
            <pc:sldMk cId="1232164919" sldId="299"/>
            <ac:cxnSpMk id="50" creationId="{6EE365B9-4AC7-4F60-810C-251A732E9892}"/>
          </ac:cxnSpMkLst>
        </pc:cxnChg>
        <pc:cxnChg chg="mod">
          <ac:chgData name="Ivana Podnar Žarko" userId="dfd646e4-9588-42bd-8c37-9afab7c03cc3" providerId="ADAL" clId="{E7DE41B9-8F64-4704-937A-EBD681D1446A}" dt="2020-10-05T14:14:01.331" v="471"/>
          <ac:cxnSpMkLst>
            <pc:docMk/>
            <pc:sldMk cId="1232164919" sldId="299"/>
            <ac:cxnSpMk id="51" creationId="{E728CBDB-B373-46AC-A6C2-A2ACEDBB374B}"/>
          </ac:cxnSpMkLst>
        </pc:cxnChg>
        <pc:cxnChg chg="mod">
          <ac:chgData name="Ivana Podnar Žarko" userId="dfd646e4-9588-42bd-8c37-9afab7c03cc3" providerId="ADAL" clId="{E7DE41B9-8F64-4704-937A-EBD681D1446A}" dt="2020-10-05T14:14:01.331" v="471"/>
          <ac:cxnSpMkLst>
            <pc:docMk/>
            <pc:sldMk cId="1232164919" sldId="299"/>
            <ac:cxnSpMk id="52" creationId="{0ADA9D72-3AFD-4012-B300-A77502C19C94}"/>
          </ac:cxnSpMkLst>
        </pc:cxnChg>
        <pc:cxnChg chg="mod">
          <ac:chgData name="Ivana Podnar Žarko" userId="dfd646e4-9588-42bd-8c37-9afab7c03cc3" providerId="ADAL" clId="{E7DE41B9-8F64-4704-937A-EBD681D1446A}" dt="2020-10-05T14:14:01.331" v="471"/>
          <ac:cxnSpMkLst>
            <pc:docMk/>
            <pc:sldMk cId="1232164919" sldId="299"/>
            <ac:cxnSpMk id="53" creationId="{6752F8BC-C538-4532-95AA-9499F191EEDE}"/>
          </ac:cxnSpMkLst>
        </pc:cxnChg>
        <pc:cxnChg chg="mod">
          <ac:chgData name="Ivana Podnar Žarko" userId="dfd646e4-9588-42bd-8c37-9afab7c03cc3" providerId="ADAL" clId="{E7DE41B9-8F64-4704-937A-EBD681D1446A}" dt="2020-10-05T14:14:01.331" v="471"/>
          <ac:cxnSpMkLst>
            <pc:docMk/>
            <pc:sldMk cId="1232164919" sldId="299"/>
            <ac:cxnSpMk id="70" creationId="{A818F305-5D12-433A-857A-FB2C7DD8AEB7}"/>
          </ac:cxnSpMkLst>
        </pc:cxnChg>
        <pc:cxnChg chg="mod">
          <ac:chgData name="Ivana Podnar Žarko" userId="dfd646e4-9588-42bd-8c37-9afab7c03cc3" providerId="ADAL" clId="{E7DE41B9-8F64-4704-937A-EBD681D1446A}" dt="2020-10-05T14:14:01.331" v="471"/>
          <ac:cxnSpMkLst>
            <pc:docMk/>
            <pc:sldMk cId="1232164919" sldId="299"/>
            <ac:cxnSpMk id="73" creationId="{F9FEF0F9-F48A-4C2D-B87C-85C35F876935}"/>
          </ac:cxnSpMkLst>
        </pc:cxnChg>
        <pc:cxnChg chg="mod">
          <ac:chgData name="Ivana Podnar Žarko" userId="dfd646e4-9588-42bd-8c37-9afab7c03cc3" providerId="ADAL" clId="{E7DE41B9-8F64-4704-937A-EBD681D1446A}" dt="2020-10-05T14:14:01.331" v="471"/>
          <ac:cxnSpMkLst>
            <pc:docMk/>
            <pc:sldMk cId="1232164919" sldId="299"/>
            <ac:cxnSpMk id="74" creationId="{D6150F08-7421-4EE0-8FB1-FD489E41178D}"/>
          </ac:cxnSpMkLst>
        </pc:cxnChg>
        <pc:cxnChg chg="mod">
          <ac:chgData name="Ivana Podnar Žarko" userId="dfd646e4-9588-42bd-8c37-9afab7c03cc3" providerId="ADAL" clId="{E7DE41B9-8F64-4704-937A-EBD681D1446A}" dt="2020-10-05T14:14:01.331" v="471"/>
          <ac:cxnSpMkLst>
            <pc:docMk/>
            <pc:sldMk cId="1232164919" sldId="299"/>
            <ac:cxnSpMk id="77" creationId="{C2E6ACD0-5592-4FCB-9F34-2E742CD27907}"/>
          </ac:cxnSpMkLst>
        </pc:cxnChg>
        <pc:cxnChg chg="mod">
          <ac:chgData name="Ivana Podnar Žarko" userId="dfd646e4-9588-42bd-8c37-9afab7c03cc3" providerId="ADAL" clId="{E7DE41B9-8F64-4704-937A-EBD681D1446A}" dt="2020-10-05T14:13:49.636" v="470" actId="478"/>
          <ac:cxnSpMkLst>
            <pc:docMk/>
            <pc:sldMk cId="1232164919" sldId="299"/>
            <ac:cxnSpMk id="79881" creationId="{00000000-0000-0000-0000-000000000000}"/>
          </ac:cxnSpMkLst>
        </pc:cxnChg>
        <pc:cxnChg chg="mod">
          <ac:chgData name="Ivana Podnar Žarko" userId="dfd646e4-9588-42bd-8c37-9afab7c03cc3" providerId="ADAL" clId="{E7DE41B9-8F64-4704-937A-EBD681D1446A}" dt="2020-10-05T14:13:49.636" v="470" actId="478"/>
          <ac:cxnSpMkLst>
            <pc:docMk/>
            <pc:sldMk cId="1232164919" sldId="299"/>
            <ac:cxnSpMk id="79882" creationId="{00000000-0000-0000-0000-000000000000}"/>
          </ac:cxnSpMkLst>
        </pc:cxnChg>
        <pc:cxnChg chg="mod">
          <ac:chgData name="Ivana Podnar Žarko" userId="dfd646e4-9588-42bd-8c37-9afab7c03cc3" providerId="ADAL" clId="{E7DE41B9-8F64-4704-937A-EBD681D1446A}" dt="2020-10-05T14:13:49.636" v="470" actId="478"/>
          <ac:cxnSpMkLst>
            <pc:docMk/>
            <pc:sldMk cId="1232164919" sldId="299"/>
            <ac:cxnSpMk id="79883" creationId="{00000000-0000-0000-0000-000000000000}"/>
          </ac:cxnSpMkLst>
        </pc:cxnChg>
        <pc:cxnChg chg="mod">
          <ac:chgData name="Ivana Podnar Žarko" userId="dfd646e4-9588-42bd-8c37-9afab7c03cc3" providerId="ADAL" clId="{E7DE41B9-8F64-4704-937A-EBD681D1446A}" dt="2020-10-05T14:13:49.636" v="470" actId="478"/>
          <ac:cxnSpMkLst>
            <pc:docMk/>
            <pc:sldMk cId="1232164919" sldId="299"/>
            <ac:cxnSpMk id="79884" creationId="{00000000-0000-0000-0000-000000000000}"/>
          </ac:cxnSpMkLst>
        </pc:cxnChg>
      </pc:sldChg>
      <pc:sldChg chg="addSp delSp modSp add mod">
        <pc:chgData name="Ivana Podnar Žarko" userId="dfd646e4-9588-42bd-8c37-9afab7c03cc3" providerId="ADAL" clId="{E7DE41B9-8F64-4704-937A-EBD681D1446A}" dt="2020-10-05T14:16:25.060" v="502" actId="1037"/>
        <pc:sldMkLst>
          <pc:docMk/>
          <pc:sldMk cId="0" sldId="301"/>
        </pc:sldMkLst>
        <pc:spChg chg="mod">
          <ac:chgData name="Ivana Podnar Žarko" userId="dfd646e4-9588-42bd-8c37-9afab7c03cc3" providerId="ADAL" clId="{E7DE41B9-8F64-4704-937A-EBD681D1446A}" dt="2020-10-05T14:16:11.054" v="497" actId="1036"/>
          <ac:spMkLst>
            <pc:docMk/>
            <pc:sldMk cId="0" sldId="301"/>
            <ac:spMk id="2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5:47.696" v="478" actId="1076"/>
          <ac:spMkLst>
            <pc:docMk/>
            <pc:sldMk cId="0" sldId="301"/>
            <ac:spMk id="3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6:11.054" v="497" actId="1036"/>
          <ac:spMkLst>
            <pc:docMk/>
            <pc:sldMk cId="0" sldId="301"/>
            <ac:spMk id="9" creationId="{00000000-0000-0000-0000-000000000000}"/>
          </ac:spMkLst>
        </pc:spChg>
        <pc:spChg chg="add del mod">
          <ac:chgData name="Ivana Podnar Žarko" userId="dfd646e4-9588-42bd-8c37-9afab7c03cc3" providerId="ADAL" clId="{E7DE41B9-8F64-4704-937A-EBD681D1446A}" dt="2020-10-05T14:16:25.060" v="502" actId="1037"/>
          <ac:spMkLst>
            <pc:docMk/>
            <pc:sldMk cId="0" sldId="301"/>
            <ac:spMk id="11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16:15.169" v="499" actId="404"/>
          <ac:spMkLst>
            <pc:docMk/>
            <pc:sldMk cId="0" sldId="301"/>
            <ac:spMk id="82946" creationId="{00000000-0000-0000-0000-000000000000}"/>
          </ac:spMkLst>
        </pc:spChg>
        <pc:picChg chg="mod">
          <ac:chgData name="Ivana Podnar Žarko" userId="dfd646e4-9588-42bd-8c37-9afab7c03cc3" providerId="ADAL" clId="{E7DE41B9-8F64-4704-937A-EBD681D1446A}" dt="2020-10-05T14:16:11.054" v="497" actId="1036"/>
          <ac:picMkLst>
            <pc:docMk/>
            <pc:sldMk cId="0" sldId="301"/>
            <ac:picMk id="82959" creationId="{00000000-0000-0000-0000-000000000000}"/>
          </ac:picMkLst>
        </pc:picChg>
      </pc:sldChg>
      <pc:sldChg chg="modSp add mod modClrScheme chgLayout">
        <pc:chgData name="Ivana Podnar Žarko" userId="dfd646e4-9588-42bd-8c37-9afab7c03cc3" providerId="ADAL" clId="{E7DE41B9-8F64-4704-937A-EBD681D1446A}" dt="2020-10-05T14:19:43.214" v="526" actId="113"/>
        <pc:sldMkLst>
          <pc:docMk/>
          <pc:sldMk cId="1371288452" sldId="302"/>
        </pc:sldMkLst>
        <pc:spChg chg="mod ord">
          <ac:chgData name="Ivana Podnar Žarko" userId="dfd646e4-9588-42bd-8c37-9afab7c03cc3" providerId="ADAL" clId="{E7DE41B9-8F64-4704-937A-EBD681D1446A}" dt="2020-10-05T14:16:37.102" v="503" actId="700"/>
          <ac:spMkLst>
            <pc:docMk/>
            <pc:sldMk cId="1371288452" sldId="302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6:37.102" v="503" actId="700"/>
          <ac:spMkLst>
            <pc:docMk/>
            <pc:sldMk cId="1371288452" sldId="302"/>
            <ac:spMk id="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6:37.102" v="503" actId="700"/>
          <ac:spMkLst>
            <pc:docMk/>
            <pc:sldMk cId="1371288452" sldId="302"/>
            <ac:spMk id="8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6:37.102" v="503" actId="700"/>
          <ac:spMkLst>
            <pc:docMk/>
            <pc:sldMk cId="1371288452" sldId="302"/>
            <ac:spMk id="83970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9:43.214" v="526" actId="113"/>
          <ac:spMkLst>
            <pc:docMk/>
            <pc:sldMk cId="1371288452" sldId="302"/>
            <ac:spMk id="83971" creationId="{00000000-0000-0000-0000-000000000000}"/>
          </ac:spMkLst>
        </pc:spChg>
      </pc:sldChg>
      <pc:sldChg chg="modSp add mod modClrScheme chgLayout">
        <pc:chgData name="Ivana Podnar Žarko" userId="dfd646e4-9588-42bd-8c37-9afab7c03cc3" providerId="ADAL" clId="{E7DE41B9-8F64-4704-937A-EBD681D1446A}" dt="2020-10-05T14:19:30.854" v="524" actId="255"/>
        <pc:sldMkLst>
          <pc:docMk/>
          <pc:sldMk cId="0" sldId="303"/>
        </pc:sldMkLst>
        <pc:spChg chg="mod ord">
          <ac:chgData name="Ivana Podnar Žarko" userId="dfd646e4-9588-42bd-8c37-9afab7c03cc3" providerId="ADAL" clId="{E7DE41B9-8F64-4704-937A-EBD681D1446A}" dt="2020-10-05T14:17:51.143" v="508" actId="700"/>
          <ac:spMkLst>
            <pc:docMk/>
            <pc:sldMk cId="0" sldId="303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7:51.143" v="508" actId="700"/>
          <ac:spMkLst>
            <pc:docMk/>
            <pc:sldMk cId="0" sldId="303"/>
            <ac:spMk id="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7:51.143" v="508" actId="700"/>
          <ac:spMkLst>
            <pc:docMk/>
            <pc:sldMk cId="0" sldId="303"/>
            <ac:spMk id="8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7:51.143" v="508" actId="700"/>
          <ac:spMkLst>
            <pc:docMk/>
            <pc:sldMk cId="0" sldId="303"/>
            <ac:spMk id="8499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9:30.854" v="524" actId="255"/>
          <ac:spMkLst>
            <pc:docMk/>
            <pc:sldMk cId="0" sldId="303"/>
            <ac:spMk id="84995" creationId="{00000000-0000-0000-0000-000000000000}"/>
          </ac:spMkLst>
        </pc:spChg>
      </pc:sldChg>
      <pc:sldChg chg="modSp add mod modClrScheme chgLayout">
        <pc:chgData name="Ivana Podnar Žarko" userId="dfd646e4-9588-42bd-8c37-9afab7c03cc3" providerId="ADAL" clId="{E7DE41B9-8F64-4704-937A-EBD681D1446A}" dt="2020-10-06T09:04:30.278" v="1285" actId="20577"/>
        <pc:sldMkLst>
          <pc:docMk/>
          <pc:sldMk cId="0" sldId="304"/>
        </pc:sldMkLst>
        <pc:spChg chg="mod ord">
          <ac:chgData name="Ivana Podnar Žarko" userId="dfd646e4-9588-42bd-8c37-9afab7c03cc3" providerId="ADAL" clId="{E7DE41B9-8F64-4704-937A-EBD681D1446A}" dt="2020-10-05T14:17:51.143" v="508" actId="700"/>
          <ac:spMkLst>
            <pc:docMk/>
            <pc:sldMk cId="0" sldId="304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7:51.143" v="508" actId="700"/>
          <ac:spMkLst>
            <pc:docMk/>
            <pc:sldMk cId="0" sldId="304"/>
            <ac:spMk id="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7:51.143" v="508" actId="700"/>
          <ac:spMkLst>
            <pc:docMk/>
            <pc:sldMk cId="0" sldId="304"/>
            <ac:spMk id="8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7:51.143" v="508" actId="700"/>
          <ac:spMkLst>
            <pc:docMk/>
            <pc:sldMk cId="0" sldId="304"/>
            <ac:spMk id="86018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6T09:04:30.278" v="1285" actId="20577"/>
          <ac:spMkLst>
            <pc:docMk/>
            <pc:sldMk cId="0" sldId="304"/>
            <ac:spMk id="86019" creationId="{00000000-0000-0000-0000-000000000000}"/>
          </ac:spMkLst>
        </pc:spChg>
      </pc:sldChg>
      <pc:sldChg chg="addSp delSp modSp add mod modClrScheme delAnim modAnim chgLayout">
        <pc:chgData name="Ivana Podnar Žarko" userId="dfd646e4-9588-42bd-8c37-9afab7c03cc3" providerId="ADAL" clId="{E7DE41B9-8F64-4704-937A-EBD681D1446A}" dt="2020-10-06T11:11:27.314" v="1322" actId="6549"/>
        <pc:sldMkLst>
          <pc:docMk/>
          <pc:sldMk cId="2368461963" sldId="305"/>
        </pc:sldMkLst>
        <pc:spChg chg="mod ord">
          <ac:chgData name="Ivana Podnar Žarko" userId="dfd646e4-9588-42bd-8c37-9afab7c03cc3" providerId="ADAL" clId="{E7DE41B9-8F64-4704-937A-EBD681D1446A}" dt="2020-10-05T14:18:30.669" v="514" actId="700"/>
          <ac:spMkLst>
            <pc:docMk/>
            <pc:sldMk cId="2368461963" sldId="305"/>
            <ac:spMk id="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8:30.669" v="514" actId="700"/>
          <ac:spMkLst>
            <pc:docMk/>
            <pc:sldMk cId="2368461963" sldId="305"/>
            <ac:spMk id="5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8:30.669" v="514" actId="700"/>
          <ac:spMkLst>
            <pc:docMk/>
            <pc:sldMk cId="2368461963" sldId="305"/>
            <ac:spMk id="8" creationId="{00000000-0000-0000-0000-000000000000}"/>
          </ac:spMkLst>
        </pc:spChg>
        <pc:spChg chg="mod">
          <ac:chgData name="Ivana Podnar Žarko" userId="dfd646e4-9588-42bd-8c37-9afab7c03cc3" providerId="ADAL" clId="{E7DE41B9-8F64-4704-937A-EBD681D1446A}" dt="2020-10-05T14:21:08.451" v="532"/>
          <ac:spMkLst>
            <pc:docMk/>
            <pc:sldMk cId="2368461963" sldId="305"/>
            <ac:spMk id="15" creationId="{E722FC69-5ADE-462C-8F80-D0A0135E58C7}"/>
          </ac:spMkLst>
        </pc:spChg>
        <pc:spChg chg="mod">
          <ac:chgData name="Ivana Podnar Žarko" userId="dfd646e4-9588-42bd-8c37-9afab7c03cc3" providerId="ADAL" clId="{E7DE41B9-8F64-4704-937A-EBD681D1446A}" dt="2020-10-05T14:21:08.451" v="532"/>
          <ac:spMkLst>
            <pc:docMk/>
            <pc:sldMk cId="2368461963" sldId="305"/>
            <ac:spMk id="16" creationId="{6BEE075D-DDF2-4D31-A773-7F7024154D21}"/>
          </ac:spMkLst>
        </pc:spChg>
        <pc:spChg chg="mod">
          <ac:chgData name="Ivana Podnar Žarko" userId="dfd646e4-9588-42bd-8c37-9afab7c03cc3" providerId="ADAL" clId="{E7DE41B9-8F64-4704-937A-EBD681D1446A}" dt="2020-10-05T14:21:08.451" v="532"/>
          <ac:spMkLst>
            <pc:docMk/>
            <pc:sldMk cId="2368461963" sldId="305"/>
            <ac:spMk id="17" creationId="{CD46E5A0-4606-4FCD-A8BF-8BFD3A296BE4}"/>
          </ac:spMkLst>
        </pc:spChg>
        <pc:spChg chg="mod">
          <ac:chgData name="Ivana Podnar Žarko" userId="dfd646e4-9588-42bd-8c37-9afab7c03cc3" providerId="ADAL" clId="{E7DE41B9-8F64-4704-937A-EBD681D1446A}" dt="2020-10-05T14:21:08.451" v="532"/>
          <ac:spMkLst>
            <pc:docMk/>
            <pc:sldMk cId="2368461963" sldId="305"/>
            <ac:spMk id="18" creationId="{B01D4A95-4BC5-4EF2-94A9-9A734E614D41}"/>
          </ac:spMkLst>
        </pc:spChg>
        <pc:spChg chg="mod">
          <ac:chgData name="Ivana Podnar Žarko" userId="dfd646e4-9588-42bd-8c37-9afab7c03cc3" providerId="ADAL" clId="{E7DE41B9-8F64-4704-937A-EBD681D1446A}" dt="2020-10-05T14:21:08.451" v="532"/>
          <ac:spMkLst>
            <pc:docMk/>
            <pc:sldMk cId="2368461963" sldId="305"/>
            <ac:spMk id="19" creationId="{4A289ED4-C40B-4F88-8D50-4722ACB0A43D}"/>
          </ac:spMkLst>
        </pc:spChg>
        <pc:spChg chg="mod ord">
          <ac:chgData name="Ivana Podnar Žarko" userId="dfd646e4-9588-42bd-8c37-9afab7c03cc3" providerId="ADAL" clId="{E7DE41B9-8F64-4704-937A-EBD681D1446A}" dt="2020-10-05T14:18:30.669" v="514" actId="700"/>
          <ac:spMkLst>
            <pc:docMk/>
            <pc:sldMk cId="2368461963" sldId="305"/>
            <ac:spMk id="87042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6T11:11:27.314" v="1322" actId="6549"/>
          <ac:spMkLst>
            <pc:docMk/>
            <pc:sldMk cId="2368461963" sldId="305"/>
            <ac:spMk id="87043" creationId="{00000000-0000-0000-0000-000000000000}"/>
          </ac:spMkLst>
        </pc:spChg>
        <pc:grpChg chg="del">
          <ac:chgData name="Ivana Podnar Žarko" userId="dfd646e4-9588-42bd-8c37-9afab7c03cc3" providerId="ADAL" clId="{E7DE41B9-8F64-4704-937A-EBD681D1446A}" dt="2020-10-05T14:21:03.567" v="531" actId="478"/>
          <ac:grpSpMkLst>
            <pc:docMk/>
            <pc:sldMk cId="2368461963" sldId="305"/>
            <ac:grpSpMk id="2" creationId="{00000000-0000-0000-0000-000000000000}"/>
          </ac:grpSpMkLst>
        </pc:grpChg>
        <pc:grpChg chg="add mod">
          <ac:chgData name="Ivana Podnar Žarko" userId="dfd646e4-9588-42bd-8c37-9afab7c03cc3" providerId="ADAL" clId="{E7DE41B9-8F64-4704-937A-EBD681D1446A}" dt="2020-10-05T14:21:14.629" v="534" actId="1076"/>
          <ac:grpSpMkLst>
            <pc:docMk/>
            <pc:sldMk cId="2368461963" sldId="305"/>
            <ac:grpSpMk id="14" creationId="{2FD1BEFA-D0B1-43D5-AB44-2C12203EBC51}"/>
          </ac:grpSpMkLst>
        </pc:grpChg>
      </pc:sldChg>
      <pc:sldChg chg="addSp delSp modSp add mod modClrScheme chgLayout">
        <pc:chgData name="Ivana Podnar Žarko" userId="dfd646e4-9588-42bd-8c37-9afab7c03cc3" providerId="ADAL" clId="{E7DE41B9-8F64-4704-937A-EBD681D1446A}" dt="2020-10-06T11:11:36.875" v="1323" actId="20577"/>
        <pc:sldMkLst>
          <pc:docMk/>
          <pc:sldMk cId="0" sldId="306"/>
        </pc:sldMkLst>
        <pc:spChg chg="add del">
          <ac:chgData name="Ivana Podnar Žarko" userId="dfd646e4-9588-42bd-8c37-9afab7c03cc3" providerId="ADAL" clId="{E7DE41B9-8F64-4704-937A-EBD681D1446A}" dt="2020-10-05T14:23:01.039" v="547" actId="478"/>
          <ac:spMkLst>
            <pc:docMk/>
            <pc:sldMk cId="0" sldId="306"/>
            <ac:spMk id="2" creationId="{5F3BC8F8-C24F-4666-903E-1217582443E4}"/>
          </ac:spMkLst>
        </pc:spChg>
        <pc:spChg chg="mod ord">
          <ac:chgData name="Ivana Podnar Žarko" userId="dfd646e4-9588-42bd-8c37-9afab7c03cc3" providerId="ADAL" clId="{E7DE41B9-8F64-4704-937A-EBD681D1446A}" dt="2020-10-05T14:21:24.737" v="536" actId="700"/>
          <ac:spMkLst>
            <pc:docMk/>
            <pc:sldMk cId="0" sldId="306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21:24.737" v="536" actId="700"/>
          <ac:spMkLst>
            <pc:docMk/>
            <pc:sldMk cId="0" sldId="306"/>
            <ac:spMk id="4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21:20.985" v="535" actId="478"/>
          <ac:spMkLst>
            <pc:docMk/>
            <pc:sldMk cId="0" sldId="306"/>
            <ac:spMk id="7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21:24.737" v="536" actId="700"/>
          <ac:spMkLst>
            <pc:docMk/>
            <pc:sldMk cId="0" sldId="306"/>
            <ac:spMk id="8" creationId="{00000000-0000-0000-0000-000000000000}"/>
          </ac:spMkLst>
        </pc:spChg>
        <pc:spChg chg="add mod">
          <ac:chgData name="Ivana Podnar Žarko" userId="dfd646e4-9588-42bd-8c37-9afab7c03cc3" providerId="ADAL" clId="{E7DE41B9-8F64-4704-937A-EBD681D1446A}" dt="2020-10-05T14:23:06.390" v="549" actId="1076"/>
          <ac:spMkLst>
            <pc:docMk/>
            <pc:sldMk cId="0" sldId="306"/>
            <ac:spMk id="10" creationId="{389EC81B-E532-46D2-8723-B0F3516D0396}"/>
          </ac:spMkLst>
        </pc:spChg>
        <pc:spChg chg="mod ord">
          <ac:chgData name="Ivana Podnar Žarko" userId="dfd646e4-9588-42bd-8c37-9afab7c03cc3" providerId="ADAL" clId="{E7DE41B9-8F64-4704-937A-EBD681D1446A}" dt="2020-10-05T14:21:24.737" v="536" actId="700"/>
          <ac:spMkLst>
            <pc:docMk/>
            <pc:sldMk cId="0" sldId="306"/>
            <ac:spMk id="88066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6T11:11:36.875" v="1323" actId="20577"/>
          <ac:spMkLst>
            <pc:docMk/>
            <pc:sldMk cId="0" sldId="306"/>
            <ac:spMk id="88067" creationId="{00000000-0000-0000-0000-000000000000}"/>
          </ac:spMkLst>
        </pc:spChg>
      </pc:sldChg>
      <pc:sldChg chg="addSp delSp modSp add mod modClrScheme chgLayout">
        <pc:chgData name="Ivana Podnar Žarko" userId="dfd646e4-9588-42bd-8c37-9afab7c03cc3" providerId="ADAL" clId="{E7DE41B9-8F64-4704-937A-EBD681D1446A}" dt="2020-10-05T14:37:02.869" v="609" actId="1076"/>
        <pc:sldMkLst>
          <pc:docMk/>
          <pc:sldMk cId="0" sldId="307"/>
        </pc:sldMkLst>
        <pc:spChg chg="mod ord">
          <ac:chgData name="Ivana Podnar Žarko" userId="dfd646e4-9588-42bd-8c37-9afab7c03cc3" providerId="ADAL" clId="{E7DE41B9-8F64-4704-937A-EBD681D1446A}" dt="2020-10-05T14:23:28.832" v="550" actId="700"/>
          <ac:spMkLst>
            <pc:docMk/>
            <pc:sldMk cId="0" sldId="307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23:28.832" v="550" actId="700"/>
          <ac:spMkLst>
            <pc:docMk/>
            <pc:sldMk cId="0" sldId="307"/>
            <ac:spMk id="4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36:12.738" v="599" actId="478"/>
          <ac:spMkLst>
            <pc:docMk/>
            <pc:sldMk cId="0" sldId="307"/>
            <ac:spMk id="7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23:28.832" v="550" actId="700"/>
          <ac:spMkLst>
            <pc:docMk/>
            <pc:sldMk cId="0" sldId="307"/>
            <ac:spMk id="8" creationId="{00000000-0000-0000-0000-000000000000}"/>
          </ac:spMkLst>
        </pc:spChg>
        <pc:spChg chg="add mod">
          <ac:chgData name="Ivana Podnar Žarko" userId="dfd646e4-9588-42bd-8c37-9afab7c03cc3" providerId="ADAL" clId="{E7DE41B9-8F64-4704-937A-EBD681D1446A}" dt="2020-10-05T14:37:02.869" v="609" actId="1076"/>
          <ac:spMkLst>
            <pc:docMk/>
            <pc:sldMk cId="0" sldId="307"/>
            <ac:spMk id="9" creationId="{2B4F1247-6C45-4590-BCB2-C7DB96B1466E}"/>
          </ac:spMkLst>
        </pc:spChg>
        <pc:spChg chg="mod ord">
          <ac:chgData name="Ivana Podnar Žarko" userId="dfd646e4-9588-42bd-8c37-9afab7c03cc3" providerId="ADAL" clId="{E7DE41B9-8F64-4704-937A-EBD681D1446A}" dt="2020-10-05T14:23:28.832" v="550" actId="700"/>
          <ac:spMkLst>
            <pc:docMk/>
            <pc:sldMk cId="0" sldId="307"/>
            <ac:spMk id="89090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36:56.161" v="608" actId="208"/>
          <ac:spMkLst>
            <pc:docMk/>
            <pc:sldMk cId="0" sldId="307"/>
            <ac:spMk id="89091" creationId="{00000000-0000-0000-0000-000000000000}"/>
          </ac:spMkLst>
        </pc:spChg>
      </pc:sldChg>
      <pc:sldChg chg="modSp add mod modClrScheme chgLayout">
        <pc:chgData name="Ivana Podnar Žarko" userId="dfd646e4-9588-42bd-8c37-9afab7c03cc3" providerId="ADAL" clId="{E7DE41B9-8F64-4704-937A-EBD681D1446A}" dt="2020-10-05T14:39:35.330" v="646" actId="20577"/>
        <pc:sldMkLst>
          <pc:docMk/>
          <pc:sldMk cId="1080390408" sldId="309"/>
        </pc:sldMkLst>
        <pc:spChg chg="mod ord">
          <ac:chgData name="Ivana Podnar Žarko" userId="dfd646e4-9588-42bd-8c37-9afab7c03cc3" providerId="ADAL" clId="{E7DE41B9-8F64-4704-937A-EBD681D1446A}" dt="2020-10-05T14:37:33.440" v="610" actId="700"/>
          <ac:spMkLst>
            <pc:docMk/>
            <pc:sldMk cId="1080390408" sldId="309"/>
            <ac:spMk id="2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37:33.440" v="610" actId="700"/>
          <ac:spMkLst>
            <pc:docMk/>
            <pc:sldMk cId="1080390408" sldId="309"/>
            <ac:spMk id="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37:33.440" v="610" actId="700"/>
          <ac:spMkLst>
            <pc:docMk/>
            <pc:sldMk cId="1080390408" sldId="309"/>
            <ac:spMk id="8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37:33.440" v="610" actId="700"/>
          <ac:spMkLst>
            <pc:docMk/>
            <pc:sldMk cId="1080390408" sldId="309"/>
            <ac:spMk id="91138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39:35.330" v="646" actId="20577"/>
          <ac:spMkLst>
            <pc:docMk/>
            <pc:sldMk cId="1080390408" sldId="309"/>
            <ac:spMk id="91139" creationId="{00000000-0000-0000-0000-000000000000}"/>
          </ac:spMkLst>
        </pc:spChg>
      </pc:sldChg>
      <pc:sldChg chg="addSp delSp modSp add mod modClrScheme chgLayout">
        <pc:chgData name="Ivana Podnar Žarko" userId="dfd646e4-9588-42bd-8c37-9afab7c03cc3" providerId="ADAL" clId="{E7DE41B9-8F64-4704-937A-EBD681D1446A}" dt="2020-10-05T14:44:11.246" v="690" actId="1076"/>
        <pc:sldMkLst>
          <pc:docMk/>
          <pc:sldMk cId="2103996761" sldId="310"/>
        </pc:sldMkLst>
        <pc:spChg chg="mod ord">
          <ac:chgData name="Ivana Podnar Žarko" userId="dfd646e4-9588-42bd-8c37-9afab7c03cc3" providerId="ADAL" clId="{E7DE41B9-8F64-4704-937A-EBD681D1446A}" dt="2020-10-05T14:39:51.258" v="648" actId="700"/>
          <ac:spMkLst>
            <pc:docMk/>
            <pc:sldMk cId="2103996761" sldId="310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39:51.258" v="648" actId="700"/>
          <ac:spMkLst>
            <pc:docMk/>
            <pc:sldMk cId="2103996761" sldId="310"/>
            <ac:spMk id="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39:51.258" v="648" actId="700"/>
          <ac:spMkLst>
            <pc:docMk/>
            <pc:sldMk cId="2103996761" sldId="310"/>
            <ac:spMk id="8" creationId="{00000000-0000-0000-0000-000000000000}"/>
          </ac:spMkLst>
        </pc:spChg>
        <pc:spChg chg="del mod">
          <ac:chgData name="Ivana Podnar Žarko" userId="dfd646e4-9588-42bd-8c37-9afab7c03cc3" providerId="ADAL" clId="{E7DE41B9-8F64-4704-937A-EBD681D1446A}" dt="2020-10-05T14:40:11.816" v="654" actId="478"/>
          <ac:spMkLst>
            <pc:docMk/>
            <pc:sldMk cId="2103996761" sldId="310"/>
            <ac:spMk id="10" creationId="{00000000-0000-0000-0000-000000000000}"/>
          </ac:spMkLst>
        </pc:spChg>
        <pc:spChg chg="del mod">
          <ac:chgData name="Ivana Podnar Žarko" userId="dfd646e4-9588-42bd-8c37-9afab7c03cc3" providerId="ADAL" clId="{E7DE41B9-8F64-4704-937A-EBD681D1446A}" dt="2020-10-05T14:40:11.816" v="654" actId="478"/>
          <ac:spMkLst>
            <pc:docMk/>
            <pc:sldMk cId="2103996761" sldId="310"/>
            <ac:spMk id="11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0:31.438" v="655" actId="478"/>
          <ac:spMkLst>
            <pc:docMk/>
            <pc:sldMk cId="2103996761" sldId="310"/>
            <ac:spMk id="15" creationId="{00000000-0000-0000-0000-000000000000}"/>
          </ac:spMkLst>
        </pc:spChg>
        <pc:spChg chg="add mod">
          <ac:chgData name="Ivana Podnar Žarko" userId="dfd646e4-9588-42bd-8c37-9afab7c03cc3" providerId="ADAL" clId="{E7DE41B9-8F64-4704-937A-EBD681D1446A}" dt="2020-10-05T14:44:11.246" v="690" actId="1076"/>
          <ac:spMkLst>
            <pc:docMk/>
            <pc:sldMk cId="2103996761" sldId="310"/>
            <ac:spMk id="16" creationId="{77E70071-C253-4D21-BC88-566C32CF0466}"/>
          </ac:spMkLst>
        </pc:spChg>
        <pc:spChg chg="add mod">
          <ac:chgData name="Ivana Podnar Žarko" userId="dfd646e4-9588-42bd-8c37-9afab7c03cc3" providerId="ADAL" clId="{E7DE41B9-8F64-4704-937A-EBD681D1446A}" dt="2020-10-05T14:44:11.246" v="690" actId="1076"/>
          <ac:spMkLst>
            <pc:docMk/>
            <pc:sldMk cId="2103996761" sldId="310"/>
            <ac:spMk id="17" creationId="{B1824294-C7EA-4B37-AE69-F3FF55152DD8}"/>
          </ac:spMkLst>
        </pc:spChg>
        <pc:spChg chg="add mod">
          <ac:chgData name="Ivana Podnar Žarko" userId="dfd646e4-9588-42bd-8c37-9afab7c03cc3" providerId="ADAL" clId="{E7DE41B9-8F64-4704-937A-EBD681D1446A}" dt="2020-10-05T14:44:11.246" v="690" actId="1076"/>
          <ac:spMkLst>
            <pc:docMk/>
            <pc:sldMk cId="2103996761" sldId="310"/>
            <ac:spMk id="21" creationId="{277C305F-C8BE-4A1F-A799-9B142823451C}"/>
          </ac:spMkLst>
        </pc:spChg>
        <pc:spChg chg="mod ord">
          <ac:chgData name="Ivana Podnar Žarko" userId="dfd646e4-9588-42bd-8c37-9afab7c03cc3" providerId="ADAL" clId="{E7DE41B9-8F64-4704-937A-EBD681D1446A}" dt="2020-10-05T14:39:51.258" v="648" actId="700"/>
          <ac:spMkLst>
            <pc:docMk/>
            <pc:sldMk cId="2103996761" sldId="310"/>
            <ac:spMk id="92162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43:45.578" v="688" actId="14100"/>
          <ac:spMkLst>
            <pc:docMk/>
            <pc:sldMk cId="2103996761" sldId="310"/>
            <ac:spMk id="92163" creationId="{00000000-0000-0000-0000-000000000000}"/>
          </ac:spMkLst>
        </pc:spChg>
        <pc:cxnChg chg="del mod">
          <ac:chgData name="Ivana Podnar Žarko" userId="dfd646e4-9588-42bd-8c37-9afab7c03cc3" providerId="ADAL" clId="{E7DE41B9-8F64-4704-937A-EBD681D1446A}" dt="2020-10-05T14:40:11.816" v="654" actId="478"/>
          <ac:cxnSpMkLst>
            <pc:docMk/>
            <pc:sldMk cId="2103996761" sldId="310"/>
            <ac:cxnSpMk id="12" creationId="{00000000-0000-0000-0000-000000000000}"/>
          </ac:cxnSpMkLst>
        </pc:cxnChg>
        <pc:cxnChg chg="del mod">
          <ac:chgData name="Ivana Podnar Žarko" userId="dfd646e4-9588-42bd-8c37-9afab7c03cc3" providerId="ADAL" clId="{E7DE41B9-8F64-4704-937A-EBD681D1446A}" dt="2020-10-05T14:40:11.816" v="654" actId="478"/>
          <ac:cxnSpMkLst>
            <pc:docMk/>
            <pc:sldMk cId="2103996761" sldId="310"/>
            <ac:cxnSpMk id="13" creationId="{00000000-0000-0000-0000-000000000000}"/>
          </ac:cxnSpMkLst>
        </pc:cxnChg>
        <pc:cxnChg chg="del mod">
          <ac:chgData name="Ivana Podnar Žarko" userId="dfd646e4-9588-42bd-8c37-9afab7c03cc3" providerId="ADAL" clId="{E7DE41B9-8F64-4704-937A-EBD681D1446A}" dt="2020-10-05T14:40:11.816" v="654" actId="478"/>
          <ac:cxnSpMkLst>
            <pc:docMk/>
            <pc:sldMk cId="2103996761" sldId="310"/>
            <ac:cxnSpMk id="14" creationId="{00000000-0000-0000-0000-000000000000}"/>
          </ac:cxnSpMkLst>
        </pc:cxnChg>
        <pc:cxnChg chg="add mod">
          <ac:chgData name="Ivana Podnar Žarko" userId="dfd646e4-9588-42bd-8c37-9afab7c03cc3" providerId="ADAL" clId="{E7DE41B9-8F64-4704-937A-EBD681D1446A}" dt="2020-10-05T14:44:11.246" v="690" actId="1076"/>
          <ac:cxnSpMkLst>
            <pc:docMk/>
            <pc:sldMk cId="2103996761" sldId="310"/>
            <ac:cxnSpMk id="18" creationId="{B1E97C3C-D268-4021-A040-93A4446F27D2}"/>
          </ac:cxnSpMkLst>
        </pc:cxnChg>
        <pc:cxnChg chg="add mod">
          <ac:chgData name="Ivana Podnar Žarko" userId="dfd646e4-9588-42bd-8c37-9afab7c03cc3" providerId="ADAL" clId="{E7DE41B9-8F64-4704-937A-EBD681D1446A}" dt="2020-10-05T14:44:11.246" v="690" actId="1076"/>
          <ac:cxnSpMkLst>
            <pc:docMk/>
            <pc:sldMk cId="2103996761" sldId="310"/>
            <ac:cxnSpMk id="19" creationId="{C98CA75B-15DE-45C1-A39A-84194555913D}"/>
          </ac:cxnSpMkLst>
        </pc:cxnChg>
        <pc:cxnChg chg="add mod">
          <ac:chgData name="Ivana Podnar Žarko" userId="dfd646e4-9588-42bd-8c37-9afab7c03cc3" providerId="ADAL" clId="{E7DE41B9-8F64-4704-937A-EBD681D1446A}" dt="2020-10-05T14:44:11.246" v="690" actId="1076"/>
          <ac:cxnSpMkLst>
            <pc:docMk/>
            <pc:sldMk cId="2103996761" sldId="310"/>
            <ac:cxnSpMk id="20" creationId="{E50DD598-386D-4809-B25B-E3F4288040E2}"/>
          </ac:cxnSpMkLst>
        </pc:cxnChg>
      </pc:sldChg>
      <pc:sldChg chg="addSp delSp modSp add mod modClrScheme chgLayout">
        <pc:chgData name="Ivana Podnar Žarko" userId="dfd646e4-9588-42bd-8c37-9afab7c03cc3" providerId="ADAL" clId="{E7DE41B9-8F64-4704-937A-EBD681D1446A}" dt="2020-10-05T14:46:27.212" v="716" actId="14100"/>
        <pc:sldMkLst>
          <pc:docMk/>
          <pc:sldMk cId="300694342" sldId="314"/>
        </pc:sldMkLst>
        <pc:spChg chg="add del mod ord">
          <ac:chgData name="Ivana Podnar Žarko" userId="dfd646e4-9588-42bd-8c37-9afab7c03cc3" providerId="ADAL" clId="{E7DE41B9-8F64-4704-937A-EBD681D1446A}" dt="2020-10-05T14:44:49.814" v="693" actId="478"/>
          <ac:spMkLst>
            <pc:docMk/>
            <pc:sldMk cId="300694342" sldId="314"/>
            <ac:spMk id="2" creationId="{3FDBFDFD-E7F1-463A-9920-81E1AAEF38E5}"/>
          </ac:spMkLst>
        </pc:spChg>
        <pc:spChg chg="mod ord">
          <ac:chgData name="Ivana Podnar Žarko" userId="dfd646e4-9588-42bd-8c37-9afab7c03cc3" providerId="ADAL" clId="{E7DE41B9-8F64-4704-937A-EBD681D1446A}" dt="2020-10-05T14:45:47.106" v="701" actId="700"/>
          <ac:spMkLst>
            <pc:docMk/>
            <pc:sldMk cId="300694342" sldId="314"/>
            <ac:spMk id="3" creationId="{00000000-0000-0000-0000-000000000000}"/>
          </ac:spMkLst>
        </pc:spChg>
        <pc:spChg chg="add mod ord">
          <ac:chgData name="Ivana Podnar Žarko" userId="dfd646e4-9588-42bd-8c37-9afab7c03cc3" providerId="ADAL" clId="{E7DE41B9-8F64-4704-937A-EBD681D1446A}" dt="2020-10-05T14:46:27.212" v="716" actId="14100"/>
          <ac:spMkLst>
            <pc:docMk/>
            <pc:sldMk cId="300694342" sldId="314"/>
            <ac:spMk id="5" creationId="{4AFE7212-3028-4B8E-A625-6D04A96321A4}"/>
          </ac:spMkLst>
        </pc:spChg>
        <pc:spChg chg="mod ord">
          <ac:chgData name="Ivana Podnar Žarko" userId="dfd646e4-9588-42bd-8c37-9afab7c03cc3" providerId="ADAL" clId="{E7DE41B9-8F64-4704-937A-EBD681D1446A}" dt="2020-10-05T14:45:47.106" v="701" actId="700"/>
          <ac:spMkLst>
            <pc:docMk/>
            <pc:sldMk cId="300694342" sldId="314"/>
            <ac:spMk id="2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45:47.106" v="701" actId="700"/>
          <ac:spMkLst>
            <pc:docMk/>
            <pc:sldMk cId="300694342" sldId="314"/>
            <ac:spMk id="28" creationId="{00000000-0000-0000-0000-000000000000}"/>
          </ac:spMkLst>
        </pc:spChg>
        <pc:spChg chg="add mod">
          <ac:chgData name="Ivana Podnar Žarko" userId="dfd646e4-9588-42bd-8c37-9afab7c03cc3" providerId="ADAL" clId="{E7DE41B9-8F64-4704-937A-EBD681D1446A}" dt="2020-10-05T14:45:39.661" v="698" actId="1076"/>
          <ac:spMkLst>
            <pc:docMk/>
            <pc:sldMk cId="300694342" sldId="314"/>
            <ac:spMk id="29" creationId="{F4232F76-4B4F-4F03-81A9-07BF5F3AEDAA}"/>
          </ac:spMkLst>
        </pc:spChg>
        <pc:spChg chg="add mod">
          <ac:chgData name="Ivana Podnar Žarko" userId="dfd646e4-9588-42bd-8c37-9afab7c03cc3" providerId="ADAL" clId="{E7DE41B9-8F64-4704-937A-EBD681D1446A}" dt="2020-10-05T14:45:39.661" v="698" actId="1076"/>
          <ac:spMkLst>
            <pc:docMk/>
            <pc:sldMk cId="300694342" sldId="314"/>
            <ac:spMk id="30" creationId="{10F0A8B7-19EC-4708-88AF-A0318B33858A}"/>
          </ac:spMkLst>
        </pc:spChg>
        <pc:spChg chg="add mod">
          <ac:chgData name="Ivana Podnar Žarko" userId="dfd646e4-9588-42bd-8c37-9afab7c03cc3" providerId="ADAL" clId="{E7DE41B9-8F64-4704-937A-EBD681D1446A}" dt="2020-10-05T14:45:39.661" v="698" actId="1076"/>
          <ac:spMkLst>
            <pc:docMk/>
            <pc:sldMk cId="300694342" sldId="314"/>
            <ac:spMk id="31" creationId="{CC38D890-B394-4195-B52A-FF78B546C473}"/>
          </ac:spMkLst>
        </pc:spChg>
        <pc:spChg chg="add mod">
          <ac:chgData name="Ivana Podnar Žarko" userId="dfd646e4-9588-42bd-8c37-9afab7c03cc3" providerId="ADAL" clId="{E7DE41B9-8F64-4704-937A-EBD681D1446A}" dt="2020-10-05T14:45:39.661" v="698" actId="1076"/>
          <ac:spMkLst>
            <pc:docMk/>
            <pc:sldMk cId="300694342" sldId="314"/>
            <ac:spMk id="32" creationId="{C3BEC780-4BB9-402B-B867-CD73D7054ACD}"/>
          </ac:spMkLst>
        </pc:spChg>
        <pc:spChg chg="add mod">
          <ac:chgData name="Ivana Podnar Žarko" userId="dfd646e4-9588-42bd-8c37-9afab7c03cc3" providerId="ADAL" clId="{E7DE41B9-8F64-4704-937A-EBD681D1446A}" dt="2020-10-05T14:45:39.661" v="698" actId="1076"/>
          <ac:spMkLst>
            <pc:docMk/>
            <pc:sldMk cId="300694342" sldId="314"/>
            <ac:spMk id="33" creationId="{495026AB-3901-4731-A31E-F256BB817B69}"/>
          </ac:spMkLst>
        </pc:spChg>
        <pc:spChg chg="add mod">
          <ac:chgData name="Ivana Podnar Žarko" userId="dfd646e4-9588-42bd-8c37-9afab7c03cc3" providerId="ADAL" clId="{E7DE41B9-8F64-4704-937A-EBD681D1446A}" dt="2020-10-05T14:45:39.661" v="698" actId="1076"/>
          <ac:spMkLst>
            <pc:docMk/>
            <pc:sldMk cId="300694342" sldId="314"/>
            <ac:spMk id="34" creationId="{8EED18F6-B031-40DB-8703-2E366D337BA6}"/>
          </ac:spMkLst>
        </pc:spChg>
        <pc:spChg chg="add mod">
          <ac:chgData name="Ivana Podnar Žarko" userId="dfd646e4-9588-42bd-8c37-9afab7c03cc3" providerId="ADAL" clId="{E7DE41B9-8F64-4704-937A-EBD681D1446A}" dt="2020-10-05T14:45:39.661" v="698" actId="1076"/>
          <ac:spMkLst>
            <pc:docMk/>
            <pc:sldMk cId="300694342" sldId="314"/>
            <ac:spMk id="35" creationId="{4854F7D4-8B61-455A-A491-D3A0040338C9}"/>
          </ac:spMkLst>
        </pc:spChg>
        <pc:spChg chg="add mod">
          <ac:chgData name="Ivana Podnar Žarko" userId="dfd646e4-9588-42bd-8c37-9afab7c03cc3" providerId="ADAL" clId="{E7DE41B9-8F64-4704-937A-EBD681D1446A}" dt="2020-10-05T14:45:39.661" v="698" actId="1076"/>
          <ac:spMkLst>
            <pc:docMk/>
            <pc:sldMk cId="300694342" sldId="314"/>
            <ac:spMk id="36" creationId="{F8E8FB95-1541-4191-B17F-28EEE7E7F2BA}"/>
          </ac:spMkLst>
        </pc:spChg>
        <pc:spChg chg="add mod">
          <ac:chgData name="Ivana Podnar Žarko" userId="dfd646e4-9588-42bd-8c37-9afab7c03cc3" providerId="ADAL" clId="{E7DE41B9-8F64-4704-937A-EBD681D1446A}" dt="2020-10-05T14:45:39.661" v="698" actId="1076"/>
          <ac:spMkLst>
            <pc:docMk/>
            <pc:sldMk cId="300694342" sldId="314"/>
            <ac:spMk id="37" creationId="{37032947-C3F8-4C32-A5B2-5DD500CA5618}"/>
          </ac:spMkLst>
        </pc:spChg>
        <pc:spChg chg="add mod">
          <ac:chgData name="Ivana Podnar Žarko" userId="dfd646e4-9588-42bd-8c37-9afab7c03cc3" providerId="ADAL" clId="{E7DE41B9-8F64-4704-937A-EBD681D1446A}" dt="2020-10-05T14:45:39.661" v="698" actId="1076"/>
          <ac:spMkLst>
            <pc:docMk/>
            <pc:sldMk cId="300694342" sldId="314"/>
            <ac:spMk id="38" creationId="{F5436A51-F8F2-450E-ADDC-EFBA37164F47}"/>
          </ac:spMkLst>
        </pc:spChg>
        <pc:spChg chg="add mod">
          <ac:chgData name="Ivana Podnar Žarko" userId="dfd646e4-9588-42bd-8c37-9afab7c03cc3" providerId="ADAL" clId="{E7DE41B9-8F64-4704-937A-EBD681D1446A}" dt="2020-10-05T14:45:39.661" v="698" actId="1076"/>
          <ac:spMkLst>
            <pc:docMk/>
            <pc:sldMk cId="300694342" sldId="314"/>
            <ac:spMk id="39" creationId="{038904A7-4590-400A-AA98-AC319B242A61}"/>
          </ac:spMkLst>
        </pc:spChg>
        <pc:spChg chg="add mod">
          <ac:chgData name="Ivana Podnar Žarko" userId="dfd646e4-9588-42bd-8c37-9afab7c03cc3" providerId="ADAL" clId="{E7DE41B9-8F64-4704-937A-EBD681D1446A}" dt="2020-10-05T14:45:39.661" v="698" actId="1076"/>
          <ac:spMkLst>
            <pc:docMk/>
            <pc:sldMk cId="300694342" sldId="314"/>
            <ac:spMk id="40" creationId="{F183EC8F-10B8-4BA1-AB31-6218729DA715}"/>
          </ac:spMkLst>
        </pc:spChg>
        <pc:spChg chg="add mod">
          <ac:chgData name="Ivana Podnar Žarko" userId="dfd646e4-9588-42bd-8c37-9afab7c03cc3" providerId="ADAL" clId="{E7DE41B9-8F64-4704-937A-EBD681D1446A}" dt="2020-10-05T14:45:39.661" v="698" actId="1076"/>
          <ac:spMkLst>
            <pc:docMk/>
            <pc:sldMk cId="300694342" sldId="314"/>
            <ac:spMk id="41" creationId="{A94F28FB-C359-4BEA-AC05-EC93970E6761}"/>
          </ac:spMkLst>
        </pc:spChg>
        <pc:spChg chg="add mod">
          <ac:chgData name="Ivana Podnar Žarko" userId="dfd646e4-9588-42bd-8c37-9afab7c03cc3" providerId="ADAL" clId="{E7DE41B9-8F64-4704-937A-EBD681D1446A}" dt="2020-10-05T14:45:39.661" v="698" actId="1076"/>
          <ac:spMkLst>
            <pc:docMk/>
            <pc:sldMk cId="300694342" sldId="314"/>
            <ac:spMk id="42" creationId="{AD93B8E6-AE22-4990-98E9-2B6D12854343}"/>
          </ac:spMkLst>
        </pc:spChg>
        <pc:spChg chg="add mod">
          <ac:chgData name="Ivana Podnar Žarko" userId="dfd646e4-9588-42bd-8c37-9afab7c03cc3" providerId="ADAL" clId="{E7DE41B9-8F64-4704-937A-EBD681D1446A}" dt="2020-10-05T14:45:39.661" v="698" actId="1076"/>
          <ac:spMkLst>
            <pc:docMk/>
            <pc:sldMk cId="300694342" sldId="314"/>
            <ac:spMk id="43" creationId="{998F5E5D-D1B6-4D6B-8CAD-5A71A825D29D}"/>
          </ac:spMkLst>
        </pc:spChg>
        <pc:spChg chg="add mod">
          <ac:chgData name="Ivana Podnar Žarko" userId="dfd646e4-9588-42bd-8c37-9afab7c03cc3" providerId="ADAL" clId="{E7DE41B9-8F64-4704-937A-EBD681D1446A}" dt="2020-10-05T14:45:39.661" v="698" actId="1076"/>
          <ac:spMkLst>
            <pc:docMk/>
            <pc:sldMk cId="300694342" sldId="314"/>
            <ac:spMk id="44" creationId="{A4EBC458-3735-4DBD-A1D6-99F04E0D7ED4}"/>
          </ac:spMkLst>
        </pc:spChg>
        <pc:spChg chg="add mod">
          <ac:chgData name="Ivana Podnar Žarko" userId="dfd646e4-9588-42bd-8c37-9afab7c03cc3" providerId="ADAL" clId="{E7DE41B9-8F64-4704-937A-EBD681D1446A}" dt="2020-10-05T14:45:39.661" v="698" actId="1076"/>
          <ac:spMkLst>
            <pc:docMk/>
            <pc:sldMk cId="300694342" sldId="314"/>
            <ac:spMk id="45" creationId="{0F7ECC67-3DB5-42C4-A7C6-59E9D93E9491}"/>
          </ac:spMkLst>
        </pc:spChg>
        <pc:spChg chg="add mod">
          <ac:chgData name="Ivana Podnar Žarko" userId="dfd646e4-9588-42bd-8c37-9afab7c03cc3" providerId="ADAL" clId="{E7DE41B9-8F64-4704-937A-EBD681D1446A}" dt="2020-10-05T14:45:39.661" v="698" actId="1076"/>
          <ac:spMkLst>
            <pc:docMk/>
            <pc:sldMk cId="300694342" sldId="314"/>
            <ac:spMk id="46" creationId="{3AAB0E15-D8FC-40B6-8CD3-FD92E68DB166}"/>
          </ac:spMkLst>
        </pc:spChg>
        <pc:spChg chg="add mod">
          <ac:chgData name="Ivana Podnar Žarko" userId="dfd646e4-9588-42bd-8c37-9afab7c03cc3" providerId="ADAL" clId="{E7DE41B9-8F64-4704-937A-EBD681D1446A}" dt="2020-10-05T14:45:39.661" v="698" actId="1076"/>
          <ac:spMkLst>
            <pc:docMk/>
            <pc:sldMk cId="300694342" sldId="314"/>
            <ac:spMk id="47" creationId="{4C34FC4F-3DA5-4CCE-9158-CDE633D97E45}"/>
          </ac:spMkLst>
        </pc:spChg>
        <pc:spChg chg="add mod">
          <ac:chgData name="Ivana Podnar Žarko" userId="dfd646e4-9588-42bd-8c37-9afab7c03cc3" providerId="ADAL" clId="{E7DE41B9-8F64-4704-937A-EBD681D1446A}" dt="2020-10-05T14:45:39.661" v="698" actId="1076"/>
          <ac:spMkLst>
            <pc:docMk/>
            <pc:sldMk cId="300694342" sldId="314"/>
            <ac:spMk id="48" creationId="{14F2C4C7-C18E-43C5-83F9-18E7D4714E84}"/>
          </ac:spMkLst>
        </pc:spChg>
        <pc:spChg chg="add del">
          <ac:chgData name="Ivana Podnar Žarko" userId="dfd646e4-9588-42bd-8c37-9afab7c03cc3" providerId="ADAL" clId="{E7DE41B9-8F64-4704-937A-EBD681D1446A}" dt="2020-10-05T14:45:42.897" v="700" actId="22"/>
          <ac:spMkLst>
            <pc:docMk/>
            <pc:sldMk cId="300694342" sldId="314"/>
            <ac:spMk id="49" creationId="{05EB9197-F932-4C30-9DDC-B475ECEAB77D}"/>
          </ac:spMkLst>
        </pc:spChg>
        <pc:spChg chg="mod ord">
          <ac:chgData name="Ivana Podnar Žarko" userId="dfd646e4-9588-42bd-8c37-9afab7c03cc3" providerId="ADAL" clId="{E7DE41B9-8F64-4704-937A-EBD681D1446A}" dt="2020-10-05T14:45:47.106" v="701" actId="700"/>
          <ac:spMkLst>
            <pc:docMk/>
            <pc:sldMk cId="300694342" sldId="314"/>
            <ac:spMk id="96258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4:54.418" v="694" actId="478"/>
          <ac:spMkLst>
            <pc:docMk/>
            <pc:sldMk cId="300694342" sldId="314"/>
            <ac:spMk id="96259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4:54.418" v="694" actId="478"/>
          <ac:spMkLst>
            <pc:docMk/>
            <pc:sldMk cId="300694342" sldId="314"/>
            <ac:spMk id="96260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4:54.418" v="694" actId="478"/>
          <ac:spMkLst>
            <pc:docMk/>
            <pc:sldMk cId="300694342" sldId="314"/>
            <ac:spMk id="96261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4:54.418" v="694" actId="478"/>
          <ac:spMkLst>
            <pc:docMk/>
            <pc:sldMk cId="300694342" sldId="314"/>
            <ac:spMk id="96262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4:54.418" v="694" actId="478"/>
          <ac:spMkLst>
            <pc:docMk/>
            <pc:sldMk cId="300694342" sldId="314"/>
            <ac:spMk id="96263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4:54.418" v="694" actId="478"/>
          <ac:spMkLst>
            <pc:docMk/>
            <pc:sldMk cId="300694342" sldId="314"/>
            <ac:spMk id="96264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4:54.418" v="694" actId="478"/>
          <ac:spMkLst>
            <pc:docMk/>
            <pc:sldMk cId="300694342" sldId="314"/>
            <ac:spMk id="96265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4:54.418" v="694" actId="478"/>
          <ac:spMkLst>
            <pc:docMk/>
            <pc:sldMk cId="300694342" sldId="314"/>
            <ac:spMk id="96266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4:54.418" v="694" actId="478"/>
          <ac:spMkLst>
            <pc:docMk/>
            <pc:sldMk cId="300694342" sldId="314"/>
            <ac:spMk id="96267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4:54.418" v="694" actId="478"/>
          <ac:spMkLst>
            <pc:docMk/>
            <pc:sldMk cId="300694342" sldId="314"/>
            <ac:spMk id="96268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4:54.418" v="694" actId="478"/>
          <ac:spMkLst>
            <pc:docMk/>
            <pc:sldMk cId="300694342" sldId="314"/>
            <ac:spMk id="96269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4:54.418" v="694" actId="478"/>
          <ac:spMkLst>
            <pc:docMk/>
            <pc:sldMk cId="300694342" sldId="314"/>
            <ac:spMk id="96270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4:54.418" v="694" actId="478"/>
          <ac:spMkLst>
            <pc:docMk/>
            <pc:sldMk cId="300694342" sldId="314"/>
            <ac:spMk id="96271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4:54.418" v="694" actId="478"/>
          <ac:spMkLst>
            <pc:docMk/>
            <pc:sldMk cId="300694342" sldId="314"/>
            <ac:spMk id="96272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4:54.418" v="694" actId="478"/>
          <ac:spMkLst>
            <pc:docMk/>
            <pc:sldMk cId="300694342" sldId="314"/>
            <ac:spMk id="96273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4:54.418" v="694" actId="478"/>
          <ac:spMkLst>
            <pc:docMk/>
            <pc:sldMk cId="300694342" sldId="314"/>
            <ac:spMk id="96274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4:54.418" v="694" actId="478"/>
          <ac:spMkLst>
            <pc:docMk/>
            <pc:sldMk cId="300694342" sldId="314"/>
            <ac:spMk id="96275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4:54.418" v="694" actId="478"/>
          <ac:spMkLst>
            <pc:docMk/>
            <pc:sldMk cId="300694342" sldId="314"/>
            <ac:spMk id="96276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4:54.418" v="694" actId="478"/>
          <ac:spMkLst>
            <pc:docMk/>
            <pc:sldMk cId="300694342" sldId="314"/>
            <ac:spMk id="96277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4:54.418" v="694" actId="478"/>
          <ac:spMkLst>
            <pc:docMk/>
            <pc:sldMk cId="300694342" sldId="314"/>
            <ac:spMk id="96278" creationId="{00000000-0000-0000-0000-000000000000}"/>
          </ac:spMkLst>
        </pc:spChg>
      </pc:sldChg>
      <pc:sldChg chg="addSp delSp modSp add mod modClrScheme chgLayout">
        <pc:chgData name="Ivana Podnar Žarko" userId="dfd646e4-9588-42bd-8c37-9afab7c03cc3" providerId="ADAL" clId="{E7DE41B9-8F64-4704-937A-EBD681D1446A}" dt="2020-10-05T14:47:15.231" v="727" actId="1076"/>
        <pc:sldMkLst>
          <pc:docMk/>
          <pc:sldMk cId="1786564020" sldId="315"/>
        </pc:sldMkLst>
        <pc:spChg chg="add del mod ord">
          <ac:chgData name="Ivana Podnar Žarko" userId="dfd646e4-9588-42bd-8c37-9afab7c03cc3" providerId="ADAL" clId="{E7DE41B9-8F64-4704-937A-EBD681D1446A}" dt="2020-10-05T14:46:48.604" v="718" actId="478"/>
          <ac:spMkLst>
            <pc:docMk/>
            <pc:sldMk cId="1786564020" sldId="315"/>
            <ac:spMk id="2" creationId="{8A6BB000-2198-4BD9-A9ED-A5E0B781D874}"/>
          </ac:spMkLst>
        </pc:spChg>
        <pc:spChg chg="mod ord">
          <ac:chgData name="Ivana Podnar Žarko" userId="dfd646e4-9588-42bd-8c37-9afab7c03cc3" providerId="ADAL" clId="{E7DE41B9-8F64-4704-937A-EBD681D1446A}" dt="2020-10-05T14:46:43.052" v="717" actId="700"/>
          <ac:spMkLst>
            <pc:docMk/>
            <pc:sldMk cId="1786564020" sldId="315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46:43.052" v="717" actId="700"/>
          <ac:spMkLst>
            <pc:docMk/>
            <pc:sldMk cId="1786564020" sldId="315"/>
            <ac:spMk id="2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46:43.052" v="717" actId="700"/>
          <ac:spMkLst>
            <pc:docMk/>
            <pc:sldMk cId="1786564020" sldId="315"/>
            <ac:spMk id="27" creationId="{00000000-0000-0000-0000-000000000000}"/>
          </ac:spMkLst>
        </pc:spChg>
        <pc:spChg chg="add del mod">
          <ac:chgData name="Ivana Podnar Žarko" userId="dfd646e4-9588-42bd-8c37-9afab7c03cc3" providerId="ADAL" clId="{E7DE41B9-8F64-4704-937A-EBD681D1446A}" dt="2020-10-05T14:47:08.037" v="724"/>
          <ac:spMkLst>
            <pc:docMk/>
            <pc:sldMk cId="1786564020" sldId="315"/>
            <ac:spMk id="28" creationId="{4E8C7B1F-ADFB-4D11-8FA5-05E479A89169}"/>
          </ac:spMkLst>
        </pc:spChg>
        <pc:spChg chg="add del mod">
          <ac:chgData name="Ivana Podnar Žarko" userId="dfd646e4-9588-42bd-8c37-9afab7c03cc3" providerId="ADAL" clId="{E7DE41B9-8F64-4704-937A-EBD681D1446A}" dt="2020-10-05T14:47:08.037" v="724"/>
          <ac:spMkLst>
            <pc:docMk/>
            <pc:sldMk cId="1786564020" sldId="315"/>
            <ac:spMk id="29" creationId="{B07FB3D4-200D-42A2-9E0E-B80181F6C59C}"/>
          </ac:spMkLst>
        </pc:spChg>
        <pc:spChg chg="add del mod">
          <ac:chgData name="Ivana Podnar Žarko" userId="dfd646e4-9588-42bd-8c37-9afab7c03cc3" providerId="ADAL" clId="{E7DE41B9-8F64-4704-937A-EBD681D1446A}" dt="2020-10-05T14:47:08.037" v="724"/>
          <ac:spMkLst>
            <pc:docMk/>
            <pc:sldMk cId="1786564020" sldId="315"/>
            <ac:spMk id="30" creationId="{0B1B65A2-BF9C-4986-8E10-D1EFB6F84C07}"/>
          </ac:spMkLst>
        </pc:spChg>
        <pc:spChg chg="add del mod">
          <ac:chgData name="Ivana Podnar Žarko" userId="dfd646e4-9588-42bd-8c37-9afab7c03cc3" providerId="ADAL" clId="{E7DE41B9-8F64-4704-937A-EBD681D1446A}" dt="2020-10-05T14:47:08.037" v="724"/>
          <ac:spMkLst>
            <pc:docMk/>
            <pc:sldMk cId="1786564020" sldId="315"/>
            <ac:spMk id="31" creationId="{1A3550C3-8E1E-46E0-B6D1-E86D4C33EAC6}"/>
          </ac:spMkLst>
        </pc:spChg>
        <pc:spChg chg="add del mod">
          <ac:chgData name="Ivana Podnar Žarko" userId="dfd646e4-9588-42bd-8c37-9afab7c03cc3" providerId="ADAL" clId="{E7DE41B9-8F64-4704-937A-EBD681D1446A}" dt="2020-10-05T14:47:08.037" v="724"/>
          <ac:spMkLst>
            <pc:docMk/>
            <pc:sldMk cId="1786564020" sldId="315"/>
            <ac:spMk id="32" creationId="{A6136FDE-2C6F-4754-8EBA-79EDCDAF3355}"/>
          </ac:spMkLst>
        </pc:spChg>
        <pc:spChg chg="add del mod">
          <ac:chgData name="Ivana Podnar Žarko" userId="dfd646e4-9588-42bd-8c37-9afab7c03cc3" providerId="ADAL" clId="{E7DE41B9-8F64-4704-937A-EBD681D1446A}" dt="2020-10-05T14:47:08.037" v="724"/>
          <ac:spMkLst>
            <pc:docMk/>
            <pc:sldMk cId="1786564020" sldId="315"/>
            <ac:spMk id="33" creationId="{A28CF643-25E8-488E-AE42-064CC20E818A}"/>
          </ac:spMkLst>
        </pc:spChg>
        <pc:spChg chg="add del mod">
          <ac:chgData name="Ivana Podnar Žarko" userId="dfd646e4-9588-42bd-8c37-9afab7c03cc3" providerId="ADAL" clId="{E7DE41B9-8F64-4704-937A-EBD681D1446A}" dt="2020-10-05T14:47:08.037" v="724"/>
          <ac:spMkLst>
            <pc:docMk/>
            <pc:sldMk cId="1786564020" sldId="315"/>
            <ac:spMk id="34" creationId="{A4FEFDBB-008B-4A2D-B604-DA02DCBC2EAF}"/>
          </ac:spMkLst>
        </pc:spChg>
        <pc:spChg chg="add del mod">
          <ac:chgData name="Ivana Podnar Žarko" userId="dfd646e4-9588-42bd-8c37-9afab7c03cc3" providerId="ADAL" clId="{E7DE41B9-8F64-4704-937A-EBD681D1446A}" dt="2020-10-05T14:47:08.037" v="724"/>
          <ac:spMkLst>
            <pc:docMk/>
            <pc:sldMk cId="1786564020" sldId="315"/>
            <ac:spMk id="35" creationId="{0A76832E-4315-4767-B840-079F994D9234}"/>
          </ac:spMkLst>
        </pc:spChg>
        <pc:spChg chg="add del mod">
          <ac:chgData name="Ivana Podnar Žarko" userId="dfd646e4-9588-42bd-8c37-9afab7c03cc3" providerId="ADAL" clId="{E7DE41B9-8F64-4704-937A-EBD681D1446A}" dt="2020-10-05T14:47:08.037" v="724"/>
          <ac:spMkLst>
            <pc:docMk/>
            <pc:sldMk cId="1786564020" sldId="315"/>
            <ac:spMk id="36" creationId="{2129BA23-3EC6-46EC-8588-88735A24B566}"/>
          </ac:spMkLst>
        </pc:spChg>
        <pc:spChg chg="add del mod">
          <ac:chgData name="Ivana Podnar Žarko" userId="dfd646e4-9588-42bd-8c37-9afab7c03cc3" providerId="ADAL" clId="{E7DE41B9-8F64-4704-937A-EBD681D1446A}" dt="2020-10-05T14:47:08.037" v="724"/>
          <ac:spMkLst>
            <pc:docMk/>
            <pc:sldMk cId="1786564020" sldId="315"/>
            <ac:spMk id="37" creationId="{59F20DFB-C23F-4E45-B718-670EEDA811BF}"/>
          </ac:spMkLst>
        </pc:spChg>
        <pc:spChg chg="add del mod">
          <ac:chgData name="Ivana Podnar Žarko" userId="dfd646e4-9588-42bd-8c37-9afab7c03cc3" providerId="ADAL" clId="{E7DE41B9-8F64-4704-937A-EBD681D1446A}" dt="2020-10-05T14:47:08.037" v="724"/>
          <ac:spMkLst>
            <pc:docMk/>
            <pc:sldMk cId="1786564020" sldId="315"/>
            <ac:spMk id="38" creationId="{0A5E0488-CA0A-4BE7-907E-F112E3EABA40}"/>
          </ac:spMkLst>
        </pc:spChg>
        <pc:spChg chg="add del mod">
          <ac:chgData name="Ivana Podnar Žarko" userId="dfd646e4-9588-42bd-8c37-9afab7c03cc3" providerId="ADAL" clId="{E7DE41B9-8F64-4704-937A-EBD681D1446A}" dt="2020-10-05T14:47:08.037" v="724"/>
          <ac:spMkLst>
            <pc:docMk/>
            <pc:sldMk cId="1786564020" sldId="315"/>
            <ac:spMk id="39" creationId="{C2223DD3-D94A-4A6F-BB50-266FBA84BB45}"/>
          </ac:spMkLst>
        </pc:spChg>
        <pc:spChg chg="add del mod">
          <ac:chgData name="Ivana Podnar Žarko" userId="dfd646e4-9588-42bd-8c37-9afab7c03cc3" providerId="ADAL" clId="{E7DE41B9-8F64-4704-937A-EBD681D1446A}" dt="2020-10-05T14:47:08.037" v="724"/>
          <ac:spMkLst>
            <pc:docMk/>
            <pc:sldMk cId="1786564020" sldId="315"/>
            <ac:spMk id="40" creationId="{B186C634-AA50-450E-8697-C60545C1044C}"/>
          </ac:spMkLst>
        </pc:spChg>
        <pc:spChg chg="add del mod">
          <ac:chgData name="Ivana Podnar Žarko" userId="dfd646e4-9588-42bd-8c37-9afab7c03cc3" providerId="ADAL" clId="{E7DE41B9-8F64-4704-937A-EBD681D1446A}" dt="2020-10-05T14:47:08.037" v="724"/>
          <ac:spMkLst>
            <pc:docMk/>
            <pc:sldMk cId="1786564020" sldId="315"/>
            <ac:spMk id="41" creationId="{74F934BD-FE8A-4F2E-B429-F1B4E60E00A1}"/>
          </ac:spMkLst>
        </pc:spChg>
        <pc:spChg chg="add del mod">
          <ac:chgData name="Ivana Podnar Žarko" userId="dfd646e4-9588-42bd-8c37-9afab7c03cc3" providerId="ADAL" clId="{E7DE41B9-8F64-4704-937A-EBD681D1446A}" dt="2020-10-05T14:47:08.037" v="724"/>
          <ac:spMkLst>
            <pc:docMk/>
            <pc:sldMk cId="1786564020" sldId="315"/>
            <ac:spMk id="42" creationId="{C339602B-EEE3-41A9-84FC-F1B72656236A}"/>
          </ac:spMkLst>
        </pc:spChg>
        <pc:spChg chg="add del mod">
          <ac:chgData name="Ivana Podnar Žarko" userId="dfd646e4-9588-42bd-8c37-9afab7c03cc3" providerId="ADAL" clId="{E7DE41B9-8F64-4704-937A-EBD681D1446A}" dt="2020-10-05T14:47:08.037" v="724"/>
          <ac:spMkLst>
            <pc:docMk/>
            <pc:sldMk cId="1786564020" sldId="315"/>
            <ac:spMk id="44" creationId="{3A50530F-7733-491C-8555-D5069CFAAD29}"/>
          </ac:spMkLst>
        </pc:spChg>
        <pc:spChg chg="add del mod">
          <ac:chgData name="Ivana Podnar Žarko" userId="dfd646e4-9588-42bd-8c37-9afab7c03cc3" providerId="ADAL" clId="{E7DE41B9-8F64-4704-937A-EBD681D1446A}" dt="2020-10-05T14:47:08.037" v="724"/>
          <ac:spMkLst>
            <pc:docMk/>
            <pc:sldMk cId="1786564020" sldId="315"/>
            <ac:spMk id="47" creationId="{E9864271-6E9C-4B9C-91BA-7A254C304BB4}"/>
          </ac:spMkLst>
        </pc:spChg>
        <pc:spChg chg="add del mod">
          <ac:chgData name="Ivana Podnar Žarko" userId="dfd646e4-9588-42bd-8c37-9afab7c03cc3" providerId="ADAL" clId="{E7DE41B9-8F64-4704-937A-EBD681D1446A}" dt="2020-10-05T14:47:07.207" v="723"/>
          <ac:spMkLst>
            <pc:docMk/>
            <pc:sldMk cId="1786564020" sldId="315"/>
            <ac:spMk id="48" creationId="{D4CD9A4E-F2B0-4F99-BF8F-5821B9D7958F}"/>
          </ac:spMkLst>
        </pc:spChg>
        <pc:spChg chg="add del mod">
          <ac:chgData name="Ivana Podnar Žarko" userId="dfd646e4-9588-42bd-8c37-9afab7c03cc3" providerId="ADAL" clId="{E7DE41B9-8F64-4704-937A-EBD681D1446A}" dt="2020-10-05T14:47:07.207" v="723"/>
          <ac:spMkLst>
            <pc:docMk/>
            <pc:sldMk cId="1786564020" sldId="315"/>
            <ac:spMk id="49" creationId="{891815EE-889E-420E-9093-F1EE33535D57}"/>
          </ac:spMkLst>
        </pc:spChg>
        <pc:spChg chg="add del mod">
          <ac:chgData name="Ivana Podnar Žarko" userId="dfd646e4-9588-42bd-8c37-9afab7c03cc3" providerId="ADAL" clId="{E7DE41B9-8F64-4704-937A-EBD681D1446A}" dt="2020-10-05T14:47:07.207" v="723"/>
          <ac:spMkLst>
            <pc:docMk/>
            <pc:sldMk cId="1786564020" sldId="315"/>
            <ac:spMk id="50" creationId="{AD2744E4-B4A9-4C17-BFDD-F0EA9766F8E7}"/>
          </ac:spMkLst>
        </pc:spChg>
        <pc:spChg chg="add del mod">
          <ac:chgData name="Ivana Podnar Žarko" userId="dfd646e4-9588-42bd-8c37-9afab7c03cc3" providerId="ADAL" clId="{E7DE41B9-8F64-4704-937A-EBD681D1446A}" dt="2020-10-05T14:47:07.207" v="723"/>
          <ac:spMkLst>
            <pc:docMk/>
            <pc:sldMk cId="1786564020" sldId="315"/>
            <ac:spMk id="51" creationId="{B2F35CB7-A973-4100-9C5A-AB15794194A1}"/>
          </ac:spMkLst>
        </pc:spChg>
        <pc:spChg chg="add del mod">
          <ac:chgData name="Ivana Podnar Žarko" userId="dfd646e4-9588-42bd-8c37-9afab7c03cc3" providerId="ADAL" clId="{E7DE41B9-8F64-4704-937A-EBD681D1446A}" dt="2020-10-05T14:47:07.207" v="723"/>
          <ac:spMkLst>
            <pc:docMk/>
            <pc:sldMk cId="1786564020" sldId="315"/>
            <ac:spMk id="52" creationId="{E5385A71-4C5B-4C6D-931E-A9A7BCC6EC72}"/>
          </ac:spMkLst>
        </pc:spChg>
        <pc:spChg chg="add del mod">
          <ac:chgData name="Ivana Podnar Žarko" userId="dfd646e4-9588-42bd-8c37-9afab7c03cc3" providerId="ADAL" clId="{E7DE41B9-8F64-4704-937A-EBD681D1446A}" dt="2020-10-05T14:47:07.207" v="723"/>
          <ac:spMkLst>
            <pc:docMk/>
            <pc:sldMk cId="1786564020" sldId="315"/>
            <ac:spMk id="53" creationId="{194CA0DC-0040-483E-8FD2-1DEBBB36922E}"/>
          </ac:spMkLst>
        </pc:spChg>
        <pc:spChg chg="add del mod">
          <ac:chgData name="Ivana Podnar Žarko" userId="dfd646e4-9588-42bd-8c37-9afab7c03cc3" providerId="ADAL" clId="{E7DE41B9-8F64-4704-937A-EBD681D1446A}" dt="2020-10-05T14:47:07.207" v="723"/>
          <ac:spMkLst>
            <pc:docMk/>
            <pc:sldMk cId="1786564020" sldId="315"/>
            <ac:spMk id="54" creationId="{20370F37-0C0E-484E-AEEE-40ED098EB6DE}"/>
          </ac:spMkLst>
        </pc:spChg>
        <pc:spChg chg="add del mod">
          <ac:chgData name="Ivana Podnar Žarko" userId="dfd646e4-9588-42bd-8c37-9afab7c03cc3" providerId="ADAL" clId="{E7DE41B9-8F64-4704-937A-EBD681D1446A}" dt="2020-10-05T14:47:07.207" v="723"/>
          <ac:spMkLst>
            <pc:docMk/>
            <pc:sldMk cId="1786564020" sldId="315"/>
            <ac:spMk id="55" creationId="{D283656F-C2E3-4229-8F53-8B00997F195A}"/>
          </ac:spMkLst>
        </pc:spChg>
        <pc:spChg chg="add del mod">
          <ac:chgData name="Ivana Podnar Žarko" userId="dfd646e4-9588-42bd-8c37-9afab7c03cc3" providerId="ADAL" clId="{E7DE41B9-8F64-4704-937A-EBD681D1446A}" dt="2020-10-05T14:47:07.207" v="723"/>
          <ac:spMkLst>
            <pc:docMk/>
            <pc:sldMk cId="1786564020" sldId="315"/>
            <ac:spMk id="56" creationId="{1FB8C8FB-1332-492C-9D7E-188B0B6ADCE0}"/>
          </ac:spMkLst>
        </pc:spChg>
        <pc:spChg chg="add del mod">
          <ac:chgData name="Ivana Podnar Žarko" userId="dfd646e4-9588-42bd-8c37-9afab7c03cc3" providerId="ADAL" clId="{E7DE41B9-8F64-4704-937A-EBD681D1446A}" dt="2020-10-05T14:47:07.207" v="723"/>
          <ac:spMkLst>
            <pc:docMk/>
            <pc:sldMk cId="1786564020" sldId="315"/>
            <ac:spMk id="57" creationId="{58EDD691-2E45-46F6-BE5A-ECE76CF5FC78}"/>
          </ac:spMkLst>
        </pc:spChg>
        <pc:spChg chg="add del mod">
          <ac:chgData name="Ivana Podnar Žarko" userId="dfd646e4-9588-42bd-8c37-9afab7c03cc3" providerId="ADAL" clId="{E7DE41B9-8F64-4704-937A-EBD681D1446A}" dt="2020-10-05T14:47:07.207" v="723"/>
          <ac:spMkLst>
            <pc:docMk/>
            <pc:sldMk cId="1786564020" sldId="315"/>
            <ac:spMk id="58" creationId="{86A927B0-6563-4FAC-9353-E62E6A3F7B95}"/>
          </ac:spMkLst>
        </pc:spChg>
        <pc:spChg chg="add del mod">
          <ac:chgData name="Ivana Podnar Žarko" userId="dfd646e4-9588-42bd-8c37-9afab7c03cc3" providerId="ADAL" clId="{E7DE41B9-8F64-4704-937A-EBD681D1446A}" dt="2020-10-05T14:47:07.207" v="723"/>
          <ac:spMkLst>
            <pc:docMk/>
            <pc:sldMk cId="1786564020" sldId="315"/>
            <ac:spMk id="59" creationId="{D3004FC2-0A06-4168-9682-462B4602DE73}"/>
          </ac:spMkLst>
        </pc:spChg>
        <pc:spChg chg="add del mod">
          <ac:chgData name="Ivana Podnar Žarko" userId="dfd646e4-9588-42bd-8c37-9afab7c03cc3" providerId="ADAL" clId="{E7DE41B9-8F64-4704-937A-EBD681D1446A}" dt="2020-10-05T14:47:07.207" v="723"/>
          <ac:spMkLst>
            <pc:docMk/>
            <pc:sldMk cId="1786564020" sldId="315"/>
            <ac:spMk id="60" creationId="{A601505F-0639-41C6-AF94-8E8B1B7B07B6}"/>
          </ac:spMkLst>
        </pc:spChg>
        <pc:spChg chg="add del mod">
          <ac:chgData name="Ivana Podnar Žarko" userId="dfd646e4-9588-42bd-8c37-9afab7c03cc3" providerId="ADAL" clId="{E7DE41B9-8F64-4704-937A-EBD681D1446A}" dt="2020-10-05T14:47:07.207" v="723"/>
          <ac:spMkLst>
            <pc:docMk/>
            <pc:sldMk cId="1786564020" sldId="315"/>
            <ac:spMk id="61" creationId="{DE3D17ED-4F1B-40A1-B089-6FF2F8481E78}"/>
          </ac:spMkLst>
        </pc:spChg>
        <pc:spChg chg="add del mod">
          <ac:chgData name="Ivana Podnar Žarko" userId="dfd646e4-9588-42bd-8c37-9afab7c03cc3" providerId="ADAL" clId="{E7DE41B9-8F64-4704-937A-EBD681D1446A}" dt="2020-10-05T14:47:07.207" v="723"/>
          <ac:spMkLst>
            <pc:docMk/>
            <pc:sldMk cId="1786564020" sldId="315"/>
            <ac:spMk id="62" creationId="{AC834A78-C4C3-4364-AE98-013312B23A2C}"/>
          </ac:spMkLst>
        </pc:spChg>
        <pc:spChg chg="add del mod">
          <ac:chgData name="Ivana Podnar Žarko" userId="dfd646e4-9588-42bd-8c37-9afab7c03cc3" providerId="ADAL" clId="{E7DE41B9-8F64-4704-937A-EBD681D1446A}" dt="2020-10-05T14:47:07.207" v="723"/>
          <ac:spMkLst>
            <pc:docMk/>
            <pc:sldMk cId="1786564020" sldId="315"/>
            <ac:spMk id="64" creationId="{7A7E2C76-24C7-4DFD-9DE5-55D20A5E5C46}"/>
          </ac:spMkLst>
        </pc:spChg>
        <pc:spChg chg="add del mod">
          <ac:chgData name="Ivana Podnar Žarko" userId="dfd646e4-9588-42bd-8c37-9afab7c03cc3" providerId="ADAL" clId="{E7DE41B9-8F64-4704-937A-EBD681D1446A}" dt="2020-10-05T14:47:07.207" v="723"/>
          <ac:spMkLst>
            <pc:docMk/>
            <pc:sldMk cId="1786564020" sldId="315"/>
            <ac:spMk id="67" creationId="{AD4F9E14-BAE8-4DB4-8CB8-3D03EC896A48}"/>
          </ac:spMkLst>
        </pc:spChg>
        <pc:spChg chg="add mod">
          <ac:chgData name="Ivana Podnar Žarko" userId="dfd646e4-9588-42bd-8c37-9afab7c03cc3" providerId="ADAL" clId="{E7DE41B9-8F64-4704-937A-EBD681D1446A}" dt="2020-10-05T14:47:15.231" v="727" actId="1076"/>
          <ac:spMkLst>
            <pc:docMk/>
            <pc:sldMk cId="1786564020" sldId="315"/>
            <ac:spMk id="68" creationId="{08A7EF37-262D-48D6-825F-735423055411}"/>
          </ac:spMkLst>
        </pc:spChg>
        <pc:spChg chg="add mod">
          <ac:chgData name="Ivana Podnar Žarko" userId="dfd646e4-9588-42bd-8c37-9afab7c03cc3" providerId="ADAL" clId="{E7DE41B9-8F64-4704-937A-EBD681D1446A}" dt="2020-10-05T14:47:15.231" v="727" actId="1076"/>
          <ac:spMkLst>
            <pc:docMk/>
            <pc:sldMk cId="1786564020" sldId="315"/>
            <ac:spMk id="69" creationId="{471F2EA7-4B31-4F65-983B-C2FB773CCC7B}"/>
          </ac:spMkLst>
        </pc:spChg>
        <pc:spChg chg="add mod">
          <ac:chgData name="Ivana Podnar Žarko" userId="dfd646e4-9588-42bd-8c37-9afab7c03cc3" providerId="ADAL" clId="{E7DE41B9-8F64-4704-937A-EBD681D1446A}" dt="2020-10-05T14:47:15.231" v="727" actId="1076"/>
          <ac:spMkLst>
            <pc:docMk/>
            <pc:sldMk cId="1786564020" sldId="315"/>
            <ac:spMk id="70" creationId="{7357A6CF-1ADC-4722-BC40-F67DAC178AC3}"/>
          </ac:spMkLst>
        </pc:spChg>
        <pc:spChg chg="add mod">
          <ac:chgData name="Ivana Podnar Žarko" userId="dfd646e4-9588-42bd-8c37-9afab7c03cc3" providerId="ADAL" clId="{E7DE41B9-8F64-4704-937A-EBD681D1446A}" dt="2020-10-05T14:47:15.231" v="727" actId="1076"/>
          <ac:spMkLst>
            <pc:docMk/>
            <pc:sldMk cId="1786564020" sldId="315"/>
            <ac:spMk id="71" creationId="{CE3261C3-2029-4EBE-8339-4F18FC70E32E}"/>
          </ac:spMkLst>
        </pc:spChg>
        <pc:spChg chg="add mod">
          <ac:chgData name="Ivana Podnar Žarko" userId="dfd646e4-9588-42bd-8c37-9afab7c03cc3" providerId="ADAL" clId="{E7DE41B9-8F64-4704-937A-EBD681D1446A}" dt="2020-10-05T14:47:15.231" v="727" actId="1076"/>
          <ac:spMkLst>
            <pc:docMk/>
            <pc:sldMk cId="1786564020" sldId="315"/>
            <ac:spMk id="72" creationId="{B03FF2E5-96B8-4828-B86B-19A6FE312E93}"/>
          </ac:spMkLst>
        </pc:spChg>
        <pc:spChg chg="add mod">
          <ac:chgData name="Ivana Podnar Žarko" userId="dfd646e4-9588-42bd-8c37-9afab7c03cc3" providerId="ADAL" clId="{E7DE41B9-8F64-4704-937A-EBD681D1446A}" dt="2020-10-05T14:47:15.231" v="727" actId="1076"/>
          <ac:spMkLst>
            <pc:docMk/>
            <pc:sldMk cId="1786564020" sldId="315"/>
            <ac:spMk id="73" creationId="{54A2D9DB-0143-4AD7-9596-2EC2F3F11BD9}"/>
          </ac:spMkLst>
        </pc:spChg>
        <pc:spChg chg="add mod">
          <ac:chgData name="Ivana Podnar Žarko" userId="dfd646e4-9588-42bd-8c37-9afab7c03cc3" providerId="ADAL" clId="{E7DE41B9-8F64-4704-937A-EBD681D1446A}" dt="2020-10-05T14:47:15.231" v="727" actId="1076"/>
          <ac:spMkLst>
            <pc:docMk/>
            <pc:sldMk cId="1786564020" sldId="315"/>
            <ac:spMk id="74" creationId="{4A23E4BB-4846-40A7-8FD0-8D28CAD11B54}"/>
          </ac:spMkLst>
        </pc:spChg>
        <pc:spChg chg="add mod">
          <ac:chgData name="Ivana Podnar Žarko" userId="dfd646e4-9588-42bd-8c37-9afab7c03cc3" providerId="ADAL" clId="{E7DE41B9-8F64-4704-937A-EBD681D1446A}" dt="2020-10-05T14:47:15.231" v="727" actId="1076"/>
          <ac:spMkLst>
            <pc:docMk/>
            <pc:sldMk cId="1786564020" sldId="315"/>
            <ac:spMk id="75" creationId="{CD30E6FF-0A12-45B4-A11D-62BCE9140CC8}"/>
          </ac:spMkLst>
        </pc:spChg>
        <pc:spChg chg="add mod">
          <ac:chgData name="Ivana Podnar Žarko" userId="dfd646e4-9588-42bd-8c37-9afab7c03cc3" providerId="ADAL" clId="{E7DE41B9-8F64-4704-937A-EBD681D1446A}" dt="2020-10-05T14:47:15.231" v="727" actId="1076"/>
          <ac:spMkLst>
            <pc:docMk/>
            <pc:sldMk cId="1786564020" sldId="315"/>
            <ac:spMk id="76" creationId="{10D05136-F3AF-435B-BF91-277C4E5BD857}"/>
          </ac:spMkLst>
        </pc:spChg>
        <pc:spChg chg="add mod">
          <ac:chgData name="Ivana Podnar Žarko" userId="dfd646e4-9588-42bd-8c37-9afab7c03cc3" providerId="ADAL" clId="{E7DE41B9-8F64-4704-937A-EBD681D1446A}" dt="2020-10-05T14:47:15.231" v="727" actId="1076"/>
          <ac:spMkLst>
            <pc:docMk/>
            <pc:sldMk cId="1786564020" sldId="315"/>
            <ac:spMk id="77" creationId="{587B4D32-AA76-4F1E-893C-EE2D5BF229A8}"/>
          </ac:spMkLst>
        </pc:spChg>
        <pc:spChg chg="add mod">
          <ac:chgData name="Ivana Podnar Žarko" userId="dfd646e4-9588-42bd-8c37-9afab7c03cc3" providerId="ADAL" clId="{E7DE41B9-8F64-4704-937A-EBD681D1446A}" dt="2020-10-05T14:47:15.231" v="727" actId="1076"/>
          <ac:spMkLst>
            <pc:docMk/>
            <pc:sldMk cId="1786564020" sldId="315"/>
            <ac:spMk id="78" creationId="{F148F598-8A8D-43D7-AB6B-07D7B8509BCC}"/>
          </ac:spMkLst>
        </pc:spChg>
        <pc:spChg chg="add mod">
          <ac:chgData name="Ivana Podnar Žarko" userId="dfd646e4-9588-42bd-8c37-9afab7c03cc3" providerId="ADAL" clId="{E7DE41B9-8F64-4704-937A-EBD681D1446A}" dt="2020-10-05T14:47:15.231" v="727" actId="1076"/>
          <ac:spMkLst>
            <pc:docMk/>
            <pc:sldMk cId="1786564020" sldId="315"/>
            <ac:spMk id="79" creationId="{762AACEC-4951-4E62-ADE4-4D24ED177DF6}"/>
          </ac:spMkLst>
        </pc:spChg>
        <pc:spChg chg="add mod">
          <ac:chgData name="Ivana Podnar Žarko" userId="dfd646e4-9588-42bd-8c37-9afab7c03cc3" providerId="ADAL" clId="{E7DE41B9-8F64-4704-937A-EBD681D1446A}" dt="2020-10-05T14:47:15.231" v="727" actId="1076"/>
          <ac:spMkLst>
            <pc:docMk/>
            <pc:sldMk cId="1786564020" sldId="315"/>
            <ac:spMk id="80" creationId="{6DE2C7C8-A384-4D78-A6FF-DBB71420F279}"/>
          </ac:spMkLst>
        </pc:spChg>
        <pc:spChg chg="add mod">
          <ac:chgData name="Ivana Podnar Žarko" userId="dfd646e4-9588-42bd-8c37-9afab7c03cc3" providerId="ADAL" clId="{E7DE41B9-8F64-4704-937A-EBD681D1446A}" dt="2020-10-05T14:47:15.231" v="727" actId="1076"/>
          <ac:spMkLst>
            <pc:docMk/>
            <pc:sldMk cId="1786564020" sldId="315"/>
            <ac:spMk id="81" creationId="{203F3307-88D5-478C-99E8-9CCB27F549E8}"/>
          </ac:spMkLst>
        </pc:spChg>
        <pc:spChg chg="add mod">
          <ac:chgData name="Ivana Podnar Žarko" userId="dfd646e4-9588-42bd-8c37-9afab7c03cc3" providerId="ADAL" clId="{E7DE41B9-8F64-4704-937A-EBD681D1446A}" dt="2020-10-05T14:47:15.231" v="727" actId="1076"/>
          <ac:spMkLst>
            <pc:docMk/>
            <pc:sldMk cId="1786564020" sldId="315"/>
            <ac:spMk id="82" creationId="{D23C94AE-F11F-4947-AC1B-FFAD603CD5E8}"/>
          </ac:spMkLst>
        </pc:spChg>
        <pc:spChg chg="add mod">
          <ac:chgData name="Ivana Podnar Žarko" userId="dfd646e4-9588-42bd-8c37-9afab7c03cc3" providerId="ADAL" clId="{E7DE41B9-8F64-4704-937A-EBD681D1446A}" dt="2020-10-05T14:47:15.231" v="727" actId="1076"/>
          <ac:spMkLst>
            <pc:docMk/>
            <pc:sldMk cId="1786564020" sldId="315"/>
            <ac:spMk id="84" creationId="{B082249E-201F-42E7-97DD-816B6FB0FA80}"/>
          </ac:spMkLst>
        </pc:spChg>
        <pc:spChg chg="add mod">
          <ac:chgData name="Ivana Podnar Žarko" userId="dfd646e4-9588-42bd-8c37-9afab7c03cc3" providerId="ADAL" clId="{E7DE41B9-8F64-4704-937A-EBD681D1446A}" dt="2020-10-05T14:47:15.231" v="727" actId="1076"/>
          <ac:spMkLst>
            <pc:docMk/>
            <pc:sldMk cId="1786564020" sldId="315"/>
            <ac:spMk id="87" creationId="{1B91BCF7-628C-4C59-8E4E-32630D6DF6E0}"/>
          </ac:spMkLst>
        </pc:spChg>
        <pc:spChg chg="mod ord">
          <ac:chgData name="Ivana Podnar Žarko" userId="dfd646e4-9588-42bd-8c37-9afab7c03cc3" providerId="ADAL" clId="{E7DE41B9-8F64-4704-937A-EBD681D1446A}" dt="2020-10-05T14:46:43.052" v="717" actId="700"/>
          <ac:spMkLst>
            <pc:docMk/>
            <pc:sldMk cId="1786564020" sldId="315"/>
            <ac:spMk id="98306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6:48.604" v="718" actId="478"/>
          <ac:spMkLst>
            <pc:docMk/>
            <pc:sldMk cId="1786564020" sldId="315"/>
            <ac:spMk id="98307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6:48.604" v="718" actId="478"/>
          <ac:spMkLst>
            <pc:docMk/>
            <pc:sldMk cId="1786564020" sldId="315"/>
            <ac:spMk id="98308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6:48.604" v="718" actId="478"/>
          <ac:spMkLst>
            <pc:docMk/>
            <pc:sldMk cId="1786564020" sldId="315"/>
            <ac:spMk id="98309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6:48.604" v="718" actId="478"/>
          <ac:spMkLst>
            <pc:docMk/>
            <pc:sldMk cId="1786564020" sldId="315"/>
            <ac:spMk id="98310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6:48.604" v="718" actId="478"/>
          <ac:spMkLst>
            <pc:docMk/>
            <pc:sldMk cId="1786564020" sldId="315"/>
            <ac:spMk id="98311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6:48.604" v="718" actId="478"/>
          <ac:spMkLst>
            <pc:docMk/>
            <pc:sldMk cId="1786564020" sldId="315"/>
            <ac:spMk id="98312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6:48.604" v="718" actId="478"/>
          <ac:spMkLst>
            <pc:docMk/>
            <pc:sldMk cId="1786564020" sldId="315"/>
            <ac:spMk id="98313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6:48.604" v="718" actId="478"/>
          <ac:spMkLst>
            <pc:docMk/>
            <pc:sldMk cId="1786564020" sldId="315"/>
            <ac:spMk id="98314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6:48.604" v="718" actId="478"/>
          <ac:spMkLst>
            <pc:docMk/>
            <pc:sldMk cId="1786564020" sldId="315"/>
            <ac:spMk id="98315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6:48.604" v="718" actId="478"/>
          <ac:spMkLst>
            <pc:docMk/>
            <pc:sldMk cId="1786564020" sldId="315"/>
            <ac:spMk id="98316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6:48.604" v="718" actId="478"/>
          <ac:spMkLst>
            <pc:docMk/>
            <pc:sldMk cId="1786564020" sldId="315"/>
            <ac:spMk id="98317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6:48.604" v="718" actId="478"/>
          <ac:spMkLst>
            <pc:docMk/>
            <pc:sldMk cId="1786564020" sldId="315"/>
            <ac:spMk id="98318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6:48.604" v="718" actId="478"/>
          <ac:spMkLst>
            <pc:docMk/>
            <pc:sldMk cId="1786564020" sldId="315"/>
            <ac:spMk id="98319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6:48.604" v="718" actId="478"/>
          <ac:spMkLst>
            <pc:docMk/>
            <pc:sldMk cId="1786564020" sldId="315"/>
            <ac:spMk id="98320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6:48.604" v="718" actId="478"/>
          <ac:spMkLst>
            <pc:docMk/>
            <pc:sldMk cId="1786564020" sldId="315"/>
            <ac:spMk id="98321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6:48.604" v="718" actId="478"/>
          <ac:spMkLst>
            <pc:docMk/>
            <pc:sldMk cId="1786564020" sldId="315"/>
            <ac:spMk id="98323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6:48.604" v="718" actId="478"/>
          <ac:spMkLst>
            <pc:docMk/>
            <pc:sldMk cId="1786564020" sldId="315"/>
            <ac:spMk id="98326" creationId="{00000000-0000-0000-0000-000000000000}"/>
          </ac:spMkLst>
        </pc:spChg>
        <pc:cxnChg chg="add del mod">
          <ac:chgData name="Ivana Podnar Žarko" userId="dfd646e4-9588-42bd-8c37-9afab7c03cc3" providerId="ADAL" clId="{E7DE41B9-8F64-4704-937A-EBD681D1446A}" dt="2020-10-05T14:47:08.037" v="724"/>
          <ac:cxnSpMkLst>
            <pc:docMk/>
            <pc:sldMk cId="1786564020" sldId="315"/>
            <ac:cxnSpMk id="43" creationId="{8A85086A-4159-4636-9EEE-16B99B8D58BF}"/>
          </ac:cxnSpMkLst>
        </pc:cxnChg>
        <pc:cxnChg chg="add del mod">
          <ac:chgData name="Ivana Podnar Žarko" userId="dfd646e4-9588-42bd-8c37-9afab7c03cc3" providerId="ADAL" clId="{E7DE41B9-8F64-4704-937A-EBD681D1446A}" dt="2020-10-05T14:47:08.037" v="724"/>
          <ac:cxnSpMkLst>
            <pc:docMk/>
            <pc:sldMk cId="1786564020" sldId="315"/>
            <ac:cxnSpMk id="45" creationId="{BB8614D4-D133-4CE5-A511-98AC7A1B6629}"/>
          </ac:cxnSpMkLst>
        </pc:cxnChg>
        <pc:cxnChg chg="add del mod">
          <ac:chgData name="Ivana Podnar Žarko" userId="dfd646e4-9588-42bd-8c37-9afab7c03cc3" providerId="ADAL" clId="{E7DE41B9-8F64-4704-937A-EBD681D1446A}" dt="2020-10-05T14:47:08.037" v="724"/>
          <ac:cxnSpMkLst>
            <pc:docMk/>
            <pc:sldMk cId="1786564020" sldId="315"/>
            <ac:cxnSpMk id="46" creationId="{9F965603-C7F6-484F-8ED2-5F94425ABFB5}"/>
          </ac:cxnSpMkLst>
        </pc:cxnChg>
        <pc:cxnChg chg="add del mod">
          <ac:chgData name="Ivana Podnar Žarko" userId="dfd646e4-9588-42bd-8c37-9afab7c03cc3" providerId="ADAL" clId="{E7DE41B9-8F64-4704-937A-EBD681D1446A}" dt="2020-10-05T14:47:07.207" v="723"/>
          <ac:cxnSpMkLst>
            <pc:docMk/>
            <pc:sldMk cId="1786564020" sldId="315"/>
            <ac:cxnSpMk id="63" creationId="{C623E2AF-7364-444A-8877-C7D8C48893F9}"/>
          </ac:cxnSpMkLst>
        </pc:cxnChg>
        <pc:cxnChg chg="add del mod">
          <ac:chgData name="Ivana Podnar Žarko" userId="dfd646e4-9588-42bd-8c37-9afab7c03cc3" providerId="ADAL" clId="{E7DE41B9-8F64-4704-937A-EBD681D1446A}" dt="2020-10-05T14:47:07.207" v="723"/>
          <ac:cxnSpMkLst>
            <pc:docMk/>
            <pc:sldMk cId="1786564020" sldId="315"/>
            <ac:cxnSpMk id="65" creationId="{98FFB19A-F250-45D7-92AF-EBB7C60A9BFD}"/>
          </ac:cxnSpMkLst>
        </pc:cxnChg>
        <pc:cxnChg chg="add del mod">
          <ac:chgData name="Ivana Podnar Žarko" userId="dfd646e4-9588-42bd-8c37-9afab7c03cc3" providerId="ADAL" clId="{E7DE41B9-8F64-4704-937A-EBD681D1446A}" dt="2020-10-05T14:47:07.207" v="723"/>
          <ac:cxnSpMkLst>
            <pc:docMk/>
            <pc:sldMk cId="1786564020" sldId="315"/>
            <ac:cxnSpMk id="66" creationId="{B3803FD3-102E-46DD-BB69-4057D02AF6F1}"/>
          </ac:cxnSpMkLst>
        </pc:cxnChg>
        <pc:cxnChg chg="add mod">
          <ac:chgData name="Ivana Podnar Žarko" userId="dfd646e4-9588-42bd-8c37-9afab7c03cc3" providerId="ADAL" clId="{E7DE41B9-8F64-4704-937A-EBD681D1446A}" dt="2020-10-05T14:47:15.231" v="727" actId="1076"/>
          <ac:cxnSpMkLst>
            <pc:docMk/>
            <pc:sldMk cId="1786564020" sldId="315"/>
            <ac:cxnSpMk id="83" creationId="{5CBDCC23-7E92-48D7-B226-46CB701D647A}"/>
          </ac:cxnSpMkLst>
        </pc:cxnChg>
        <pc:cxnChg chg="add mod">
          <ac:chgData name="Ivana Podnar Žarko" userId="dfd646e4-9588-42bd-8c37-9afab7c03cc3" providerId="ADAL" clId="{E7DE41B9-8F64-4704-937A-EBD681D1446A}" dt="2020-10-05T14:47:15.231" v="727" actId="1076"/>
          <ac:cxnSpMkLst>
            <pc:docMk/>
            <pc:sldMk cId="1786564020" sldId="315"/>
            <ac:cxnSpMk id="85" creationId="{FC03B595-8F24-4957-BFC6-C284B15AC861}"/>
          </ac:cxnSpMkLst>
        </pc:cxnChg>
        <pc:cxnChg chg="add mod">
          <ac:chgData name="Ivana Podnar Žarko" userId="dfd646e4-9588-42bd-8c37-9afab7c03cc3" providerId="ADAL" clId="{E7DE41B9-8F64-4704-937A-EBD681D1446A}" dt="2020-10-05T14:47:15.231" v="727" actId="1076"/>
          <ac:cxnSpMkLst>
            <pc:docMk/>
            <pc:sldMk cId="1786564020" sldId="315"/>
            <ac:cxnSpMk id="86" creationId="{F0027F69-2943-4AE7-A97F-B4A260BDAA80}"/>
          </ac:cxnSpMkLst>
        </pc:cxnChg>
        <pc:cxnChg chg="del mod">
          <ac:chgData name="Ivana Podnar Žarko" userId="dfd646e4-9588-42bd-8c37-9afab7c03cc3" providerId="ADAL" clId="{E7DE41B9-8F64-4704-937A-EBD681D1446A}" dt="2020-10-05T14:46:48.604" v="718" actId="478"/>
          <ac:cxnSpMkLst>
            <pc:docMk/>
            <pc:sldMk cId="1786564020" sldId="315"/>
            <ac:cxnSpMk id="98322" creationId="{00000000-0000-0000-0000-000000000000}"/>
          </ac:cxnSpMkLst>
        </pc:cxnChg>
        <pc:cxnChg chg="del mod">
          <ac:chgData name="Ivana Podnar Žarko" userId="dfd646e4-9588-42bd-8c37-9afab7c03cc3" providerId="ADAL" clId="{E7DE41B9-8F64-4704-937A-EBD681D1446A}" dt="2020-10-05T14:46:48.604" v="718" actId="478"/>
          <ac:cxnSpMkLst>
            <pc:docMk/>
            <pc:sldMk cId="1786564020" sldId="315"/>
            <ac:cxnSpMk id="98324" creationId="{00000000-0000-0000-0000-000000000000}"/>
          </ac:cxnSpMkLst>
        </pc:cxnChg>
        <pc:cxnChg chg="del">
          <ac:chgData name="Ivana Podnar Žarko" userId="dfd646e4-9588-42bd-8c37-9afab7c03cc3" providerId="ADAL" clId="{E7DE41B9-8F64-4704-937A-EBD681D1446A}" dt="2020-10-05T14:46:48.604" v="718" actId="478"/>
          <ac:cxnSpMkLst>
            <pc:docMk/>
            <pc:sldMk cId="1786564020" sldId="315"/>
            <ac:cxnSpMk id="98325" creationId="{00000000-0000-0000-0000-000000000000}"/>
          </ac:cxnSpMkLst>
        </pc:cxnChg>
      </pc:sldChg>
      <pc:sldChg chg="modSp add mod modClrScheme chgLayout">
        <pc:chgData name="Ivana Podnar Žarko" userId="dfd646e4-9588-42bd-8c37-9afab7c03cc3" providerId="ADAL" clId="{E7DE41B9-8F64-4704-937A-EBD681D1446A}" dt="2020-10-05T14:47:20.938" v="729" actId="27636"/>
        <pc:sldMkLst>
          <pc:docMk/>
          <pc:sldMk cId="0" sldId="316"/>
        </pc:sldMkLst>
        <pc:spChg chg="mod ord">
          <ac:chgData name="Ivana Podnar Žarko" userId="dfd646e4-9588-42bd-8c37-9afab7c03cc3" providerId="ADAL" clId="{E7DE41B9-8F64-4704-937A-EBD681D1446A}" dt="2020-10-05T14:47:20.925" v="728" actId="700"/>
          <ac:spMkLst>
            <pc:docMk/>
            <pc:sldMk cId="0" sldId="316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47:20.925" v="728" actId="700"/>
          <ac:spMkLst>
            <pc:docMk/>
            <pc:sldMk cId="0" sldId="316"/>
            <ac:spMk id="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47:20.925" v="728" actId="700"/>
          <ac:spMkLst>
            <pc:docMk/>
            <pc:sldMk cId="0" sldId="316"/>
            <ac:spMk id="8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47:20.925" v="728" actId="700"/>
          <ac:spMkLst>
            <pc:docMk/>
            <pc:sldMk cId="0" sldId="316"/>
            <ac:spMk id="10035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47:20.938" v="729" actId="27636"/>
          <ac:spMkLst>
            <pc:docMk/>
            <pc:sldMk cId="0" sldId="316"/>
            <ac:spMk id="100355" creationId="{00000000-0000-0000-0000-000000000000}"/>
          </ac:spMkLst>
        </pc:spChg>
      </pc:sldChg>
      <pc:sldChg chg="addSp delSp modSp add mod modClrScheme chgLayout">
        <pc:chgData name="Ivana Podnar Žarko" userId="dfd646e4-9588-42bd-8c37-9afab7c03cc3" providerId="ADAL" clId="{E7DE41B9-8F64-4704-937A-EBD681D1446A}" dt="2020-10-05T14:47:54.532" v="734" actId="2711"/>
        <pc:sldMkLst>
          <pc:docMk/>
          <pc:sldMk cId="0" sldId="317"/>
        </pc:sldMkLst>
        <pc:spChg chg="add del mod ord">
          <ac:chgData name="Ivana Podnar Žarko" userId="dfd646e4-9588-42bd-8c37-9afab7c03cc3" providerId="ADAL" clId="{E7DE41B9-8F64-4704-937A-EBD681D1446A}" dt="2020-10-05T14:47:31.642" v="731" actId="478"/>
          <ac:spMkLst>
            <pc:docMk/>
            <pc:sldMk cId="0" sldId="317"/>
            <ac:spMk id="2" creationId="{621EB882-D6B0-47B7-A4F9-60603021201E}"/>
          </ac:spMkLst>
        </pc:spChg>
        <pc:spChg chg="mod ord">
          <ac:chgData name="Ivana Podnar Žarko" userId="dfd646e4-9588-42bd-8c37-9afab7c03cc3" providerId="ADAL" clId="{E7DE41B9-8F64-4704-937A-EBD681D1446A}" dt="2020-10-05T14:47:27.272" v="730" actId="700"/>
          <ac:spMkLst>
            <pc:docMk/>
            <pc:sldMk cId="0" sldId="317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47:27.272" v="730" actId="700"/>
          <ac:spMkLst>
            <pc:docMk/>
            <pc:sldMk cId="0" sldId="317"/>
            <ac:spMk id="2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47:27.272" v="730" actId="700"/>
          <ac:spMkLst>
            <pc:docMk/>
            <pc:sldMk cId="0" sldId="317"/>
            <ac:spMk id="27" creationId="{00000000-0000-0000-0000-000000000000}"/>
          </ac:spMkLst>
        </pc:spChg>
        <pc:spChg chg="add mod">
          <ac:chgData name="Ivana Podnar Žarko" userId="dfd646e4-9588-42bd-8c37-9afab7c03cc3" providerId="ADAL" clId="{E7DE41B9-8F64-4704-937A-EBD681D1446A}" dt="2020-10-05T14:47:54.532" v="734" actId="2711"/>
          <ac:spMkLst>
            <pc:docMk/>
            <pc:sldMk cId="0" sldId="317"/>
            <ac:spMk id="28" creationId="{17EB0B36-CCD1-47F1-90E7-08B3388D313B}"/>
          </ac:spMkLst>
        </pc:spChg>
        <pc:spChg chg="add mod">
          <ac:chgData name="Ivana Podnar Žarko" userId="dfd646e4-9588-42bd-8c37-9afab7c03cc3" providerId="ADAL" clId="{E7DE41B9-8F64-4704-937A-EBD681D1446A}" dt="2020-10-05T14:47:54.532" v="734" actId="2711"/>
          <ac:spMkLst>
            <pc:docMk/>
            <pc:sldMk cId="0" sldId="317"/>
            <ac:spMk id="29" creationId="{6B30828F-67C7-4BAA-A3C5-351693D5100B}"/>
          </ac:spMkLst>
        </pc:spChg>
        <pc:spChg chg="add mod">
          <ac:chgData name="Ivana Podnar Žarko" userId="dfd646e4-9588-42bd-8c37-9afab7c03cc3" providerId="ADAL" clId="{E7DE41B9-8F64-4704-937A-EBD681D1446A}" dt="2020-10-05T14:47:54.532" v="734" actId="2711"/>
          <ac:spMkLst>
            <pc:docMk/>
            <pc:sldMk cId="0" sldId="317"/>
            <ac:spMk id="30" creationId="{63525E1E-439F-476F-85D6-60D0629AF03C}"/>
          </ac:spMkLst>
        </pc:spChg>
        <pc:spChg chg="add mod">
          <ac:chgData name="Ivana Podnar Žarko" userId="dfd646e4-9588-42bd-8c37-9afab7c03cc3" providerId="ADAL" clId="{E7DE41B9-8F64-4704-937A-EBD681D1446A}" dt="2020-10-05T14:47:54.532" v="734" actId="2711"/>
          <ac:spMkLst>
            <pc:docMk/>
            <pc:sldMk cId="0" sldId="317"/>
            <ac:spMk id="31" creationId="{6900F416-5230-40A8-8850-CE8792F60829}"/>
          </ac:spMkLst>
        </pc:spChg>
        <pc:spChg chg="add mod">
          <ac:chgData name="Ivana Podnar Žarko" userId="dfd646e4-9588-42bd-8c37-9afab7c03cc3" providerId="ADAL" clId="{E7DE41B9-8F64-4704-937A-EBD681D1446A}" dt="2020-10-05T14:47:54.532" v="734" actId="2711"/>
          <ac:spMkLst>
            <pc:docMk/>
            <pc:sldMk cId="0" sldId="317"/>
            <ac:spMk id="32" creationId="{07943582-F0A6-40E6-A4CB-9B35313C041B}"/>
          </ac:spMkLst>
        </pc:spChg>
        <pc:spChg chg="add mod">
          <ac:chgData name="Ivana Podnar Žarko" userId="dfd646e4-9588-42bd-8c37-9afab7c03cc3" providerId="ADAL" clId="{E7DE41B9-8F64-4704-937A-EBD681D1446A}" dt="2020-10-05T14:47:54.532" v="734" actId="2711"/>
          <ac:spMkLst>
            <pc:docMk/>
            <pc:sldMk cId="0" sldId="317"/>
            <ac:spMk id="33" creationId="{FE1DECDB-93CF-4A9D-BAAD-7785E7FC79BE}"/>
          </ac:spMkLst>
        </pc:spChg>
        <pc:spChg chg="add mod">
          <ac:chgData name="Ivana Podnar Žarko" userId="dfd646e4-9588-42bd-8c37-9afab7c03cc3" providerId="ADAL" clId="{E7DE41B9-8F64-4704-937A-EBD681D1446A}" dt="2020-10-05T14:47:54.532" v="734" actId="2711"/>
          <ac:spMkLst>
            <pc:docMk/>
            <pc:sldMk cId="0" sldId="317"/>
            <ac:spMk id="34" creationId="{E8F1F770-5DA7-43C0-BB86-B6E23C135DC9}"/>
          </ac:spMkLst>
        </pc:spChg>
        <pc:spChg chg="add mod">
          <ac:chgData name="Ivana Podnar Žarko" userId="dfd646e4-9588-42bd-8c37-9afab7c03cc3" providerId="ADAL" clId="{E7DE41B9-8F64-4704-937A-EBD681D1446A}" dt="2020-10-05T14:47:54.532" v="734" actId="2711"/>
          <ac:spMkLst>
            <pc:docMk/>
            <pc:sldMk cId="0" sldId="317"/>
            <ac:spMk id="35" creationId="{99614B0E-1AA1-43A0-B77A-9FAF933FD4DC}"/>
          </ac:spMkLst>
        </pc:spChg>
        <pc:spChg chg="add mod">
          <ac:chgData name="Ivana Podnar Žarko" userId="dfd646e4-9588-42bd-8c37-9afab7c03cc3" providerId="ADAL" clId="{E7DE41B9-8F64-4704-937A-EBD681D1446A}" dt="2020-10-05T14:47:54.532" v="734" actId="2711"/>
          <ac:spMkLst>
            <pc:docMk/>
            <pc:sldMk cId="0" sldId="317"/>
            <ac:spMk id="36" creationId="{BCF902C9-510D-47B9-8F28-FEA0373DAFCF}"/>
          </ac:spMkLst>
        </pc:spChg>
        <pc:spChg chg="add mod">
          <ac:chgData name="Ivana Podnar Žarko" userId="dfd646e4-9588-42bd-8c37-9afab7c03cc3" providerId="ADAL" clId="{E7DE41B9-8F64-4704-937A-EBD681D1446A}" dt="2020-10-05T14:47:54.532" v="734" actId="2711"/>
          <ac:spMkLst>
            <pc:docMk/>
            <pc:sldMk cId="0" sldId="317"/>
            <ac:spMk id="37" creationId="{32FCCD12-71DE-4356-B018-23B4C5948C84}"/>
          </ac:spMkLst>
        </pc:spChg>
        <pc:spChg chg="add mod">
          <ac:chgData name="Ivana Podnar Žarko" userId="dfd646e4-9588-42bd-8c37-9afab7c03cc3" providerId="ADAL" clId="{E7DE41B9-8F64-4704-937A-EBD681D1446A}" dt="2020-10-05T14:47:54.532" v="734" actId="2711"/>
          <ac:spMkLst>
            <pc:docMk/>
            <pc:sldMk cId="0" sldId="317"/>
            <ac:spMk id="38" creationId="{272B3421-AAAC-45F3-9A15-ECDA8CBC6A7F}"/>
          </ac:spMkLst>
        </pc:spChg>
        <pc:spChg chg="add mod">
          <ac:chgData name="Ivana Podnar Žarko" userId="dfd646e4-9588-42bd-8c37-9afab7c03cc3" providerId="ADAL" clId="{E7DE41B9-8F64-4704-937A-EBD681D1446A}" dt="2020-10-05T14:47:54.532" v="734" actId="2711"/>
          <ac:spMkLst>
            <pc:docMk/>
            <pc:sldMk cId="0" sldId="317"/>
            <ac:spMk id="39" creationId="{6C4CA0F1-5DD3-484B-B436-10A4E0564572}"/>
          </ac:spMkLst>
        </pc:spChg>
        <pc:spChg chg="add mod">
          <ac:chgData name="Ivana Podnar Žarko" userId="dfd646e4-9588-42bd-8c37-9afab7c03cc3" providerId="ADAL" clId="{E7DE41B9-8F64-4704-937A-EBD681D1446A}" dt="2020-10-05T14:47:54.532" v="734" actId="2711"/>
          <ac:spMkLst>
            <pc:docMk/>
            <pc:sldMk cId="0" sldId="317"/>
            <ac:spMk id="40" creationId="{390B0EB1-1BA6-4C9F-9B34-E458C186FEBA}"/>
          </ac:spMkLst>
        </pc:spChg>
        <pc:spChg chg="add mod">
          <ac:chgData name="Ivana Podnar Žarko" userId="dfd646e4-9588-42bd-8c37-9afab7c03cc3" providerId="ADAL" clId="{E7DE41B9-8F64-4704-937A-EBD681D1446A}" dt="2020-10-05T14:47:54.532" v="734" actId="2711"/>
          <ac:spMkLst>
            <pc:docMk/>
            <pc:sldMk cId="0" sldId="317"/>
            <ac:spMk id="41" creationId="{B4C47FE1-3939-4E98-AABD-FC266E630116}"/>
          </ac:spMkLst>
        </pc:spChg>
        <pc:spChg chg="add mod">
          <ac:chgData name="Ivana Podnar Žarko" userId="dfd646e4-9588-42bd-8c37-9afab7c03cc3" providerId="ADAL" clId="{E7DE41B9-8F64-4704-937A-EBD681D1446A}" dt="2020-10-05T14:47:54.532" v="734" actId="2711"/>
          <ac:spMkLst>
            <pc:docMk/>
            <pc:sldMk cId="0" sldId="317"/>
            <ac:spMk id="42" creationId="{293CDAEF-5D49-4BD0-A9DC-1CB5AB5E3FC1}"/>
          </ac:spMkLst>
        </pc:spChg>
        <pc:spChg chg="add mod">
          <ac:chgData name="Ivana Podnar Žarko" userId="dfd646e4-9588-42bd-8c37-9afab7c03cc3" providerId="ADAL" clId="{E7DE41B9-8F64-4704-937A-EBD681D1446A}" dt="2020-10-05T14:47:54.532" v="734" actId="2711"/>
          <ac:spMkLst>
            <pc:docMk/>
            <pc:sldMk cId="0" sldId="317"/>
            <ac:spMk id="43" creationId="{B51508F0-1A4F-4584-BD2F-67274F659097}"/>
          </ac:spMkLst>
        </pc:spChg>
        <pc:spChg chg="add mod">
          <ac:chgData name="Ivana Podnar Žarko" userId="dfd646e4-9588-42bd-8c37-9afab7c03cc3" providerId="ADAL" clId="{E7DE41B9-8F64-4704-937A-EBD681D1446A}" dt="2020-10-05T14:47:54.532" v="734" actId="2711"/>
          <ac:spMkLst>
            <pc:docMk/>
            <pc:sldMk cId="0" sldId="317"/>
            <ac:spMk id="44" creationId="{CC6F9DC7-8C86-402F-B748-614DDF56A6D8}"/>
          </ac:spMkLst>
        </pc:spChg>
        <pc:spChg chg="add mod">
          <ac:chgData name="Ivana Podnar Žarko" userId="dfd646e4-9588-42bd-8c37-9afab7c03cc3" providerId="ADAL" clId="{E7DE41B9-8F64-4704-937A-EBD681D1446A}" dt="2020-10-05T14:47:54.532" v="734" actId="2711"/>
          <ac:spMkLst>
            <pc:docMk/>
            <pc:sldMk cId="0" sldId="317"/>
            <ac:spMk id="45" creationId="{8C317923-E420-47F3-A9AB-79B339C13995}"/>
          </ac:spMkLst>
        </pc:spChg>
        <pc:spChg chg="add mod">
          <ac:chgData name="Ivana Podnar Žarko" userId="dfd646e4-9588-42bd-8c37-9afab7c03cc3" providerId="ADAL" clId="{E7DE41B9-8F64-4704-937A-EBD681D1446A}" dt="2020-10-05T14:47:54.532" v="734" actId="2711"/>
          <ac:spMkLst>
            <pc:docMk/>
            <pc:sldMk cId="0" sldId="317"/>
            <ac:spMk id="46" creationId="{471105B6-FAC5-4C28-A869-D7041DEDB5F3}"/>
          </ac:spMkLst>
        </pc:spChg>
        <pc:spChg chg="add mod">
          <ac:chgData name="Ivana Podnar Žarko" userId="dfd646e4-9588-42bd-8c37-9afab7c03cc3" providerId="ADAL" clId="{E7DE41B9-8F64-4704-937A-EBD681D1446A}" dt="2020-10-05T14:47:54.532" v="734" actId="2711"/>
          <ac:spMkLst>
            <pc:docMk/>
            <pc:sldMk cId="0" sldId="317"/>
            <ac:spMk id="47" creationId="{2779D86D-9935-4C3E-965A-381875B66464}"/>
          </ac:spMkLst>
        </pc:spChg>
        <pc:spChg chg="mod ord">
          <ac:chgData name="Ivana Podnar Žarko" userId="dfd646e4-9588-42bd-8c37-9afab7c03cc3" providerId="ADAL" clId="{E7DE41B9-8F64-4704-937A-EBD681D1446A}" dt="2020-10-05T14:47:27.272" v="730" actId="700"/>
          <ac:spMkLst>
            <pc:docMk/>
            <pc:sldMk cId="0" sldId="317"/>
            <ac:spMk id="101378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7:31.642" v="731" actId="478"/>
          <ac:spMkLst>
            <pc:docMk/>
            <pc:sldMk cId="0" sldId="317"/>
            <ac:spMk id="101379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7:31.642" v="731" actId="478"/>
          <ac:spMkLst>
            <pc:docMk/>
            <pc:sldMk cId="0" sldId="317"/>
            <ac:spMk id="101380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7:31.642" v="731" actId="478"/>
          <ac:spMkLst>
            <pc:docMk/>
            <pc:sldMk cId="0" sldId="317"/>
            <ac:spMk id="101381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7:31.642" v="731" actId="478"/>
          <ac:spMkLst>
            <pc:docMk/>
            <pc:sldMk cId="0" sldId="317"/>
            <ac:spMk id="101382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7:31.642" v="731" actId="478"/>
          <ac:spMkLst>
            <pc:docMk/>
            <pc:sldMk cId="0" sldId="317"/>
            <ac:spMk id="101383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7:31.642" v="731" actId="478"/>
          <ac:spMkLst>
            <pc:docMk/>
            <pc:sldMk cId="0" sldId="317"/>
            <ac:spMk id="101384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7:31.642" v="731" actId="478"/>
          <ac:spMkLst>
            <pc:docMk/>
            <pc:sldMk cId="0" sldId="317"/>
            <ac:spMk id="101385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7:31.642" v="731" actId="478"/>
          <ac:spMkLst>
            <pc:docMk/>
            <pc:sldMk cId="0" sldId="317"/>
            <ac:spMk id="101386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7:31.642" v="731" actId="478"/>
          <ac:spMkLst>
            <pc:docMk/>
            <pc:sldMk cId="0" sldId="317"/>
            <ac:spMk id="101387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7:31.642" v="731" actId="478"/>
          <ac:spMkLst>
            <pc:docMk/>
            <pc:sldMk cId="0" sldId="317"/>
            <ac:spMk id="101388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7:31.642" v="731" actId="478"/>
          <ac:spMkLst>
            <pc:docMk/>
            <pc:sldMk cId="0" sldId="317"/>
            <ac:spMk id="101389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7:31.642" v="731" actId="478"/>
          <ac:spMkLst>
            <pc:docMk/>
            <pc:sldMk cId="0" sldId="317"/>
            <ac:spMk id="101390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7:31.642" v="731" actId="478"/>
          <ac:spMkLst>
            <pc:docMk/>
            <pc:sldMk cId="0" sldId="317"/>
            <ac:spMk id="101391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7:31.642" v="731" actId="478"/>
          <ac:spMkLst>
            <pc:docMk/>
            <pc:sldMk cId="0" sldId="317"/>
            <ac:spMk id="101392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7:31.642" v="731" actId="478"/>
          <ac:spMkLst>
            <pc:docMk/>
            <pc:sldMk cId="0" sldId="317"/>
            <ac:spMk id="101393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7:31.642" v="731" actId="478"/>
          <ac:spMkLst>
            <pc:docMk/>
            <pc:sldMk cId="0" sldId="317"/>
            <ac:spMk id="101394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7:31.642" v="731" actId="478"/>
          <ac:spMkLst>
            <pc:docMk/>
            <pc:sldMk cId="0" sldId="317"/>
            <ac:spMk id="101395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7:31.642" v="731" actId="478"/>
          <ac:spMkLst>
            <pc:docMk/>
            <pc:sldMk cId="0" sldId="317"/>
            <ac:spMk id="101396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7:31.642" v="731" actId="478"/>
          <ac:spMkLst>
            <pc:docMk/>
            <pc:sldMk cId="0" sldId="317"/>
            <ac:spMk id="101397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7:31.642" v="731" actId="478"/>
          <ac:spMkLst>
            <pc:docMk/>
            <pc:sldMk cId="0" sldId="317"/>
            <ac:spMk id="101398" creationId="{00000000-0000-0000-0000-000000000000}"/>
          </ac:spMkLst>
        </pc:spChg>
      </pc:sldChg>
      <pc:sldChg chg="addSp delSp modSp add mod modClrScheme chgLayout">
        <pc:chgData name="Ivana Podnar Žarko" userId="dfd646e4-9588-42bd-8c37-9afab7c03cc3" providerId="ADAL" clId="{E7DE41B9-8F64-4704-937A-EBD681D1446A}" dt="2020-10-05T14:48:31.727" v="741" actId="2711"/>
        <pc:sldMkLst>
          <pc:docMk/>
          <pc:sldMk cId="0" sldId="318"/>
        </pc:sldMkLst>
        <pc:spChg chg="add del mod ord">
          <ac:chgData name="Ivana Podnar Žarko" userId="dfd646e4-9588-42bd-8c37-9afab7c03cc3" providerId="ADAL" clId="{E7DE41B9-8F64-4704-937A-EBD681D1446A}" dt="2020-10-05T14:48:05.067" v="736" actId="478"/>
          <ac:spMkLst>
            <pc:docMk/>
            <pc:sldMk cId="0" sldId="318"/>
            <ac:spMk id="2" creationId="{E3182873-C1AD-41C8-8591-0E2D5DC2A573}"/>
          </ac:spMkLst>
        </pc:spChg>
        <pc:spChg chg="mod ord">
          <ac:chgData name="Ivana Podnar Žarko" userId="dfd646e4-9588-42bd-8c37-9afab7c03cc3" providerId="ADAL" clId="{E7DE41B9-8F64-4704-937A-EBD681D1446A}" dt="2020-10-05T14:48:01.278" v="735" actId="700"/>
          <ac:spMkLst>
            <pc:docMk/>
            <pc:sldMk cId="0" sldId="318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48:01.278" v="735" actId="700"/>
          <ac:spMkLst>
            <pc:docMk/>
            <pc:sldMk cId="0" sldId="318"/>
            <ac:spMk id="26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48:01.278" v="735" actId="700"/>
          <ac:spMkLst>
            <pc:docMk/>
            <pc:sldMk cId="0" sldId="318"/>
            <ac:spMk id="30" creationId="{00000000-0000-0000-0000-000000000000}"/>
          </ac:spMkLst>
        </pc:spChg>
        <pc:spChg chg="add mod">
          <ac:chgData name="Ivana Podnar Žarko" userId="dfd646e4-9588-42bd-8c37-9afab7c03cc3" providerId="ADAL" clId="{E7DE41B9-8F64-4704-937A-EBD681D1446A}" dt="2020-10-05T14:48:31.727" v="741" actId="2711"/>
          <ac:spMkLst>
            <pc:docMk/>
            <pc:sldMk cId="0" sldId="318"/>
            <ac:spMk id="31" creationId="{5FD38514-858F-4B1D-A979-4421FF2FAD58}"/>
          </ac:spMkLst>
        </pc:spChg>
        <pc:spChg chg="add mod">
          <ac:chgData name="Ivana Podnar Žarko" userId="dfd646e4-9588-42bd-8c37-9afab7c03cc3" providerId="ADAL" clId="{E7DE41B9-8F64-4704-937A-EBD681D1446A}" dt="2020-10-05T14:48:31.727" v="741" actId="2711"/>
          <ac:spMkLst>
            <pc:docMk/>
            <pc:sldMk cId="0" sldId="318"/>
            <ac:spMk id="32" creationId="{934A1271-3878-4785-B02A-E9D23C8AF8BF}"/>
          </ac:spMkLst>
        </pc:spChg>
        <pc:spChg chg="add mod">
          <ac:chgData name="Ivana Podnar Žarko" userId="dfd646e4-9588-42bd-8c37-9afab7c03cc3" providerId="ADAL" clId="{E7DE41B9-8F64-4704-937A-EBD681D1446A}" dt="2020-10-05T14:48:31.727" v="741" actId="2711"/>
          <ac:spMkLst>
            <pc:docMk/>
            <pc:sldMk cId="0" sldId="318"/>
            <ac:spMk id="33" creationId="{AE76ED42-8803-43A8-9FF3-3DDD0B5419F6}"/>
          </ac:spMkLst>
        </pc:spChg>
        <pc:spChg chg="add mod">
          <ac:chgData name="Ivana Podnar Žarko" userId="dfd646e4-9588-42bd-8c37-9afab7c03cc3" providerId="ADAL" clId="{E7DE41B9-8F64-4704-937A-EBD681D1446A}" dt="2020-10-05T14:48:31.727" v="741" actId="2711"/>
          <ac:spMkLst>
            <pc:docMk/>
            <pc:sldMk cId="0" sldId="318"/>
            <ac:spMk id="34" creationId="{F2527B46-4915-44B7-AA43-9EB61DC1F2AB}"/>
          </ac:spMkLst>
        </pc:spChg>
        <pc:spChg chg="add mod">
          <ac:chgData name="Ivana Podnar Žarko" userId="dfd646e4-9588-42bd-8c37-9afab7c03cc3" providerId="ADAL" clId="{E7DE41B9-8F64-4704-937A-EBD681D1446A}" dt="2020-10-05T14:48:31.727" v="741" actId="2711"/>
          <ac:spMkLst>
            <pc:docMk/>
            <pc:sldMk cId="0" sldId="318"/>
            <ac:spMk id="35" creationId="{A276561D-E178-4EF6-94C1-7142726D0C76}"/>
          </ac:spMkLst>
        </pc:spChg>
        <pc:spChg chg="add mod">
          <ac:chgData name="Ivana Podnar Žarko" userId="dfd646e4-9588-42bd-8c37-9afab7c03cc3" providerId="ADAL" clId="{E7DE41B9-8F64-4704-937A-EBD681D1446A}" dt="2020-10-05T14:48:31.727" v="741" actId="2711"/>
          <ac:spMkLst>
            <pc:docMk/>
            <pc:sldMk cId="0" sldId="318"/>
            <ac:spMk id="36" creationId="{173B8A5F-2EAB-45A9-98E8-5BED8CC7962C}"/>
          </ac:spMkLst>
        </pc:spChg>
        <pc:spChg chg="add mod">
          <ac:chgData name="Ivana Podnar Žarko" userId="dfd646e4-9588-42bd-8c37-9afab7c03cc3" providerId="ADAL" clId="{E7DE41B9-8F64-4704-937A-EBD681D1446A}" dt="2020-10-05T14:48:31.727" v="741" actId="2711"/>
          <ac:spMkLst>
            <pc:docMk/>
            <pc:sldMk cId="0" sldId="318"/>
            <ac:spMk id="37" creationId="{FC38C8C0-436B-4569-8A9B-9C57418DB476}"/>
          </ac:spMkLst>
        </pc:spChg>
        <pc:spChg chg="add mod">
          <ac:chgData name="Ivana Podnar Žarko" userId="dfd646e4-9588-42bd-8c37-9afab7c03cc3" providerId="ADAL" clId="{E7DE41B9-8F64-4704-937A-EBD681D1446A}" dt="2020-10-05T14:48:31.727" v="741" actId="2711"/>
          <ac:spMkLst>
            <pc:docMk/>
            <pc:sldMk cId="0" sldId="318"/>
            <ac:spMk id="38" creationId="{08A01CE6-528D-438B-B1E4-BF37BF97541E}"/>
          </ac:spMkLst>
        </pc:spChg>
        <pc:spChg chg="add mod">
          <ac:chgData name="Ivana Podnar Žarko" userId="dfd646e4-9588-42bd-8c37-9afab7c03cc3" providerId="ADAL" clId="{E7DE41B9-8F64-4704-937A-EBD681D1446A}" dt="2020-10-05T14:48:31.727" v="741" actId="2711"/>
          <ac:spMkLst>
            <pc:docMk/>
            <pc:sldMk cId="0" sldId="318"/>
            <ac:spMk id="39" creationId="{916B59FB-C41B-4D70-8AF9-D3A94797A4D0}"/>
          </ac:spMkLst>
        </pc:spChg>
        <pc:spChg chg="add mod">
          <ac:chgData name="Ivana Podnar Žarko" userId="dfd646e4-9588-42bd-8c37-9afab7c03cc3" providerId="ADAL" clId="{E7DE41B9-8F64-4704-937A-EBD681D1446A}" dt="2020-10-05T14:48:31.727" v="741" actId="2711"/>
          <ac:spMkLst>
            <pc:docMk/>
            <pc:sldMk cId="0" sldId="318"/>
            <ac:spMk id="40" creationId="{2F15837D-3461-4E47-8F0C-936CEFDB8C23}"/>
          </ac:spMkLst>
        </pc:spChg>
        <pc:spChg chg="add mod">
          <ac:chgData name="Ivana Podnar Žarko" userId="dfd646e4-9588-42bd-8c37-9afab7c03cc3" providerId="ADAL" clId="{E7DE41B9-8F64-4704-937A-EBD681D1446A}" dt="2020-10-05T14:48:31.727" v="741" actId="2711"/>
          <ac:spMkLst>
            <pc:docMk/>
            <pc:sldMk cId="0" sldId="318"/>
            <ac:spMk id="41" creationId="{B8E943AC-47E1-45F1-AEE1-7E6B7B077964}"/>
          </ac:spMkLst>
        </pc:spChg>
        <pc:spChg chg="add mod">
          <ac:chgData name="Ivana Podnar Žarko" userId="dfd646e4-9588-42bd-8c37-9afab7c03cc3" providerId="ADAL" clId="{E7DE41B9-8F64-4704-937A-EBD681D1446A}" dt="2020-10-05T14:48:31.727" v="741" actId="2711"/>
          <ac:spMkLst>
            <pc:docMk/>
            <pc:sldMk cId="0" sldId="318"/>
            <ac:spMk id="42" creationId="{D92AD593-E7D1-432C-9C82-10ACE15565D1}"/>
          </ac:spMkLst>
        </pc:spChg>
        <pc:spChg chg="add mod">
          <ac:chgData name="Ivana Podnar Žarko" userId="dfd646e4-9588-42bd-8c37-9afab7c03cc3" providerId="ADAL" clId="{E7DE41B9-8F64-4704-937A-EBD681D1446A}" dt="2020-10-05T14:48:31.727" v="741" actId="2711"/>
          <ac:spMkLst>
            <pc:docMk/>
            <pc:sldMk cId="0" sldId="318"/>
            <ac:spMk id="43" creationId="{40AA4F65-F79A-462C-99E6-E622CF18DEAB}"/>
          </ac:spMkLst>
        </pc:spChg>
        <pc:spChg chg="add mod">
          <ac:chgData name="Ivana Podnar Žarko" userId="dfd646e4-9588-42bd-8c37-9afab7c03cc3" providerId="ADAL" clId="{E7DE41B9-8F64-4704-937A-EBD681D1446A}" dt="2020-10-05T14:48:31.727" v="741" actId="2711"/>
          <ac:spMkLst>
            <pc:docMk/>
            <pc:sldMk cId="0" sldId="318"/>
            <ac:spMk id="44" creationId="{9726BA54-802B-4CF2-9A87-FB189A184EB7}"/>
          </ac:spMkLst>
        </pc:spChg>
        <pc:spChg chg="add mod">
          <ac:chgData name="Ivana Podnar Žarko" userId="dfd646e4-9588-42bd-8c37-9afab7c03cc3" providerId="ADAL" clId="{E7DE41B9-8F64-4704-937A-EBD681D1446A}" dt="2020-10-05T14:48:31.727" v="741" actId="2711"/>
          <ac:spMkLst>
            <pc:docMk/>
            <pc:sldMk cId="0" sldId="318"/>
            <ac:spMk id="45" creationId="{50609730-D00C-45A2-B921-587CFFB56F56}"/>
          </ac:spMkLst>
        </pc:spChg>
        <pc:spChg chg="add mod">
          <ac:chgData name="Ivana Podnar Žarko" userId="dfd646e4-9588-42bd-8c37-9afab7c03cc3" providerId="ADAL" clId="{E7DE41B9-8F64-4704-937A-EBD681D1446A}" dt="2020-10-05T14:48:31.727" v="741" actId="2711"/>
          <ac:spMkLst>
            <pc:docMk/>
            <pc:sldMk cId="0" sldId="318"/>
            <ac:spMk id="46" creationId="{DC3D7B86-F8E8-48B6-BB61-69831378686D}"/>
          </ac:spMkLst>
        </pc:spChg>
        <pc:spChg chg="add mod">
          <ac:chgData name="Ivana Podnar Žarko" userId="dfd646e4-9588-42bd-8c37-9afab7c03cc3" providerId="ADAL" clId="{E7DE41B9-8F64-4704-937A-EBD681D1446A}" dt="2020-10-05T14:48:31.727" v="741" actId="2711"/>
          <ac:spMkLst>
            <pc:docMk/>
            <pc:sldMk cId="0" sldId="318"/>
            <ac:spMk id="47" creationId="{7F7EDFF7-6D51-4F04-B7FD-5E9CAEEABD7A}"/>
          </ac:spMkLst>
        </pc:spChg>
        <pc:spChg chg="add mod">
          <ac:chgData name="Ivana Podnar Žarko" userId="dfd646e4-9588-42bd-8c37-9afab7c03cc3" providerId="ADAL" clId="{E7DE41B9-8F64-4704-937A-EBD681D1446A}" dt="2020-10-05T14:48:31.727" v="741" actId="2711"/>
          <ac:spMkLst>
            <pc:docMk/>
            <pc:sldMk cId="0" sldId="318"/>
            <ac:spMk id="48" creationId="{46F17DDD-266D-4177-BF6A-9A0EDEEC0A29}"/>
          </ac:spMkLst>
        </pc:spChg>
        <pc:spChg chg="add mod">
          <ac:chgData name="Ivana Podnar Žarko" userId="dfd646e4-9588-42bd-8c37-9afab7c03cc3" providerId="ADAL" clId="{E7DE41B9-8F64-4704-937A-EBD681D1446A}" dt="2020-10-05T14:48:31.727" v="741" actId="2711"/>
          <ac:spMkLst>
            <pc:docMk/>
            <pc:sldMk cId="0" sldId="318"/>
            <ac:spMk id="49" creationId="{F3F4AE1E-D9EA-4342-9A24-3D2AC018BD6F}"/>
          </ac:spMkLst>
        </pc:spChg>
        <pc:spChg chg="add mod">
          <ac:chgData name="Ivana Podnar Žarko" userId="dfd646e4-9588-42bd-8c37-9afab7c03cc3" providerId="ADAL" clId="{E7DE41B9-8F64-4704-937A-EBD681D1446A}" dt="2020-10-05T14:48:31.727" v="741" actId="2711"/>
          <ac:spMkLst>
            <pc:docMk/>
            <pc:sldMk cId="0" sldId="318"/>
            <ac:spMk id="50" creationId="{595DB91F-1A05-4919-95EB-D8A084ACFDCB}"/>
          </ac:spMkLst>
        </pc:spChg>
        <pc:spChg chg="add mod">
          <ac:chgData name="Ivana Podnar Žarko" userId="dfd646e4-9588-42bd-8c37-9afab7c03cc3" providerId="ADAL" clId="{E7DE41B9-8F64-4704-937A-EBD681D1446A}" dt="2020-10-05T14:48:31.727" v="741" actId="2711"/>
          <ac:spMkLst>
            <pc:docMk/>
            <pc:sldMk cId="0" sldId="318"/>
            <ac:spMk id="51" creationId="{5AA3CF3A-77C3-4036-912A-B7EAD4E06CF0}"/>
          </ac:spMkLst>
        </pc:spChg>
        <pc:spChg chg="add mod">
          <ac:chgData name="Ivana Podnar Žarko" userId="dfd646e4-9588-42bd-8c37-9afab7c03cc3" providerId="ADAL" clId="{E7DE41B9-8F64-4704-937A-EBD681D1446A}" dt="2020-10-05T14:48:31.727" v="741" actId="2711"/>
          <ac:spMkLst>
            <pc:docMk/>
            <pc:sldMk cId="0" sldId="318"/>
            <ac:spMk id="52" creationId="{92266925-6726-4D02-A264-8667A942A2D1}"/>
          </ac:spMkLst>
        </pc:spChg>
        <pc:spChg chg="add mod">
          <ac:chgData name="Ivana Podnar Žarko" userId="dfd646e4-9588-42bd-8c37-9afab7c03cc3" providerId="ADAL" clId="{E7DE41B9-8F64-4704-937A-EBD681D1446A}" dt="2020-10-05T14:48:31.727" v="741" actId="2711"/>
          <ac:spMkLst>
            <pc:docMk/>
            <pc:sldMk cId="0" sldId="318"/>
            <ac:spMk id="53" creationId="{43C466CB-D3EA-4BAA-8704-06C3CA9342BE}"/>
          </ac:spMkLst>
        </pc:spChg>
        <pc:spChg chg="mod ord">
          <ac:chgData name="Ivana Podnar Žarko" userId="dfd646e4-9588-42bd-8c37-9afab7c03cc3" providerId="ADAL" clId="{E7DE41B9-8F64-4704-937A-EBD681D1446A}" dt="2020-10-05T14:48:01.278" v="735" actId="700"/>
          <ac:spMkLst>
            <pc:docMk/>
            <pc:sldMk cId="0" sldId="318"/>
            <ac:spMk id="103426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8:05.067" v="736" actId="478"/>
          <ac:spMkLst>
            <pc:docMk/>
            <pc:sldMk cId="0" sldId="318"/>
            <ac:spMk id="103427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8:05.067" v="736" actId="478"/>
          <ac:spMkLst>
            <pc:docMk/>
            <pc:sldMk cId="0" sldId="318"/>
            <ac:spMk id="103428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8:05.067" v="736" actId="478"/>
          <ac:spMkLst>
            <pc:docMk/>
            <pc:sldMk cId="0" sldId="318"/>
            <ac:spMk id="103429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8:05.067" v="736" actId="478"/>
          <ac:spMkLst>
            <pc:docMk/>
            <pc:sldMk cId="0" sldId="318"/>
            <ac:spMk id="103430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8:05.067" v="736" actId="478"/>
          <ac:spMkLst>
            <pc:docMk/>
            <pc:sldMk cId="0" sldId="318"/>
            <ac:spMk id="103431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8:05.067" v="736" actId="478"/>
          <ac:spMkLst>
            <pc:docMk/>
            <pc:sldMk cId="0" sldId="318"/>
            <ac:spMk id="103432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8:05.067" v="736" actId="478"/>
          <ac:spMkLst>
            <pc:docMk/>
            <pc:sldMk cId="0" sldId="318"/>
            <ac:spMk id="103433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8:05.067" v="736" actId="478"/>
          <ac:spMkLst>
            <pc:docMk/>
            <pc:sldMk cId="0" sldId="318"/>
            <ac:spMk id="103434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8:05.067" v="736" actId="478"/>
          <ac:spMkLst>
            <pc:docMk/>
            <pc:sldMk cId="0" sldId="318"/>
            <ac:spMk id="103435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8:05.067" v="736" actId="478"/>
          <ac:spMkLst>
            <pc:docMk/>
            <pc:sldMk cId="0" sldId="318"/>
            <ac:spMk id="103436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8:05.067" v="736" actId="478"/>
          <ac:spMkLst>
            <pc:docMk/>
            <pc:sldMk cId="0" sldId="318"/>
            <ac:spMk id="103437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8:05.067" v="736" actId="478"/>
          <ac:spMkLst>
            <pc:docMk/>
            <pc:sldMk cId="0" sldId="318"/>
            <ac:spMk id="103438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8:05.067" v="736" actId="478"/>
          <ac:spMkLst>
            <pc:docMk/>
            <pc:sldMk cId="0" sldId="318"/>
            <ac:spMk id="103439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8:05.067" v="736" actId="478"/>
          <ac:spMkLst>
            <pc:docMk/>
            <pc:sldMk cId="0" sldId="318"/>
            <ac:spMk id="103440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8:05.067" v="736" actId="478"/>
          <ac:spMkLst>
            <pc:docMk/>
            <pc:sldMk cId="0" sldId="318"/>
            <ac:spMk id="103441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8:05.067" v="736" actId="478"/>
          <ac:spMkLst>
            <pc:docMk/>
            <pc:sldMk cId="0" sldId="318"/>
            <ac:spMk id="103442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8:05.067" v="736" actId="478"/>
          <ac:spMkLst>
            <pc:docMk/>
            <pc:sldMk cId="0" sldId="318"/>
            <ac:spMk id="103443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8:05.067" v="736" actId="478"/>
          <ac:spMkLst>
            <pc:docMk/>
            <pc:sldMk cId="0" sldId="318"/>
            <ac:spMk id="103444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8:05.067" v="736" actId="478"/>
          <ac:spMkLst>
            <pc:docMk/>
            <pc:sldMk cId="0" sldId="318"/>
            <ac:spMk id="103445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8:05.067" v="736" actId="478"/>
          <ac:spMkLst>
            <pc:docMk/>
            <pc:sldMk cId="0" sldId="318"/>
            <ac:spMk id="103446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8:05.067" v="736" actId="478"/>
          <ac:spMkLst>
            <pc:docMk/>
            <pc:sldMk cId="0" sldId="318"/>
            <ac:spMk id="103447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8:05.067" v="736" actId="478"/>
          <ac:spMkLst>
            <pc:docMk/>
            <pc:sldMk cId="0" sldId="318"/>
            <ac:spMk id="103448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8:05.067" v="736" actId="478"/>
          <ac:spMkLst>
            <pc:docMk/>
            <pc:sldMk cId="0" sldId="318"/>
            <ac:spMk id="103449" creationId="{00000000-0000-0000-0000-000000000000}"/>
          </ac:spMkLst>
        </pc:spChg>
      </pc:sldChg>
      <pc:sldChg chg="modSp add mod modClrScheme chgLayout">
        <pc:chgData name="Ivana Podnar Žarko" userId="dfd646e4-9588-42bd-8c37-9afab7c03cc3" providerId="ADAL" clId="{E7DE41B9-8F64-4704-937A-EBD681D1446A}" dt="2020-10-05T14:48:44.775" v="745" actId="27636"/>
        <pc:sldMkLst>
          <pc:docMk/>
          <pc:sldMk cId="0" sldId="320"/>
        </pc:sldMkLst>
        <pc:spChg chg="mod ord">
          <ac:chgData name="Ivana Podnar Žarko" userId="dfd646e4-9588-42bd-8c37-9afab7c03cc3" providerId="ADAL" clId="{E7DE41B9-8F64-4704-937A-EBD681D1446A}" dt="2020-10-05T14:48:44.766" v="744" actId="700"/>
          <ac:spMkLst>
            <pc:docMk/>
            <pc:sldMk cId="0" sldId="320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48:44.766" v="744" actId="700"/>
          <ac:spMkLst>
            <pc:docMk/>
            <pc:sldMk cId="0" sldId="320"/>
            <ac:spMk id="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48:44.766" v="744" actId="700"/>
          <ac:spMkLst>
            <pc:docMk/>
            <pc:sldMk cId="0" sldId="320"/>
            <ac:spMk id="8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48:44.766" v="744" actId="700"/>
          <ac:spMkLst>
            <pc:docMk/>
            <pc:sldMk cId="0" sldId="320"/>
            <ac:spMk id="106498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48:44.775" v="745" actId="27636"/>
          <ac:spMkLst>
            <pc:docMk/>
            <pc:sldMk cId="0" sldId="320"/>
            <ac:spMk id="106499" creationId="{00000000-0000-0000-0000-000000000000}"/>
          </ac:spMkLst>
        </pc:spChg>
      </pc:sldChg>
      <pc:sldChg chg="modSp add mod modClrScheme chgLayout">
        <pc:chgData name="Ivana Podnar Žarko" userId="dfd646e4-9588-42bd-8c37-9afab7c03cc3" providerId="ADAL" clId="{E7DE41B9-8F64-4704-937A-EBD681D1446A}" dt="2020-10-05T14:48:44.766" v="744" actId="700"/>
        <pc:sldMkLst>
          <pc:docMk/>
          <pc:sldMk cId="0" sldId="321"/>
        </pc:sldMkLst>
        <pc:spChg chg="mod ord">
          <ac:chgData name="Ivana Podnar Žarko" userId="dfd646e4-9588-42bd-8c37-9afab7c03cc3" providerId="ADAL" clId="{E7DE41B9-8F64-4704-937A-EBD681D1446A}" dt="2020-10-05T14:48:44.766" v="744" actId="700"/>
          <ac:spMkLst>
            <pc:docMk/>
            <pc:sldMk cId="0" sldId="321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48:44.766" v="744" actId="700"/>
          <ac:spMkLst>
            <pc:docMk/>
            <pc:sldMk cId="0" sldId="321"/>
            <ac:spMk id="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48:44.766" v="744" actId="700"/>
          <ac:spMkLst>
            <pc:docMk/>
            <pc:sldMk cId="0" sldId="321"/>
            <ac:spMk id="8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48:44.766" v="744" actId="700"/>
          <ac:spMkLst>
            <pc:docMk/>
            <pc:sldMk cId="0" sldId="321"/>
            <ac:spMk id="107522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48:44.766" v="744" actId="700"/>
          <ac:spMkLst>
            <pc:docMk/>
            <pc:sldMk cId="0" sldId="321"/>
            <ac:spMk id="107523" creationId="{00000000-0000-0000-0000-000000000000}"/>
          </ac:spMkLst>
        </pc:spChg>
      </pc:sldChg>
      <pc:sldChg chg="addSp delSp modSp add mod modClrScheme chgLayout">
        <pc:chgData name="Ivana Podnar Žarko" userId="dfd646e4-9588-42bd-8c37-9afab7c03cc3" providerId="ADAL" clId="{E7DE41B9-8F64-4704-937A-EBD681D1446A}" dt="2020-10-05T14:50:56.204" v="790" actId="1035"/>
        <pc:sldMkLst>
          <pc:docMk/>
          <pc:sldMk cId="3427593390" sldId="322"/>
        </pc:sldMkLst>
        <pc:spChg chg="add del mod ord">
          <ac:chgData name="Ivana Podnar Žarko" userId="dfd646e4-9588-42bd-8c37-9afab7c03cc3" providerId="ADAL" clId="{E7DE41B9-8F64-4704-937A-EBD681D1446A}" dt="2020-10-05T14:49:03.123" v="747" actId="478"/>
          <ac:spMkLst>
            <pc:docMk/>
            <pc:sldMk cId="3427593390" sldId="322"/>
            <ac:spMk id="2" creationId="{522E903D-A45C-4A9C-8C16-4CF26F331631}"/>
          </ac:spMkLst>
        </pc:spChg>
        <pc:spChg chg="mod ord">
          <ac:chgData name="Ivana Podnar Žarko" userId="dfd646e4-9588-42bd-8c37-9afab7c03cc3" providerId="ADAL" clId="{E7DE41B9-8F64-4704-937A-EBD681D1446A}" dt="2020-10-05T14:48:54.119" v="746" actId="700"/>
          <ac:spMkLst>
            <pc:docMk/>
            <pc:sldMk cId="3427593390" sldId="322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48:54.119" v="746" actId="700"/>
          <ac:spMkLst>
            <pc:docMk/>
            <pc:sldMk cId="3427593390" sldId="322"/>
            <ac:spMk id="30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48:54.119" v="746" actId="700"/>
          <ac:spMkLst>
            <pc:docMk/>
            <pc:sldMk cId="3427593390" sldId="322"/>
            <ac:spMk id="34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9:03.123" v="747" actId="478"/>
          <ac:spMkLst>
            <pc:docMk/>
            <pc:sldMk cId="3427593390" sldId="322"/>
            <ac:spMk id="37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9:03.123" v="747" actId="478"/>
          <ac:spMkLst>
            <pc:docMk/>
            <pc:sldMk cId="3427593390" sldId="322"/>
            <ac:spMk id="38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9:03.123" v="747" actId="478"/>
          <ac:spMkLst>
            <pc:docMk/>
            <pc:sldMk cId="3427593390" sldId="322"/>
            <ac:spMk id="39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9:03.123" v="747" actId="478"/>
          <ac:spMkLst>
            <pc:docMk/>
            <pc:sldMk cId="3427593390" sldId="322"/>
            <ac:spMk id="40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9:03.123" v="747" actId="478"/>
          <ac:spMkLst>
            <pc:docMk/>
            <pc:sldMk cId="3427593390" sldId="322"/>
            <ac:spMk id="41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9:03.123" v="747" actId="478"/>
          <ac:spMkLst>
            <pc:docMk/>
            <pc:sldMk cId="3427593390" sldId="322"/>
            <ac:spMk id="42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9:03.123" v="747" actId="478"/>
          <ac:spMkLst>
            <pc:docMk/>
            <pc:sldMk cId="3427593390" sldId="322"/>
            <ac:spMk id="43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9:03.123" v="747" actId="478"/>
          <ac:spMkLst>
            <pc:docMk/>
            <pc:sldMk cId="3427593390" sldId="322"/>
            <ac:spMk id="44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9:03.123" v="747" actId="478"/>
          <ac:spMkLst>
            <pc:docMk/>
            <pc:sldMk cId="3427593390" sldId="322"/>
            <ac:spMk id="45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9:03.123" v="747" actId="478"/>
          <ac:spMkLst>
            <pc:docMk/>
            <pc:sldMk cId="3427593390" sldId="322"/>
            <ac:spMk id="46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9:03.123" v="747" actId="478"/>
          <ac:spMkLst>
            <pc:docMk/>
            <pc:sldMk cId="3427593390" sldId="322"/>
            <ac:spMk id="47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9:03.123" v="747" actId="478"/>
          <ac:spMkLst>
            <pc:docMk/>
            <pc:sldMk cId="3427593390" sldId="322"/>
            <ac:spMk id="48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9:03.123" v="747" actId="478"/>
          <ac:spMkLst>
            <pc:docMk/>
            <pc:sldMk cId="3427593390" sldId="322"/>
            <ac:spMk id="49" creationId="{00000000-0000-0000-0000-000000000000}"/>
          </ac:spMkLst>
        </pc:spChg>
        <pc:spChg chg="add mod">
          <ac:chgData name="Ivana Podnar Žarko" userId="dfd646e4-9588-42bd-8c37-9afab7c03cc3" providerId="ADAL" clId="{E7DE41B9-8F64-4704-937A-EBD681D1446A}" dt="2020-10-05T14:50:56.204" v="790" actId="1035"/>
          <ac:spMkLst>
            <pc:docMk/>
            <pc:sldMk cId="3427593390" sldId="322"/>
            <ac:spMk id="50" creationId="{3D975623-A90A-468D-A353-04A32E590A19}"/>
          </ac:spMkLst>
        </pc:spChg>
        <pc:spChg chg="add mod">
          <ac:chgData name="Ivana Podnar Žarko" userId="dfd646e4-9588-42bd-8c37-9afab7c03cc3" providerId="ADAL" clId="{E7DE41B9-8F64-4704-937A-EBD681D1446A}" dt="2020-10-05T14:50:56.204" v="790" actId="1035"/>
          <ac:spMkLst>
            <pc:docMk/>
            <pc:sldMk cId="3427593390" sldId="322"/>
            <ac:spMk id="51" creationId="{8C082660-D402-451A-B9B8-85128AEF1EA9}"/>
          </ac:spMkLst>
        </pc:spChg>
        <pc:spChg chg="add mod">
          <ac:chgData name="Ivana Podnar Žarko" userId="dfd646e4-9588-42bd-8c37-9afab7c03cc3" providerId="ADAL" clId="{E7DE41B9-8F64-4704-937A-EBD681D1446A}" dt="2020-10-05T14:50:56.204" v="790" actId="1035"/>
          <ac:spMkLst>
            <pc:docMk/>
            <pc:sldMk cId="3427593390" sldId="322"/>
            <ac:spMk id="52" creationId="{B823A2DD-F4DD-416D-8429-C6696DFA8661}"/>
          </ac:spMkLst>
        </pc:spChg>
        <pc:spChg chg="add mod">
          <ac:chgData name="Ivana Podnar Žarko" userId="dfd646e4-9588-42bd-8c37-9afab7c03cc3" providerId="ADAL" clId="{E7DE41B9-8F64-4704-937A-EBD681D1446A}" dt="2020-10-05T14:50:56.204" v="790" actId="1035"/>
          <ac:spMkLst>
            <pc:docMk/>
            <pc:sldMk cId="3427593390" sldId="322"/>
            <ac:spMk id="53" creationId="{175B4548-4A63-4228-B484-2C2E70A12AF2}"/>
          </ac:spMkLst>
        </pc:spChg>
        <pc:spChg chg="add mod">
          <ac:chgData name="Ivana Podnar Žarko" userId="dfd646e4-9588-42bd-8c37-9afab7c03cc3" providerId="ADAL" clId="{E7DE41B9-8F64-4704-937A-EBD681D1446A}" dt="2020-10-05T14:50:56.204" v="790" actId="1035"/>
          <ac:spMkLst>
            <pc:docMk/>
            <pc:sldMk cId="3427593390" sldId="322"/>
            <ac:spMk id="54" creationId="{83B30780-0F77-4F5C-885D-D79613DCE757}"/>
          </ac:spMkLst>
        </pc:spChg>
        <pc:spChg chg="add mod">
          <ac:chgData name="Ivana Podnar Žarko" userId="dfd646e4-9588-42bd-8c37-9afab7c03cc3" providerId="ADAL" clId="{E7DE41B9-8F64-4704-937A-EBD681D1446A}" dt="2020-10-05T14:50:56.204" v="790" actId="1035"/>
          <ac:spMkLst>
            <pc:docMk/>
            <pc:sldMk cId="3427593390" sldId="322"/>
            <ac:spMk id="55" creationId="{354C1FBA-3BDE-4F99-B993-D1C54A98A4A0}"/>
          </ac:spMkLst>
        </pc:spChg>
        <pc:spChg chg="add mod">
          <ac:chgData name="Ivana Podnar Žarko" userId="dfd646e4-9588-42bd-8c37-9afab7c03cc3" providerId="ADAL" clId="{E7DE41B9-8F64-4704-937A-EBD681D1446A}" dt="2020-10-05T14:50:56.204" v="790" actId="1035"/>
          <ac:spMkLst>
            <pc:docMk/>
            <pc:sldMk cId="3427593390" sldId="322"/>
            <ac:spMk id="56" creationId="{E944C58C-B58A-4D6C-A144-7D135F23812C}"/>
          </ac:spMkLst>
        </pc:spChg>
        <pc:spChg chg="add mod">
          <ac:chgData name="Ivana Podnar Žarko" userId="dfd646e4-9588-42bd-8c37-9afab7c03cc3" providerId="ADAL" clId="{E7DE41B9-8F64-4704-937A-EBD681D1446A}" dt="2020-10-05T14:50:56.204" v="790" actId="1035"/>
          <ac:spMkLst>
            <pc:docMk/>
            <pc:sldMk cId="3427593390" sldId="322"/>
            <ac:spMk id="57" creationId="{BA5C7F91-E161-41D2-AF09-711775B60EE2}"/>
          </ac:spMkLst>
        </pc:spChg>
        <pc:spChg chg="add mod">
          <ac:chgData name="Ivana Podnar Žarko" userId="dfd646e4-9588-42bd-8c37-9afab7c03cc3" providerId="ADAL" clId="{E7DE41B9-8F64-4704-937A-EBD681D1446A}" dt="2020-10-05T14:50:56.204" v="790" actId="1035"/>
          <ac:spMkLst>
            <pc:docMk/>
            <pc:sldMk cId="3427593390" sldId="322"/>
            <ac:spMk id="58" creationId="{3DA8DB80-32E2-4616-8084-B79D670E9D09}"/>
          </ac:spMkLst>
        </pc:spChg>
        <pc:spChg chg="add mod">
          <ac:chgData name="Ivana Podnar Žarko" userId="dfd646e4-9588-42bd-8c37-9afab7c03cc3" providerId="ADAL" clId="{E7DE41B9-8F64-4704-937A-EBD681D1446A}" dt="2020-10-05T14:50:56.204" v="790" actId="1035"/>
          <ac:spMkLst>
            <pc:docMk/>
            <pc:sldMk cId="3427593390" sldId="322"/>
            <ac:spMk id="61" creationId="{6103B643-506E-49BF-A5F6-6E7A74BBF548}"/>
          </ac:spMkLst>
        </pc:spChg>
        <pc:spChg chg="add mod">
          <ac:chgData name="Ivana Podnar Žarko" userId="dfd646e4-9588-42bd-8c37-9afab7c03cc3" providerId="ADAL" clId="{E7DE41B9-8F64-4704-937A-EBD681D1446A}" dt="2020-10-05T14:50:56.204" v="790" actId="1035"/>
          <ac:spMkLst>
            <pc:docMk/>
            <pc:sldMk cId="3427593390" sldId="322"/>
            <ac:spMk id="62" creationId="{0EB4B4AF-9508-4FB1-9171-9D2D530421E7}"/>
          </ac:spMkLst>
        </pc:spChg>
        <pc:spChg chg="add mod">
          <ac:chgData name="Ivana Podnar Žarko" userId="dfd646e4-9588-42bd-8c37-9afab7c03cc3" providerId="ADAL" clId="{E7DE41B9-8F64-4704-937A-EBD681D1446A}" dt="2020-10-05T14:50:56.204" v="790" actId="1035"/>
          <ac:spMkLst>
            <pc:docMk/>
            <pc:sldMk cId="3427593390" sldId="322"/>
            <ac:spMk id="63" creationId="{270C27E8-70C2-446B-81F2-DB03FF18D99F}"/>
          </ac:spMkLst>
        </pc:spChg>
        <pc:spChg chg="add mod">
          <ac:chgData name="Ivana Podnar Žarko" userId="dfd646e4-9588-42bd-8c37-9afab7c03cc3" providerId="ADAL" clId="{E7DE41B9-8F64-4704-937A-EBD681D1446A}" dt="2020-10-05T14:50:56.204" v="790" actId="1035"/>
          <ac:spMkLst>
            <pc:docMk/>
            <pc:sldMk cId="3427593390" sldId="322"/>
            <ac:spMk id="64" creationId="{74222337-4843-40DC-B7D1-346B0E8DC259}"/>
          </ac:spMkLst>
        </pc:spChg>
        <pc:spChg chg="add mod">
          <ac:chgData name="Ivana Podnar Žarko" userId="dfd646e4-9588-42bd-8c37-9afab7c03cc3" providerId="ADAL" clId="{E7DE41B9-8F64-4704-937A-EBD681D1446A}" dt="2020-10-05T14:50:56.204" v="790" actId="1035"/>
          <ac:spMkLst>
            <pc:docMk/>
            <pc:sldMk cId="3427593390" sldId="322"/>
            <ac:spMk id="65" creationId="{4F82772A-0CC7-49CF-8048-36035EDF4603}"/>
          </ac:spMkLst>
        </pc:spChg>
        <pc:spChg chg="add mod">
          <ac:chgData name="Ivana Podnar Žarko" userId="dfd646e4-9588-42bd-8c37-9afab7c03cc3" providerId="ADAL" clId="{E7DE41B9-8F64-4704-937A-EBD681D1446A}" dt="2020-10-05T14:50:56.204" v="790" actId="1035"/>
          <ac:spMkLst>
            <pc:docMk/>
            <pc:sldMk cId="3427593390" sldId="322"/>
            <ac:spMk id="66" creationId="{6D4A24F5-46D5-467A-AF6B-18DED46CD763}"/>
          </ac:spMkLst>
        </pc:spChg>
        <pc:spChg chg="add mod">
          <ac:chgData name="Ivana Podnar Žarko" userId="dfd646e4-9588-42bd-8c37-9afab7c03cc3" providerId="ADAL" clId="{E7DE41B9-8F64-4704-937A-EBD681D1446A}" dt="2020-10-05T14:50:56.204" v="790" actId="1035"/>
          <ac:spMkLst>
            <pc:docMk/>
            <pc:sldMk cId="3427593390" sldId="322"/>
            <ac:spMk id="67" creationId="{2BCFB6CF-26E2-4515-AB1E-96A502FF7B57}"/>
          </ac:spMkLst>
        </pc:spChg>
        <pc:spChg chg="add mod">
          <ac:chgData name="Ivana Podnar Žarko" userId="dfd646e4-9588-42bd-8c37-9afab7c03cc3" providerId="ADAL" clId="{E7DE41B9-8F64-4704-937A-EBD681D1446A}" dt="2020-10-05T14:50:56.204" v="790" actId="1035"/>
          <ac:spMkLst>
            <pc:docMk/>
            <pc:sldMk cId="3427593390" sldId="322"/>
            <ac:spMk id="68" creationId="{384F76B8-7D72-4D21-A7B2-B4DCC3A753D8}"/>
          </ac:spMkLst>
        </pc:spChg>
        <pc:spChg chg="add mod">
          <ac:chgData name="Ivana Podnar Žarko" userId="dfd646e4-9588-42bd-8c37-9afab7c03cc3" providerId="ADAL" clId="{E7DE41B9-8F64-4704-937A-EBD681D1446A}" dt="2020-10-05T14:50:56.204" v="790" actId="1035"/>
          <ac:spMkLst>
            <pc:docMk/>
            <pc:sldMk cId="3427593390" sldId="322"/>
            <ac:spMk id="69" creationId="{EF9262A1-A122-44E2-9A05-9D36A890BBD0}"/>
          </ac:spMkLst>
        </pc:spChg>
        <pc:spChg chg="add mod">
          <ac:chgData name="Ivana Podnar Žarko" userId="dfd646e4-9588-42bd-8c37-9afab7c03cc3" providerId="ADAL" clId="{E7DE41B9-8F64-4704-937A-EBD681D1446A}" dt="2020-10-05T14:50:56.204" v="790" actId="1035"/>
          <ac:spMkLst>
            <pc:docMk/>
            <pc:sldMk cId="3427593390" sldId="322"/>
            <ac:spMk id="70" creationId="{95EDAF64-DFB4-4102-ACD5-636195006F70}"/>
          </ac:spMkLst>
        </pc:spChg>
        <pc:spChg chg="add mod">
          <ac:chgData name="Ivana Podnar Žarko" userId="dfd646e4-9588-42bd-8c37-9afab7c03cc3" providerId="ADAL" clId="{E7DE41B9-8F64-4704-937A-EBD681D1446A}" dt="2020-10-05T14:50:56.204" v="790" actId="1035"/>
          <ac:spMkLst>
            <pc:docMk/>
            <pc:sldMk cId="3427593390" sldId="322"/>
            <ac:spMk id="71" creationId="{4AF38D79-D228-4E63-BFA3-292F8891ACCD}"/>
          </ac:spMkLst>
        </pc:spChg>
        <pc:spChg chg="add mod">
          <ac:chgData name="Ivana Podnar Žarko" userId="dfd646e4-9588-42bd-8c37-9afab7c03cc3" providerId="ADAL" clId="{E7DE41B9-8F64-4704-937A-EBD681D1446A}" dt="2020-10-05T14:50:56.204" v="790" actId="1035"/>
          <ac:spMkLst>
            <pc:docMk/>
            <pc:sldMk cId="3427593390" sldId="322"/>
            <ac:spMk id="72" creationId="{9E495C0A-DEF5-422A-A7AF-EC53841407B9}"/>
          </ac:spMkLst>
        </pc:spChg>
        <pc:spChg chg="add mod">
          <ac:chgData name="Ivana Podnar Žarko" userId="dfd646e4-9588-42bd-8c37-9afab7c03cc3" providerId="ADAL" clId="{E7DE41B9-8F64-4704-937A-EBD681D1446A}" dt="2020-10-05T14:50:56.204" v="790" actId="1035"/>
          <ac:spMkLst>
            <pc:docMk/>
            <pc:sldMk cId="3427593390" sldId="322"/>
            <ac:spMk id="73" creationId="{CF3AAA8E-3CCE-4814-B7B5-17A74A45304B}"/>
          </ac:spMkLst>
        </pc:spChg>
        <pc:spChg chg="add mod">
          <ac:chgData name="Ivana Podnar Žarko" userId="dfd646e4-9588-42bd-8c37-9afab7c03cc3" providerId="ADAL" clId="{E7DE41B9-8F64-4704-937A-EBD681D1446A}" dt="2020-10-05T14:50:56.204" v="790" actId="1035"/>
          <ac:spMkLst>
            <pc:docMk/>
            <pc:sldMk cId="3427593390" sldId="322"/>
            <ac:spMk id="74" creationId="{4EA48547-946C-4660-A592-2E768441612A}"/>
          </ac:spMkLst>
        </pc:spChg>
        <pc:spChg chg="add mod">
          <ac:chgData name="Ivana Podnar Žarko" userId="dfd646e4-9588-42bd-8c37-9afab7c03cc3" providerId="ADAL" clId="{E7DE41B9-8F64-4704-937A-EBD681D1446A}" dt="2020-10-05T14:50:56.204" v="790" actId="1035"/>
          <ac:spMkLst>
            <pc:docMk/>
            <pc:sldMk cId="3427593390" sldId="322"/>
            <ac:spMk id="75" creationId="{6EAD07CF-B0FB-45EE-A1AC-CDCDA2957752}"/>
          </ac:spMkLst>
        </pc:spChg>
        <pc:spChg chg="add mod">
          <ac:chgData name="Ivana Podnar Žarko" userId="dfd646e4-9588-42bd-8c37-9afab7c03cc3" providerId="ADAL" clId="{E7DE41B9-8F64-4704-937A-EBD681D1446A}" dt="2020-10-05T14:50:56.204" v="790" actId="1035"/>
          <ac:spMkLst>
            <pc:docMk/>
            <pc:sldMk cId="3427593390" sldId="322"/>
            <ac:spMk id="76" creationId="{34ED7A76-45F3-446F-829E-5088D4BAC376}"/>
          </ac:spMkLst>
        </pc:spChg>
        <pc:spChg chg="add mod">
          <ac:chgData name="Ivana Podnar Žarko" userId="dfd646e4-9588-42bd-8c37-9afab7c03cc3" providerId="ADAL" clId="{E7DE41B9-8F64-4704-937A-EBD681D1446A}" dt="2020-10-05T14:50:56.204" v="790" actId="1035"/>
          <ac:spMkLst>
            <pc:docMk/>
            <pc:sldMk cId="3427593390" sldId="322"/>
            <ac:spMk id="77" creationId="{5F83E2CD-FBDD-4209-9473-5335A34BCD85}"/>
          </ac:spMkLst>
        </pc:spChg>
        <pc:spChg chg="add mod">
          <ac:chgData name="Ivana Podnar Žarko" userId="dfd646e4-9588-42bd-8c37-9afab7c03cc3" providerId="ADAL" clId="{E7DE41B9-8F64-4704-937A-EBD681D1446A}" dt="2020-10-05T14:50:56.204" v="790" actId="1035"/>
          <ac:spMkLst>
            <pc:docMk/>
            <pc:sldMk cId="3427593390" sldId="322"/>
            <ac:spMk id="78" creationId="{3356093C-038A-44CC-96CF-16340B35B470}"/>
          </ac:spMkLst>
        </pc:spChg>
        <pc:spChg chg="add mod">
          <ac:chgData name="Ivana Podnar Žarko" userId="dfd646e4-9588-42bd-8c37-9afab7c03cc3" providerId="ADAL" clId="{E7DE41B9-8F64-4704-937A-EBD681D1446A}" dt="2020-10-05T14:50:56.204" v="790" actId="1035"/>
          <ac:spMkLst>
            <pc:docMk/>
            <pc:sldMk cId="3427593390" sldId="322"/>
            <ac:spMk id="79" creationId="{C4D8D180-52F9-4F56-86D3-5127F76B5174}"/>
          </ac:spMkLst>
        </pc:spChg>
        <pc:spChg chg="add mod">
          <ac:chgData name="Ivana Podnar Žarko" userId="dfd646e4-9588-42bd-8c37-9afab7c03cc3" providerId="ADAL" clId="{E7DE41B9-8F64-4704-937A-EBD681D1446A}" dt="2020-10-05T14:50:56.204" v="790" actId="1035"/>
          <ac:spMkLst>
            <pc:docMk/>
            <pc:sldMk cId="3427593390" sldId="322"/>
            <ac:spMk id="80" creationId="{0F5726D9-6CBE-4516-8EC9-7BCC91922FA9}"/>
          </ac:spMkLst>
        </pc:spChg>
        <pc:spChg chg="add mod">
          <ac:chgData name="Ivana Podnar Žarko" userId="dfd646e4-9588-42bd-8c37-9afab7c03cc3" providerId="ADAL" clId="{E7DE41B9-8F64-4704-937A-EBD681D1446A}" dt="2020-10-05T14:50:56.204" v="790" actId="1035"/>
          <ac:spMkLst>
            <pc:docMk/>
            <pc:sldMk cId="3427593390" sldId="322"/>
            <ac:spMk id="81" creationId="{618B50D6-57E6-4D1A-9805-F628E5EB6A3E}"/>
          </ac:spMkLst>
        </pc:spChg>
        <pc:spChg chg="add mod">
          <ac:chgData name="Ivana Podnar Žarko" userId="dfd646e4-9588-42bd-8c37-9afab7c03cc3" providerId="ADAL" clId="{E7DE41B9-8F64-4704-937A-EBD681D1446A}" dt="2020-10-05T14:50:56.204" v="790" actId="1035"/>
          <ac:spMkLst>
            <pc:docMk/>
            <pc:sldMk cId="3427593390" sldId="322"/>
            <ac:spMk id="82" creationId="{18057FA0-12E6-4AAC-97E3-7A95D00E9707}"/>
          </ac:spMkLst>
        </pc:spChg>
        <pc:spChg chg="add mod">
          <ac:chgData name="Ivana Podnar Žarko" userId="dfd646e4-9588-42bd-8c37-9afab7c03cc3" providerId="ADAL" clId="{E7DE41B9-8F64-4704-937A-EBD681D1446A}" dt="2020-10-05T14:50:56.204" v="790" actId="1035"/>
          <ac:spMkLst>
            <pc:docMk/>
            <pc:sldMk cId="3427593390" sldId="322"/>
            <ac:spMk id="83" creationId="{47113C2E-2498-4F6B-9BE8-D65F4FEA1BD3}"/>
          </ac:spMkLst>
        </pc:spChg>
        <pc:spChg chg="add mod">
          <ac:chgData name="Ivana Podnar Žarko" userId="dfd646e4-9588-42bd-8c37-9afab7c03cc3" providerId="ADAL" clId="{E7DE41B9-8F64-4704-937A-EBD681D1446A}" dt="2020-10-05T14:50:56.204" v="790" actId="1035"/>
          <ac:spMkLst>
            <pc:docMk/>
            <pc:sldMk cId="3427593390" sldId="322"/>
            <ac:spMk id="84" creationId="{486BC36E-F853-49D9-8575-A4FFF7B75F72}"/>
          </ac:spMkLst>
        </pc:spChg>
        <pc:spChg chg="mod ord">
          <ac:chgData name="Ivana Podnar Žarko" userId="dfd646e4-9588-42bd-8c37-9afab7c03cc3" providerId="ADAL" clId="{E7DE41B9-8F64-4704-937A-EBD681D1446A}" dt="2020-10-05T14:48:54.119" v="746" actId="700"/>
          <ac:spMkLst>
            <pc:docMk/>
            <pc:sldMk cId="3427593390" sldId="322"/>
            <ac:spMk id="108546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9:03.123" v="747" actId="478"/>
          <ac:spMkLst>
            <pc:docMk/>
            <pc:sldMk cId="3427593390" sldId="322"/>
            <ac:spMk id="108548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9:03.123" v="747" actId="478"/>
          <ac:spMkLst>
            <pc:docMk/>
            <pc:sldMk cId="3427593390" sldId="322"/>
            <ac:spMk id="108549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9:03.123" v="747" actId="478"/>
          <ac:spMkLst>
            <pc:docMk/>
            <pc:sldMk cId="3427593390" sldId="322"/>
            <ac:spMk id="108552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9:03.123" v="747" actId="478"/>
          <ac:spMkLst>
            <pc:docMk/>
            <pc:sldMk cId="3427593390" sldId="322"/>
            <ac:spMk id="108553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9:03.123" v="747" actId="478"/>
          <ac:spMkLst>
            <pc:docMk/>
            <pc:sldMk cId="3427593390" sldId="322"/>
            <ac:spMk id="108554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9:03.123" v="747" actId="478"/>
          <ac:spMkLst>
            <pc:docMk/>
            <pc:sldMk cId="3427593390" sldId="322"/>
            <ac:spMk id="108557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9:03.123" v="747" actId="478"/>
          <ac:spMkLst>
            <pc:docMk/>
            <pc:sldMk cId="3427593390" sldId="322"/>
            <ac:spMk id="108558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9:03.123" v="747" actId="478"/>
          <ac:spMkLst>
            <pc:docMk/>
            <pc:sldMk cId="3427593390" sldId="322"/>
            <ac:spMk id="108562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9:03.123" v="747" actId="478"/>
          <ac:spMkLst>
            <pc:docMk/>
            <pc:sldMk cId="3427593390" sldId="322"/>
            <ac:spMk id="108563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9:03.123" v="747" actId="478"/>
          <ac:spMkLst>
            <pc:docMk/>
            <pc:sldMk cId="3427593390" sldId="322"/>
            <ac:spMk id="108564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9:03.123" v="747" actId="478"/>
          <ac:spMkLst>
            <pc:docMk/>
            <pc:sldMk cId="3427593390" sldId="322"/>
            <ac:spMk id="108565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9:03.123" v="747" actId="478"/>
          <ac:spMkLst>
            <pc:docMk/>
            <pc:sldMk cId="3427593390" sldId="322"/>
            <ac:spMk id="108566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9:03.123" v="747" actId="478"/>
          <ac:spMkLst>
            <pc:docMk/>
            <pc:sldMk cId="3427593390" sldId="322"/>
            <ac:spMk id="108567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9:03.123" v="747" actId="478"/>
          <ac:spMkLst>
            <pc:docMk/>
            <pc:sldMk cId="3427593390" sldId="322"/>
            <ac:spMk id="108568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9:03.123" v="747" actId="478"/>
          <ac:spMkLst>
            <pc:docMk/>
            <pc:sldMk cId="3427593390" sldId="322"/>
            <ac:spMk id="108569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9:03.123" v="747" actId="478"/>
          <ac:spMkLst>
            <pc:docMk/>
            <pc:sldMk cId="3427593390" sldId="322"/>
            <ac:spMk id="108570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9:03.123" v="747" actId="478"/>
          <ac:spMkLst>
            <pc:docMk/>
            <pc:sldMk cId="3427593390" sldId="322"/>
            <ac:spMk id="108571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49:03.123" v="747" actId="478"/>
          <ac:spMkLst>
            <pc:docMk/>
            <pc:sldMk cId="3427593390" sldId="322"/>
            <ac:spMk id="108572" creationId="{00000000-0000-0000-0000-000000000000}"/>
          </ac:spMkLst>
        </pc:spChg>
        <pc:cxnChg chg="add mod">
          <ac:chgData name="Ivana Podnar Žarko" userId="dfd646e4-9588-42bd-8c37-9afab7c03cc3" providerId="ADAL" clId="{E7DE41B9-8F64-4704-937A-EBD681D1446A}" dt="2020-10-05T14:50:56.204" v="790" actId="1035"/>
          <ac:cxnSpMkLst>
            <pc:docMk/>
            <pc:sldMk cId="3427593390" sldId="322"/>
            <ac:cxnSpMk id="59" creationId="{B8AF633B-F57B-46FD-A5BE-6AD7F624B49B}"/>
          </ac:cxnSpMkLst>
        </pc:cxnChg>
        <pc:cxnChg chg="add mod">
          <ac:chgData name="Ivana Podnar Žarko" userId="dfd646e4-9588-42bd-8c37-9afab7c03cc3" providerId="ADAL" clId="{E7DE41B9-8F64-4704-937A-EBD681D1446A}" dt="2020-10-05T14:50:56.204" v="790" actId="1035"/>
          <ac:cxnSpMkLst>
            <pc:docMk/>
            <pc:sldMk cId="3427593390" sldId="322"/>
            <ac:cxnSpMk id="60" creationId="{72F6225C-FB40-4668-B3CA-13768B7F634A}"/>
          </ac:cxnSpMkLst>
        </pc:cxnChg>
        <pc:cxnChg chg="del mod">
          <ac:chgData name="Ivana Podnar Žarko" userId="dfd646e4-9588-42bd-8c37-9afab7c03cc3" providerId="ADAL" clId="{E7DE41B9-8F64-4704-937A-EBD681D1446A}" dt="2020-10-05T14:49:03.123" v="747" actId="478"/>
          <ac:cxnSpMkLst>
            <pc:docMk/>
            <pc:sldMk cId="3427593390" sldId="322"/>
            <ac:cxnSpMk id="108560" creationId="{00000000-0000-0000-0000-000000000000}"/>
          </ac:cxnSpMkLst>
        </pc:cxnChg>
        <pc:cxnChg chg="del mod">
          <ac:chgData name="Ivana Podnar Žarko" userId="dfd646e4-9588-42bd-8c37-9afab7c03cc3" providerId="ADAL" clId="{E7DE41B9-8F64-4704-937A-EBD681D1446A}" dt="2020-10-05T14:49:03.123" v="747" actId="478"/>
          <ac:cxnSpMkLst>
            <pc:docMk/>
            <pc:sldMk cId="3427593390" sldId="322"/>
            <ac:cxnSpMk id="108561" creationId="{00000000-0000-0000-0000-000000000000}"/>
          </ac:cxnSpMkLst>
        </pc:cxnChg>
      </pc:sldChg>
      <pc:sldChg chg="modSp add mod modClrScheme chgLayout">
        <pc:chgData name="Ivana Podnar Žarko" userId="dfd646e4-9588-42bd-8c37-9afab7c03cc3" providerId="ADAL" clId="{E7DE41B9-8F64-4704-937A-EBD681D1446A}" dt="2020-10-05T14:51:10.879" v="791" actId="700"/>
        <pc:sldMkLst>
          <pc:docMk/>
          <pc:sldMk cId="0" sldId="323"/>
        </pc:sldMkLst>
        <pc:spChg chg="mod ord">
          <ac:chgData name="Ivana Podnar Žarko" userId="dfd646e4-9588-42bd-8c37-9afab7c03cc3" providerId="ADAL" clId="{E7DE41B9-8F64-4704-937A-EBD681D1446A}" dt="2020-10-05T14:51:10.879" v="791" actId="700"/>
          <ac:spMkLst>
            <pc:docMk/>
            <pc:sldMk cId="0" sldId="323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51:10.879" v="791" actId="700"/>
          <ac:spMkLst>
            <pc:docMk/>
            <pc:sldMk cId="0" sldId="323"/>
            <ac:spMk id="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51:10.879" v="791" actId="700"/>
          <ac:spMkLst>
            <pc:docMk/>
            <pc:sldMk cId="0" sldId="323"/>
            <ac:spMk id="8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51:10.879" v="791" actId="700"/>
          <ac:spMkLst>
            <pc:docMk/>
            <pc:sldMk cId="0" sldId="323"/>
            <ac:spMk id="11059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51:10.879" v="791" actId="700"/>
          <ac:spMkLst>
            <pc:docMk/>
            <pc:sldMk cId="0" sldId="323"/>
            <ac:spMk id="150531" creationId="{00000000-0000-0000-0000-000000000000}"/>
          </ac:spMkLst>
        </pc:spChg>
      </pc:sldChg>
      <pc:sldChg chg="modSp add mod modClrScheme chgLayout">
        <pc:chgData name="Ivana Podnar Žarko" userId="dfd646e4-9588-42bd-8c37-9afab7c03cc3" providerId="ADAL" clId="{E7DE41B9-8F64-4704-937A-EBD681D1446A}" dt="2020-10-05T14:53:49.895" v="810" actId="700"/>
        <pc:sldMkLst>
          <pc:docMk/>
          <pc:sldMk cId="0" sldId="324"/>
        </pc:sldMkLst>
        <pc:spChg chg="mod ord">
          <ac:chgData name="Ivana Podnar Žarko" userId="dfd646e4-9588-42bd-8c37-9afab7c03cc3" providerId="ADAL" clId="{E7DE41B9-8F64-4704-937A-EBD681D1446A}" dt="2020-10-05T14:53:49.895" v="810" actId="700"/>
          <ac:spMkLst>
            <pc:docMk/>
            <pc:sldMk cId="0" sldId="324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53:49.895" v="810" actId="700"/>
          <ac:spMkLst>
            <pc:docMk/>
            <pc:sldMk cId="0" sldId="324"/>
            <ac:spMk id="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53:49.895" v="810" actId="700"/>
          <ac:spMkLst>
            <pc:docMk/>
            <pc:sldMk cId="0" sldId="324"/>
            <ac:spMk id="8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53:49.895" v="810" actId="700"/>
          <ac:spMkLst>
            <pc:docMk/>
            <pc:sldMk cId="0" sldId="324"/>
            <ac:spMk id="111618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53:49.895" v="810" actId="700"/>
          <ac:spMkLst>
            <pc:docMk/>
            <pc:sldMk cId="0" sldId="324"/>
            <ac:spMk id="111619" creationId="{00000000-0000-0000-0000-000000000000}"/>
          </ac:spMkLst>
        </pc:spChg>
      </pc:sldChg>
      <pc:sldChg chg="modSp add mod modClrScheme chgLayout">
        <pc:chgData name="Ivana Podnar Žarko" userId="dfd646e4-9588-42bd-8c37-9afab7c03cc3" providerId="ADAL" clId="{E7DE41B9-8F64-4704-937A-EBD681D1446A}" dt="2020-10-05T14:51:10.879" v="791" actId="700"/>
        <pc:sldMkLst>
          <pc:docMk/>
          <pc:sldMk cId="0" sldId="325"/>
        </pc:sldMkLst>
        <pc:spChg chg="mod ord">
          <ac:chgData name="Ivana Podnar Žarko" userId="dfd646e4-9588-42bd-8c37-9afab7c03cc3" providerId="ADAL" clId="{E7DE41B9-8F64-4704-937A-EBD681D1446A}" dt="2020-10-05T14:51:10.879" v="791" actId="700"/>
          <ac:spMkLst>
            <pc:docMk/>
            <pc:sldMk cId="0" sldId="325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51:10.879" v="791" actId="700"/>
          <ac:spMkLst>
            <pc:docMk/>
            <pc:sldMk cId="0" sldId="325"/>
            <ac:spMk id="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51:10.879" v="791" actId="700"/>
          <ac:spMkLst>
            <pc:docMk/>
            <pc:sldMk cId="0" sldId="325"/>
            <ac:spMk id="8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51:10.879" v="791" actId="700"/>
          <ac:spMkLst>
            <pc:docMk/>
            <pc:sldMk cId="0" sldId="325"/>
            <ac:spMk id="112642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51:10.879" v="791" actId="700"/>
          <ac:spMkLst>
            <pc:docMk/>
            <pc:sldMk cId="0" sldId="325"/>
            <ac:spMk id="112643" creationId="{00000000-0000-0000-0000-000000000000}"/>
          </ac:spMkLst>
        </pc:spChg>
      </pc:sldChg>
      <pc:sldChg chg="modSp add mod modClrScheme chgLayout">
        <pc:chgData name="Ivana Podnar Žarko" userId="dfd646e4-9588-42bd-8c37-9afab7c03cc3" providerId="ADAL" clId="{E7DE41B9-8F64-4704-937A-EBD681D1446A}" dt="2020-10-05T18:42:53.642" v="883" actId="700"/>
        <pc:sldMkLst>
          <pc:docMk/>
          <pc:sldMk cId="0" sldId="326"/>
        </pc:sldMkLst>
        <pc:spChg chg="mod ord">
          <ac:chgData name="Ivana Podnar Žarko" userId="dfd646e4-9588-42bd-8c37-9afab7c03cc3" providerId="ADAL" clId="{E7DE41B9-8F64-4704-937A-EBD681D1446A}" dt="2020-10-05T18:42:53.642" v="883" actId="700"/>
          <ac:spMkLst>
            <pc:docMk/>
            <pc:sldMk cId="0" sldId="326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8:42:53.642" v="883" actId="700"/>
          <ac:spMkLst>
            <pc:docMk/>
            <pc:sldMk cId="0" sldId="326"/>
            <ac:spMk id="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8:42:53.642" v="883" actId="700"/>
          <ac:spMkLst>
            <pc:docMk/>
            <pc:sldMk cId="0" sldId="326"/>
            <ac:spMk id="8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8:42:53.642" v="883" actId="700"/>
          <ac:spMkLst>
            <pc:docMk/>
            <pc:sldMk cId="0" sldId="326"/>
            <ac:spMk id="114690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8:42:53.642" v="883" actId="700"/>
          <ac:spMkLst>
            <pc:docMk/>
            <pc:sldMk cId="0" sldId="326"/>
            <ac:spMk id="114691" creationId="{00000000-0000-0000-0000-000000000000}"/>
          </ac:spMkLst>
        </pc:spChg>
      </pc:sldChg>
      <pc:sldChg chg="modSp add mod modClrScheme chgLayout">
        <pc:chgData name="Ivana Podnar Žarko" userId="dfd646e4-9588-42bd-8c37-9afab7c03cc3" providerId="ADAL" clId="{E7DE41B9-8F64-4704-937A-EBD681D1446A}" dt="2020-10-05T14:51:10.879" v="791" actId="700"/>
        <pc:sldMkLst>
          <pc:docMk/>
          <pc:sldMk cId="0" sldId="327"/>
        </pc:sldMkLst>
        <pc:spChg chg="mod ord">
          <ac:chgData name="Ivana Podnar Žarko" userId="dfd646e4-9588-42bd-8c37-9afab7c03cc3" providerId="ADAL" clId="{E7DE41B9-8F64-4704-937A-EBD681D1446A}" dt="2020-10-05T14:51:10.879" v="791" actId="700"/>
          <ac:spMkLst>
            <pc:docMk/>
            <pc:sldMk cId="0" sldId="327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51:10.879" v="791" actId="700"/>
          <ac:spMkLst>
            <pc:docMk/>
            <pc:sldMk cId="0" sldId="327"/>
            <ac:spMk id="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51:10.879" v="791" actId="700"/>
          <ac:spMkLst>
            <pc:docMk/>
            <pc:sldMk cId="0" sldId="327"/>
            <ac:spMk id="8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51:10.879" v="791" actId="700"/>
          <ac:spMkLst>
            <pc:docMk/>
            <pc:sldMk cId="0" sldId="327"/>
            <ac:spMk id="11571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51:10.879" v="791" actId="700"/>
          <ac:spMkLst>
            <pc:docMk/>
            <pc:sldMk cId="0" sldId="327"/>
            <ac:spMk id="115715" creationId="{00000000-0000-0000-0000-000000000000}"/>
          </ac:spMkLst>
        </pc:spChg>
      </pc:sldChg>
      <pc:sldChg chg="addSp delSp modSp add mod modClrScheme chgLayout">
        <pc:chgData name="Ivana Podnar Žarko" userId="dfd646e4-9588-42bd-8c37-9afab7c03cc3" providerId="ADAL" clId="{E7DE41B9-8F64-4704-937A-EBD681D1446A}" dt="2020-10-05T14:52:16.741" v="800" actId="1076"/>
        <pc:sldMkLst>
          <pc:docMk/>
          <pc:sldMk cId="0" sldId="328"/>
        </pc:sldMkLst>
        <pc:spChg chg="add del mod ord">
          <ac:chgData name="Ivana Podnar Žarko" userId="dfd646e4-9588-42bd-8c37-9afab7c03cc3" providerId="ADAL" clId="{E7DE41B9-8F64-4704-937A-EBD681D1446A}" dt="2020-10-05T14:51:39.467" v="797" actId="478"/>
          <ac:spMkLst>
            <pc:docMk/>
            <pc:sldMk cId="0" sldId="328"/>
            <ac:spMk id="2" creationId="{00FC7308-DB3A-43BC-B3D9-7F72C1691616}"/>
          </ac:spMkLst>
        </pc:spChg>
        <pc:spChg chg="mod ord">
          <ac:chgData name="Ivana Podnar Žarko" userId="dfd646e4-9588-42bd-8c37-9afab7c03cc3" providerId="ADAL" clId="{E7DE41B9-8F64-4704-937A-EBD681D1446A}" dt="2020-10-05T14:51:20.349" v="793" actId="700"/>
          <ac:spMkLst>
            <pc:docMk/>
            <pc:sldMk cId="0" sldId="328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51:20.349" v="793" actId="700"/>
          <ac:spMkLst>
            <pc:docMk/>
            <pc:sldMk cId="0" sldId="328"/>
            <ac:spMk id="39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51:20.349" v="793" actId="700"/>
          <ac:spMkLst>
            <pc:docMk/>
            <pc:sldMk cId="0" sldId="328"/>
            <ac:spMk id="43" creationId="{00000000-0000-0000-0000-000000000000}"/>
          </ac:spMkLst>
        </pc:spChg>
        <pc:spChg chg="add mod">
          <ac:chgData name="Ivana Podnar Žarko" userId="dfd646e4-9588-42bd-8c37-9afab7c03cc3" providerId="ADAL" clId="{E7DE41B9-8F64-4704-937A-EBD681D1446A}" dt="2020-10-05T14:52:16.741" v="800" actId="1076"/>
          <ac:spMkLst>
            <pc:docMk/>
            <pc:sldMk cId="0" sldId="328"/>
            <ac:spMk id="44" creationId="{CC9D7C78-270C-4A3B-86EF-1E617C751E4A}"/>
          </ac:spMkLst>
        </pc:spChg>
        <pc:spChg chg="add mod">
          <ac:chgData name="Ivana Podnar Žarko" userId="dfd646e4-9588-42bd-8c37-9afab7c03cc3" providerId="ADAL" clId="{E7DE41B9-8F64-4704-937A-EBD681D1446A}" dt="2020-10-05T14:52:16.741" v="800" actId="1076"/>
          <ac:spMkLst>
            <pc:docMk/>
            <pc:sldMk cId="0" sldId="328"/>
            <ac:spMk id="45" creationId="{D737EDA3-5D5C-442C-9773-C4171C185DEC}"/>
          </ac:spMkLst>
        </pc:spChg>
        <pc:spChg chg="add mod">
          <ac:chgData name="Ivana Podnar Žarko" userId="dfd646e4-9588-42bd-8c37-9afab7c03cc3" providerId="ADAL" clId="{E7DE41B9-8F64-4704-937A-EBD681D1446A}" dt="2020-10-05T14:52:16.741" v="800" actId="1076"/>
          <ac:spMkLst>
            <pc:docMk/>
            <pc:sldMk cId="0" sldId="328"/>
            <ac:spMk id="46" creationId="{69D49802-FB6A-4A44-A435-6AE4E07DA8BC}"/>
          </ac:spMkLst>
        </pc:spChg>
        <pc:spChg chg="add mod">
          <ac:chgData name="Ivana Podnar Žarko" userId="dfd646e4-9588-42bd-8c37-9afab7c03cc3" providerId="ADAL" clId="{E7DE41B9-8F64-4704-937A-EBD681D1446A}" dt="2020-10-05T14:52:16.741" v="800" actId="1076"/>
          <ac:spMkLst>
            <pc:docMk/>
            <pc:sldMk cId="0" sldId="328"/>
            <ac:spMk id="47" creationId="{3FE7F727-A11D-4339-9A6E-8361FDEDB0E7}"/>
          </ac:spMkLst>
        </pc:spChg>
        <pc:spChg chg="add mod">
          <ac:chgData name="Ivana Podnar Žarko" userId="dfd646e4-9588-42bd-8c37-9afab7c03cc3" providerId="ADAL" clId="{E7DE41B9-8F64-4704-937A-EBD681D1446A}" dt="2020-10-05T14:52:16.741" v="800" actId="1076"/>
          <ac:spMkLst>
            <pc:docMk/>
            <pc:sldMk cId="0" sldId="328"/>
            <ac:spMk id="48" creationId="{9B1F2FDC-F519-4185-A05D-1F4BAF7E3B8D}"/>
          </ac:spMkLst>
        </pc:spChg>
        <pc:spChg chg="add mod">
          <ac:chgData name="Ivana Podnar Žarko" userId="dfd646e4-9588-42bd-8c37-9afab7c03cc3" providerId="ADAL" clId="{E7DE41B9-8F64-4704-937A-EBD681D1446A}" dt="2020-10-05T14:52:16.741" v="800" actId="1076"/>
          <ac:spMkLst>
            <pc:docMk/>
            <pc:sldMk cId="0" sldId="328"/>
            <ac:spMk id="49" creationId="{B4A62C71-959B-4781-AB94-CDE57AA4DF34}"/>
          </ac:spMkLst>
        </pc:spChg>
        <pc:spChg chg="add mod">
          <ac:chgData name="Ivana Podnar Žarko" userId="dfd646e4-9588-42bd-8c37-9afab7c03cc3" providerId="ADAL" clId="{E7DE41B9-8F64-4704-937A-EBD681D1446A}" dt="2020-10-05T14:52:16.741" v="800" actId="1076"/>
          <ac:spMkLst>
            <pc:docMk/>
            <pc:sldMk cId="0" sldId="328"/>
            <ac:spMk id="50" creationId="{266761A9-B17B-44A8-B93A-96AAA2F46631}"/>
          </ac:spMkLst>
        </pc:spChg>
        <pc:spChg chg="add mod">
          <ac:chgData name="Ivana Podnar Žarko" userId="dfd646e4-9588-42bd-8c37-9afab7c03cc3" providerId="ADAL" clId="{E7DE41B9-8F64-4704-937A-EBD681D1446A}" dt="2020-10-05T14:52:16.741" v="800" actId="1076"/>
          <ac:spMkLst>
            <pc:docMk/>
            <pc:sldMk cId="0" sldId="328"/>
            <ac:spMk id="51" creationId="{FCDC3F1F-5B46-41EB-AB8D-602B8494EF89}"/>
          </ac:spMkLst>
        </pc:spChg>
        <pc:spChg chg="add mod">
          <ac:chgData name="Ivana Podnar Žarko" userId="dfd646e4-9588-42bd-8c37-9afab7c03cc3" providerId="ADAL" clId="{E7DE41B9-8F64-4704-937A-EBD681D1446A}" dt="2020-10-05T14:52:16.741" v="800" actId="1076"/>
          <ac:spMkLst>
            <pc:docMk/>
            <pc:sldMk cId="0" sldId="328"/>
            <ac:spMk id="52" creationId="{3945DD09-ED12-42EB-BACB-63B027F427A3}"/>
          </ac:spMkLst>
        </pc:spChg>
        <pc:spChg chg="add mod">
          <ac:chgData name="Ivana Podnar Žarko" userId="dfd646e4-9588-42bd-8c37-9afab7c03cc3" providerId="ADAL" clId="{E7DE41B9-8F64-4704-937A-EBD681D1446A}" dt="2020-10-05T14:52:16.741" v="800" actId="1076"/>
          <ac:spMkLst>
            <pc:docMk/>
            <pc:sldMk cId="0" sldId="328"/>
            <ac:spMk id="53" creationId="{645B8EED-5AED-42FE-AF87-D54DA0DA9211}"/>
          </ac:spMkLst>
        </pc:spChg>
        <pc:spChg chg="add mod">
          <ac:chgData name="Ivana Podnar Žarko" userId="dfd646e4-9588-42bd-8c37-9afab7c03cc3" providerId="ADAL" clId="{E7DE41B9-8F64-4704-937A-EBD681D1446A}" dt="2020-10-05T14:52:16.741" v="800" actId="1076"/>
          <ac:spMkLst>
            <pc:docMk/>
            <pc:sldMk cId="0" sldId="328"/>
            <ac:spMk id="54" creationId="{ED99E666-ACC3-41F0-AB24-58413DD51CBB}"/>
          </ac:spMkLst>
        </pc:spChg>
        <pc:spChg chg="add mod">
          <ac:chgData name="Ivana Podnar Žarko" userId="dfd646e4-9588-42bd-8c37-9afab7c03cc3" providerId="ADAL" clId="{E7DE41B9-8F64-4704-937A-EBD681D1446A}" dt="2020-10-05T14:52:16.741" v="800" actId="1076"/>
          <ac:spMkLst>
            <pc:docMk/>
            <pc:sldMk cId="0" sldId="328"/>
            <ac:spMk id="55" creationId="{7E4FD34A-6081-4DF8-8324-8293379BA2FC}"/>
          </ac:spMkLst>
        </pc:spChg>
        <pc:spChg chg="add mod">
          <ac:chgData name="Ivana Podnar Žarko" userId="dfd646e4-9588-42bd-8c37-9afab7c03cc3" providerId="ADAL" clId="{E7DE41B9-8F64-4704-937A-EBD681D1446A}" dt="2020-10-05T14:52:16.741" v="800" actId="1076"/>
          <ac:spMkLst>
            <pc:docMk/>
            <pc:sldMk cId="0" sldId="328"/>
            <ac:spMk id="56" creationId="{4F3EF31E-EA26-499E-B702-59B0CCF99117}"/>
          </ac:spMkLst>
        </pc:spChg>
        <pc:spChg chg="add mod">
          <ac:chgData name="Ivana Podnar Žarko" userId="dfd646e4-9588-42bd-8c37-9afab7c03cc3" providerId="ADAL" clId="{E7DE41B9-8F64-4704-937A-EBD681D1446A}" dt="2020-10-05T14:52:16.741" v="800" actId="1076"/>
          <ac:spMkLst>
            <pc:docMk/>
            <pc:sldMk cId="0" sldId="328"/>
            <ac:spMk id="57" creationId="{270DC444-4124-49C5-BC79-0270FF17E93D}"/>
          </ac:spMkLst>
        </pc:spChg>
        <pc:spChg chg="add mod">
          <ac:chgData name="Ivana Podnar Žarko" userId="dfd646e4-9588-42bd-8c37-9afab7c03cc3" providerId="ADAL" clId="{E7DE41B9-8F64-4704-937A-EBD681D1446A}" dt="2020-10-05T14:52:16.741" v="800" actId="1076"/>
          <ac:spMkLst>
            <pc:docMk/>
            <pc:sldMk cId="0" sldId="328"/>
            <ac:spMk id="58" creationId="{39B9F69E-7D8F-4B42-B4E1-F0C5ACEDC941}"/>
          </ac:spMkLst>
        </pc:spChg>
        <pc:spChg chg="add mod">
          <ac:chgData name="Ivana Podnar Žarko" userId="dfd646e4-9588-42bd-8c37-9afab7c03cc3" providerId="ADAL" clId="{E7DE41B9-8F64-4704-937A-EBD681D1446A}" dt="2020-10-05T14:52:16.741" v="800" actId="1076"/>
          <ac:spMkLst>
            <pc:docMk/>
            <pc:sldMk cId="0" sldId="328"/>
            <ac:spMk id="59" creationId="{EB2E37C0-4977-4CC4-91BD-65619BCFB8F3}"/>
          </ac:spMkLst>
        </pc:spChg>
        <pc:spChg chg="add mod">
          <ac:chgData name="Ivana Podnar Žarko" userId="dfd646e4-9588-42bd-8c37-9afab7c03cc3" providerId="ADAL" clId="{E7DE41B9-8F64-4704-937A-EBD681D1446A}" dt="2020-10-05T14:52:16.741" v="800" actId="1076"/>
          <ac:spMkLst>
            <pc:docMk/>
            <pc:sldMk cId="0" sldId="328"/>
            <ac:spMk id="60" creationId="{680EB14E-519A-4F3C-82CF-95DEEF4CC2D8}"/>
          </ac:spMkLst>
        </pc:spChg>
        <pc:spChg chg="add mod">
          <ac:chgData name="Ivana Podnar Žarko" userId="dfd646e4-9588-42bd-8c37-9afab7c03cc3" providerId="ADAL" clId="{E7DE41B9-8F64-4704-937A-EBD681D1446A}" dt="2020-10-05T14:52:16.741" v="800" actId="1076"/>
          <ac:spMkLst>
            <pc:docMk/>
            <pc:sldMk cId="0" sldId="328"/>
            <ac:spMk id="61" creationId="{9FDA319E-8901-47D1-B600-771BBECC4F2F}"/>
          </ac:spMkLst>
        </pc:spChg>
        <pc:spChg chg="add mod">
          <ac:chgData name="Ivana Podnar Žarko" userId="dfd646e4-9588-42bd-8c37-9afab7c03cc3" providerId="ADAL" clId="{E7DE41B9-8F64-4704-937A-EBD681D1446A}" dt="2020-10-05T14:52:16.741" v="800" actId="1076"/>
          <ac:spMkLst>
            <pc:docMk/>
            <pc:sldMk cId="0" sldId="328"/>
            <ac:spMk id="62" creationId="{9313F26F-69D6-4416-9571-C175F7E38D11}"/>
          </ac:spMkLst>
        </pc:spChg>
        <pc:spChg chg="add mod">
          <ac:chgData name="Ivana Podnar Žarko" userId="dfd646e4-9588-42bd-8c37-9afab7c03cc3" providerId="ADAL" clId="{E7DE41B9-8F64-4704-937A-EBD681D1446A}" dt="2020-10-05T14:52:16.741" v="800" actId="1076"/>
          <ac:spMkLst>
            <pc:docMk/>
            <pc:sldMk cId="0" sldId="328"/>
            <ac:spMk id="63" creationId="{928940FB-5248-4ADB-B527-64DEC308C140}"/>
          </ac:spMkLst>
        </pc:spChg>
        <pc:spChg chg="add mod">
          <ac:chgData name="Ivana Podnar Žarko" userId="dfd646e4-9588-42bd-8c37-9afab7c03cc3" providerId="ADAL" clId="{E7DE41B9-8F64-4704-937A-EBD681D1446A}" dt="2020-10-05T14:52:16.741" v="800" actId="1076"/>
          <ac:spMkLst>
            <pc:docMk/>
            <pc:sldMk cId="0" sldId="328"/>
            <ac:spMk id="64" creationId="{4AE5A655-5FE3-43D5-BE7B-2A0ED93CE860}"/>
          </ac:spMkLst>
        </pc:spChg>
        <pc:spChg chg="add mod">
          <ac:chgData name="Ivana Podnar Žarko" userId="dfd646e4-9588-42bd-8c37-9afab7c03cc3" providerId="ADAL" clId="{E7DE41B9-8F64-4704-937A-EBD681D1446A}" dt="2020-10-05T14:52:16.741" v="800" actId="1076"/>
          <ac:spMkLst>
            <pc:docMk/>
            <pc:sldMk cId="0" sldId="328"/>
            <ac:spMk id="65" creationId="{7A6BFC48-9E4A-4A49-B1D9-64CA30AF7198}"/>
          </ac:spMkLst>
        </pc:spChg>
        <pc:spChg chg="add mod">
          <ac:chgData name="Ivana Podnar Žarko" userId="dfd646e4-9588-42bd-8c37-9afab7c03cc3" providerId="ADAL" clId="{E7DE41B9-8F64-4704-937A-EBD681D1446A}" dt="2020-10-05T14:52:16.741" v="800" actId="1076"/>
          <ac:spMkLst>
            <pc:docMk/>
            <pc:sldMk cId="0" sldId="328"/>
            <ac:spMk id="66" creationId="{C0C3E1CD-EF5D-46BC-A95F-125986B8E970}"/>
          </ac:spMkLst>
        </pc:spChg>
        <pc:spChg chg="add mod">
          <ac:chgData name="Ivana Podnar Žarko" userId="dfd646e4-9588-42bd-8c37-9afab7c03cc3" providerId="ADAL" clId="{E7DE41B9-8F64-4704-937A-EBD681D1446A}" dt="2020-10-05T14:52:16.741" v="800" actId="1076"/>
          <ac:spMkLst>
            <pc:docMk/>
            <pc:sldMk cId="0" sldId="328"/>
            <ac:spMk id="67" creationId="{8E6A2CD8-9FD8-4912-A7AF-474E6108CE45}"/>
          </ac:spMkLst>
        </pc:spChg>
        <pc:spChg chg="add mod">
          <ac:chgData name="Ivana Podnar Žarko" userId="dfd646e4-9588-42bd-8c37-9afab7c03cc3" providerId="ADAL" clId="{E7DE41B9-8F64-4704-937A-EBD681D1446A}" dt="2020-10-05T14:52:16.741" v="800" actId="1076"/>
          <ac:spMkLst>
            <pc:docMk/>
            <pc:sldMk cId="0" sldId="328"/>
            <ac:spMk id="68" creationId="{C3094E61-DF3E-4305-8CBB-5079203A62E3}"/>
          </ac:spMkLst>
        </pc:spChg>
        <pc:spChg chg="add mod">
          <ac:chgData name="Ivana Podnar Žarko" userId="dfd646e4-9588-42bd-8c37-9afab7c03cc3" providerId="ADAL" clId="{E7DE41B9-8F64-4704-937A-EBD681D1446A}" dt="2020-10-05T14:52:16.741" v="800" actId="1076"/>
          <ac:spMkLst>
            <pc:docMk/>
            <pc:sldMk cId="0" sldId="328"/>
            <ac:spMk id="69" creationId="{044425F0-105A-4B48-8305-8B88B4A09FAA}"/>
          </ac:spMkLst>
        </pc:spChg>
        <pc:spChg chg="add mod">
          <ac:chgData name="Ivana Podnar Žarko" userId="dfd646e4-9588-42bd-8c37-9afab7c03cc3" providerId="ADAL" clId="{E7DE41B9-8F64-4704-937A-EBD681D1446A}" dt="2020-10-05T14:52:16.741" v="800" actId="1076"/>
          <ac:spMkLst>
            <pc:docMk/>
            <pc:sldMk cId="0" sldId="328"/>
            <ac:spMk id="70" creationId="{9BAB18B2-58B7-48BA-A78A-F8D455BDF712}"/>
          </ac:spMkLst>
        </pc:spChg>
        <pc:spChg chg="add mod">
          <ac:chgData name="Ivana Podnar Žarko" userId="dfd646e4-9588-42bd-8c37-9afab7c03cc3" providerId="ADAL" clId="{E7DE41B9-8F64-4704-937A-EBD681D1446A}" dt="2020-10-05T14:52:16.741" v="800" actId="1076"/>
          <ac:spMkLst>
            <pc:docMk/>
            <pc:sldMk cId="0" sldId="328"/>
            <ac:spMk id="71" creationId="{FED2CC16-F1B2-406A-8EF8-4572A31E5D50}"/>
          </ac:spMkLst>
        </pc:spChg>
        <pc:spChg chg="add mod">
          <ac:chgData name="Ivana Podnar Žarko" userId="dfd646e4-9588-42bd-8c37-9afab7c03cc3" providerId="ADAL" clId="{E7DE41B9-8F64-4704-937A-EBD681D1446A}" dt="2020-10-05T14:52:16.741" v="800" actId="1076"/>
          <ac:spMkLst>
            <pc:docMk/>
            <pc:sldMk cId="0" sldId="328"/>
            <ac:spMk id="72" creationId="{3013AE3D-63E9-443E-9025-8F35F25CB1CE}"/>
          </ac:spMkLst>
        </pc:spChg>
        <pc:spChg chg="add mod">
          <ac:chgData name="Ivana Podnar Žarko" userId="dfd646e4-9588-42bd-8c37-9afab7c03cc3" providerId="ADAL" clId="{E7DE41B9-8F64-4704-937A-EBD681D1446A}" dt="2020-10-05T14:52:16.741" v="800" actId="1076"/>
          <ac:spMkLst>
            <pc:docMk/>
            <pc:sldMk cId="0" sldId="328"/>
            <ac:spMk id="73" creationId="{9C540225-2FED-4734-A483-93EBE9DD791C}"/>
          </ac:spMkLst>
        </pc:spChg>
        <pc:spChg chg="add mod">
          <ac:chgData name="Ivana Podnar Žarko" userId="dfd646e4-9588-42bd-8c37-9afab7c03cc3" providerId="ADAL" clId="{E7DE41B9-8F64-4704-937A-EBD681D1446A}" dt="2020-10-05T14:52:16.741" v="800" actId="1076"/>
          <ac:spMkLst>
            <pc:docMk/>
            <pc:sldMk cId="0" sldId="328"/>
            <ac:spMk id="74" creationId="{01975E28-63F6-4067-9505-0F5A639786BB}"/>
          </ac:spMkLst>
        </pc:spChg>
        <pc:spChg chg="add mod">
          <ac:chgData name="Ivana Podnar Žarko" userId="dfd646e4-9588-42bd-8c37-9afab7c03cc3" providerId="ADAL" clId="{E7DE41B9-8F64-4704-937A-EBD681D1446A}" dt="2020-10-05T14:52:16.741" v="800" actId="1076"/>
          <ac:spMkLst>
            <pc:docMk/>
            <pc:sldMk cId="0" sldId="328"/>
            <ac:spMk id="75" creationId="{30D73F67-441E-44CB-9680-28359C3558C8}"/>
          </ac:spMkLst>
        </pc:spChg>
        <pc:spChg chg="add mod">
          <ac:chgData name="Ivana Podnar Žarko" userId="dfd646e4-9588-42bd-8c37-9afab7c03cc3" providerId="ADAL" clId="{E7DE41B9-8F64-4704-937A-EBD681D1446A}" dt="2020-10-05T14:52:16.741" v="800" actId="1076"/>
          <ac:spMkLst>
            <pc:docMk/>
            <pc:sldMk cId="0" sldId="328"/>
            <ac:spMk id="76" creationId="{EC76E73C-B140-45B0-A903-AB55DDDCAE5D}"/>
          </ac:spMkLst>
        </pc:spChg>
        <pc:spChg chg="add mod">
          <ac:chgData name="Ivana Podnar Žarko" userId="dfd646e4-9588-42bd-8c37-9afab7c03cc3" providerId="ADAL" clId="{E7DE41B9-8F64-4704-937A-EBD681D1446A}" dt="2020-10-05T14:52:16.741" v="800" actId="1076"/>
          <ac:spMkLst>
            <pc:docMk/>
            <pc:sldMk cId="0" sldId="328"/>
            <ac:spMk id="77" creationId="{1223E835-A859-46A5-91C3-628C3F222B02}"/>
          </ac:spMkLst>
        </pc:spChg>
        <pc:spChg chg="add mod">
          <ac:chgData name="Ivana Podnar Žarko" userId="dfd646e4-9588-42bd-8c37-9afab7c03cc3" providerId="ADAL" clId="{E7DE41B9-8F64-4704-937A-EBD681D1446A}" dt="2020-10-05T14:52:16.741" v="800" actId="1076"/>
          <ac:spMkLst>
            <pc:docMk/>
            <pc:sldMk cId="0" sldId="328"/>
            <ac:spMk id="78" creationId="{107C275B-C401-4920-90C4-3B98F8EFDE4A}"/>
          </ac:spMkLst>
        </pc:spChg>
        <pc:spChg chg="add mod">
          <ac:chgData name="Ivana Podnar Žarko" userId="dfd646e4-9588-42bd-8c37-9afab7c03cc3" providerId="ADAL" clId="{E7DE41B9-8F64-4704-937A-EBD681D1446A}" dt="2020-10-05T14:52:16.741" v="800" actId="1076"/>
          <ac:spMkLst>
            <pc:docMk/>
            <pc:sldMk cId="0" sldId="328"/>
            <ac:spMk id="79" creationId="{C8608C09-276E-4A12-9399-72F778551BB0}"/>
          </ac:spMkLst>
        </pc:spChg>
        <pc:spChg chg="mod ord">
          <ac:chgData name="Ivana Podnar Žarko" userId="dfd646e4-9588-42bd-8c37-9afab7c03cc3" providerId="ADAL" clId="{E7DE41B9-8F64-4704-937A-EBD681D1446A}" dt="2020-10-05T14:51:47.107" v="798" actId="20577"/>
          <ac:spMkLst>
            <pc:docMk/>
            <pc:sldMk cId="0" sldId="328"/>
            <ac:spMk id="117762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1:26.488" v="794" actId="478"/>
          <ac:spMkLst>
            <pc:docMk/>
            <pc:sldMk cId="0" sldId="328"/>
            <ac:spMk id="117763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1:26.488" v="794" actId="478"/>
          <ac:spMkLst>
            <pc:docMk/>
            <pc:sldMk cId="0" sldId="328"/>
            <ac:spMk id="117764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1:26.488" v="794" actId="478"/>
          <ac:spMkLst>
            <pc:docMk/>
            <pc:sldMk cId="0" sldId="328"/>
            <ac:spMk id="117765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1:37.784" v="796" actId="478"/>
          <ac:spMkLst>
            <pc:docMk/>
            <pc:sldMk cId="0" sldId="328"/>
            <ac:spMk id="117766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1:37.784" v="796" actId="478"/>
          <ac:spMkLst>
            <pc:docMk/>
            <pc:sldMk cId="0" sldId="328"/>
            <ac:spMk id="117767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1:37.784" v="796" actId="478"/>
          <ac:spMkLst>
            <pc:docMk/>
            <pc:sldMk cId="0" sldId="328"/>
            <ac:spMk id="117768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1:26.488" v="794" actId="478"/>
          <ac:spMkLst>
            <pc:docMk/>
            <pc:sldMk cId="0" sldId="328"/>
            <ac:spMk id="117769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1:26.488" v="794" actId="478"/>
          <ac:spMkLst>
            <pc:docMk/>
            <pc:sldMk cId="0" sldId="328"/>
            <ac:spMk id="117770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1:26.488" v="794" actId="478"/>
          <ac:spMkLst>
            <pc:docMk/>
            <pc:sldMk cId="0" sldId="328"/>
            <ac:spMk id="117771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1:26.488" v="794" actId="478"/>
          <ac:spMkLst>
            <pc:docMk/>
            <pc:sldMk cId="0" sldId="328"/>
            <ac:spMk id="117772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1:26.488" v="794" actId="478"/>
          <ac:spMkLst>
            <pc:docMk/>
            <pc:sldMk cId="0" sldId="328"/>
            <ac:spMk id="117773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1:37.784" v="796" actId="478"/>
          <ac:spMkLst>
            <pc:docMk/>
            <pc:sldMk cId="0" sldId="328"/>
            <ac:spMk id="117774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1:37.784" v="796" actId="478"/>
          <ac:spMkLst>
            <pc:docMk/>
            <pc:sldMk cId="0" sldId="328"/>
            <ac:spMk id="117775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1:37.784" v="796" actId="478"/>
          <ac:spMkLst>
            <pc:docMk/>
            <pc:sldMk cId="0" sldId="328"/>
            <ac:spMk id="117776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1:37.784" v="796" actId="478"/>
          <ac:spMkLst>
            <pc:docMk/>
            <pc:sldMk cId="0" sldId="328"/>
            <ac:spMk id="117777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1:37.784" v="796" actId="478"/>
          <ac:spMkLst>
            <pc:docMk/>
            <pc:sldMk cId="0" sldId="328"/>
            <ac:spMk id="117778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1:26.488" v="794" actId="478"/>
          <ac:spMkLst>
            <pc:docMk/>
            <pc:sldMk cId="0" sldId="328"/>
            <ac:spMk id="117779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1:26.488" v="794" actId="478"/>
          <ac:spMkLst>
            <pc:docMk/>
            <pc:sldMk cId="0" sldId="328"/>
            <ac:spMk id="117780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1:26.488" v="794" actId="478"/>
          <ac:spMkLst>
            <pc:docMk/>
            <pc:sldMk cId="0" sldId="328"/>
            <ac:spMk id="117781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1:26.488" v="794" actId="478"/>
          <ac:spMkLst>
            <pc:docMk/>
            <pc:sldMk cId="0" sldId="328"/>
            <ac:spMk id="117782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1:26.488" v="794" actId="478"/>
          <ac:spMkLst>
            <pc:docMk/>
            <pc:sldMk cId="0" sldId="328"/>
            <ac:spMk id="117783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1:26.488" v="794" actId="478"/>
          <ac:spMkLst>
            <pc:docMk/>
            <pc:sldMk cId="0" sldId="328"/>
            <ac:spMk id="117784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1:26.488" v="794" actId="478"/>
          <ac:spMkLst>
            <pc:docMk/>
            <pc:sldMk cId="0" sldId="328"/>
            <ac:spMk id="117785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1:26.488" v="794" actId="478"/>
          <ac:spMkLst>
            <pc:docMk/>
            <pc:sldMk cId="0" sldId="328"/>
            <ac:spMk id="117786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1:26.488" v="794" actId="478"/>
          <ac:spMkLst>
            <pc:docMk/>
            <pc:sldMk cId="0" sldId="328"/>
            <ac:spMk id="117787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1:26.488" v="794" actId="478"/>
          <ac:spMkLst>
            <pc:docMk/>
            <pc:sldMk cId="0" sldId="328"/>
            <ac:spMk id="117788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1:26.488" v="794" actId="478"/>
          <ac:spMkLst>
            <pc:docMk/>
            <pc:sldMk cId="0" sldId="328"/>
            <ac:spMk id="117789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1:26.488" v="794" actId="478"/>
          <ac:spMkLst>
            <pc:docMk/>
            <pc:sldMk cId="0" sldId="328"/>
            <ac:spMk id="117790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1:26.488" v="794" actId="478"/>
          <ac:spMkLst>
            <pc:docMk/>
            <pc:sldMk cId="0" sldId="328"/>
            <ac:spMk id="117791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1:26.488" v="794" actId="478"/>
          <ac:spMkLst>
            <pc:docMk/>
            <pc:sldMk cId="0" sldId="328"/>
            <ac:spMk id="117792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1:37.784" v="796" actId="478"/>
          <ac:spMkLst>
            <pc:docMk/>
            <pc:sldMk cId="0" sldId="328"/>
            <ac:spMk id="117793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1:37.784" v="796" actId="478"/>
          <ac:spMkLst>
            <pc:docMk/>
            <pc:sldMk cId="0" sldId="328"/>
            <ac:spMk id="117794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1:26.488" v="794" actId="478"/>
          <ac:spMkLst>
            <pc:docMk/>
            <pc:sldMk cId="0" sldId="328"/>
            <ac:spMk id="117795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1:26.488" v="794" actId="478"/>
          <ac:spMkLst>
            <pc:docMk/>
            <pc:sldMk cId="0" sldId="328"/>
            <ac:spMk id="117796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1:26.488" v="794" actId="478"/>
          <ac:spMkLst>
            <pc:docMk/>
            <pc:sldMk cId="0" sldId="328"/>
            <ac:spMk id="117797" creationId="{00000000-0000-0000-0000-000000000000}"/>
          </ac:spMkLst>
        </pc:spChg>
      </pc:sldChg>
      <pc:sldChg chg="addSp delSp modSp add mod modClrScheme delAnim modAnim chgLayout">
        <pc:chgData name="Ivana Podnar Žarko" userId="dfd646e4-9588-42bd-8c37-9afab7c03cc3" providerId="ADAL" clId="{E7DE41B9-8F64-4704-937A-EBD681D1446A}" dt="2020-10-05T14:52:47.342" v="804" actId="1076"/>
        <pc:sldMkLst>
          <pc:docMk/>
          <pc:sldMk cId="0" sldId="330"/>
        </pc:sldMkLst>
        <pc:spChg chg="add del mod ord">
          <ac:chgData name="Ivana Podnar Žarko" userId="dfd646e4-9588-42bd-8c37-9afab7c03cc3" providerId="ADAL" clId="{E7DE41B9-8F64-4704-937A-EBD681D1446A}" dt="2020-10-05T14:52:30.879" v="802" actId="478"/>
          <ac:spMkLst>
            <pc:docMk/>
            <pc:sldMk cId="0" sldId="330"/>
            <ac:spMk id="2" creationId="{7307115B-D05E-427B-919B-70F7EACEED95}"/>
          </ac:spMkLst>
        </pc:spChg>
        <pc:spChg chg="mod ord">
          <ac:chgData name="Ivana Podnar Žarko" userId="dfd646e4-9588-42bd-8c37-9afab7c03cc3" providerId="ADAL" clId="{E7DE41B9-8F64-4704-937A-EBD681D1446A}" dt="2020-10-05T14:52:26.231" v="801" actId="700"/>
          <ac:spMkLst>
            <pc:docMk/>
            <pc:sldMk cId="0" sldId="330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52:26.231" v="801" actId="700"/>
          <ac:spMkLst>
            <pc:docMk/>
            <pc:sldMk cId="0" sldId="330"/>
            <ac:spMk id="49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52:26.231" v="801" actId="700"/>
          <ac:spMkLst>
            <pc:docMk/>
            <pc:sldMk cId="0" sldId="330"/>
            <ac:spMk id="53" creationId="{00000000-0000-0000-0000-000000000000}"/>
          </ac:spMkLst>
        </pc:spChg>
        <pc:spChg chg="add mod">
          <ac:chgData name="Ivana Podnar Žarko" userId="dfd646e4-9588-42bd-8c37-9afab7c03cc3" providerId="ADAL" clId="{E7DE41B9-8F64-4704-937A-EBD681D1446A}" dt="2020-10-05T14:52:47.342" v="804" actId="1076"/>
          <ac:spMkLst>
            <pc:docMk/>
            <pc:sldMk cId="0" sldId="330"/>
            <ac:spMk id="54" creationId="{07CB766F-C6CC-4BB2-8257-B6EE82533647}"/>
          </ac:spMkLst>
        </pc:spChg>
        <pc:spChg chg="add mod">
          <ac:chgData name="Ivana Podnar Žarko" userId="dfd646e4-9588-42bd-8c37-9afab7c03cc3" providerId="ADAL" clId="{E7DE41B9-8F64-4704-937A-EBD681D1446A}" dt="2020-10-05T14:52:47.342" v="804" actId="1076"/>
          <ac:spMkLst>
            <pc:docMk/>
            <pc:sldMk cId="0" sldId="330"/>
            <ac:spMk id="55" creationId="{9D9BC829-C65A-4686-9C39-2E2277D98EE7}"/>
          </ac:spMkLst>
        </pc:spChg>
        <pc:spChg chg="add mod">
          <ac:chgData name="Ivana Podnar Žarko" userId="dfd646e4-9588-42bd-8c37-9afab7c03cc3" providerId="ADAL" clId="{E7DE41B9-8F64-4704-937A-EBD681D1446A}" dt="2020-10-05T14:52:47.342" v="804" actId="1076"/>
          <ac:spMkLst>
            <pc:docMk/>
            <pc:sldMk cId="0" sldId="330"/>
            <ac:spMk id="56" creationId="{990A78B8-1462-4EC3-BD72-D23D7E48860F}"/>
          </ac:spMkLst>
        </pc:spChg>
        <pc:spChg chg="add mod">
          <ac:chgData name="Ivana Podnar Žarko" userId="dfd646e4-9588-42bd-8c37-9afab7c03cc3" providerId="ADAL" clId="{E7DE41B9-8F64-4704-937A-EBD681D1446A}" dt="2020-10-05T14:52:47.342" v="804" actId="1076"/>
          <ac:spMkLst>
            <pc:docMk/>
            <pc:sldMk cId="0" sldId="330"/>
            <ac:spMk id="57" creationId="{54EA78D2-2608-4B48-929A-CD07637B7B79}"/>
          </ac:spMkLst>
        </pc:spChg>
        <pc:spChg chg="add mod">
          <ac:chgData name="Ivana Podnar Žarko" userId="dfd646e4-9588-42bd-8c37-9afab7c03cc3" providerId="ADAL" clId="{E7DE41B9-8F64-4704-937A-EBD681D1446A}" dt="2020-10-05T14:52:47.342" v="804" actId="1076"/>
          <ac:spMkLst>
            <pc:docMk/>
            <pc:sldMk cId="0" sldId="330"/>
            <ac:spMk id="58" creationId="{A9B47192-B43F-4E5B-83EF-F88BB5FFD676}"/>
          </ac:spMkLst>
        </pc:spChg>
        <pc:spChg chg="add mod">
          <ac:chgData name="Ivana Podnar Žarko" userId="dfd646e4-9588-42bd-8c37-9afab7c03cc3" providerId="ADAL" clId="{E7DE41B9-8F64-4704-937A-EBD681D1446A}" dt="2020-10-05T14:52:47.342" v="804" actId="1076"/>
          <ac:spMkLst>
            <pc:docMk/>
            <pc:sldMk cId="0" sldId="330"/>
            <ac:spMk id="59" creationId="{3B3CB13B-BB99-4474-A00A-FEF981AF6604}"/>
          </ac:spMkLst>
        </pc:spChg>
        <pc:spChg chg="mod">
          <ac:chgData name="Ivana Podnar Žarko" userId="dfd646e4-9588-42bd-8c37-9afab7c03cc3" providerId="ADAL" clId="{E7DE41B9-8F64-4704-937A-EBD681D1446A}" dt="2020-10-05T14:52:43.337" v="803"/>
          <ac:spMkLst>
            <pc:docMk/>
            <pc:sldMk cId="0" sldId="330"/>
            <ac:spMk id="61" creationId="{DDBD9083-C697-478C-8582-18666554A812}"/>
          </ac:spMkLst>
        </pc:spChg>
        <pc:spChg chg="mod">
          <ac:chgData name="Ivana Podnar Žarko" userId="dfd646e4-9588-42bd-8c37-9afab7c03cc3" providerId="ADAL" clId="{E7DE41B9-8F64-4704-937A-EBD681D1446A}" dt="2020-10-05T14:52:43.337" v="803"/>
          <ac:spMkLst>
            <pc:docMk/>
            <pc:sldMk cId="0" sldId="330"/>
            <ac:spMk id="62" creationId="{5E4EA647-4816-4275-B52C-13C8D8481A2B}"/>
          </ac:spMkLst>
        </pc:spChg>
        <pc:spChg chg="mod">
          <ac:chgData name="Ivana Podnar Žarko" userId="dfd646e4-9588-42bd-8c37-9afab7c03cc3" providerId="ADAL" clId="{E7DE41B9-8F64-4704-937A-EBD681D1446A}" dt="2020-10-05T14:52:43.337" v="803"/>
          <ac:spMkLst>
            <pc:docMk/>
            <pc:sldMk cId="0" sldId="330"/>
            <ac:spMk id="63" creationId="{52160821-0289-4BDD-8FEA-2D17CDFD537A}"/>
          </ac:spMkLst>
        </pc:spChg>
        <pc:spChg chg="mod">
          <ac:chgData name="Ivana Podnar Žarko" userId="dfd646e4-9588-42bd-8c37-9afab7c03cc3" providerId="ADAL" clId="{E7DE41B9-8F64-4704-937A-EBD681D1446A}" dt="2020-10-05T14:52:43.337" v="803"/>
          <ac:spMkLst>
            <pc:docMk/>
            <pc:sldMk cId="0" sldId="330"/>
            <ac:spMk id="64" creationId="{97C7ACCA-24E5-44C7-92AB-D77D0FC145DC}"/>
          </ac:spMkLst>
        </pc:spChg>
        <pc:spChg chg="mod">
          <ac:chgData name="Ivana Podnar Žarko" userId="dfd646e4-9588-42bd-8c37-9afab7c03cc3" providerId="ADAL" clId="{E7DE41B9-8F64-4704-937A-EBD681D1446A}" dt="2020-10-05T14:52:43.337" v="803"/>
          <ac:spMkLst>
            <pc:docMk/>
            <pc:sldMk cId="0" sldId="330"/>
            <ac:spMk id="65" creationId="{4A2D1500-5537-4F1F-A24E-ADCF5ABA7047}"/>
          </ac:spMkLst>
        </pc:spChg>
        <pc:spChg chg="mod">
          <ac:chgData name="Ivana Podnar Žarko" userId="dfd646e4-9588-42bd-8c37-9afab7c03cc3" providerId="ADAL" clId="{E7DE41B9-8F64-4704-937A-EBD681D1446A}" dt="2020-10-05T14:52:43.337" v="803"/>
          <ac:spMkLst>
            <pc:docMk/>
            <pc:sldMk cId="0" sldId="330"/>
            <ac:spMk id="66" creationId="{FE6658D7-F577-40BF-8571-23A9AEF1D44F}"/>
          </ac:spMkLst>
        </pc:spChg>
        <pc:spChg chg="mod">
          <ac:chgData name="Ivana Podnar Žarko" userId="dfd646e4-9588-42bd-8c37-9afab7c03cc3" providerId="ADAL" clId="{E7DE41B9-8F64-4704-937A-EBD681D1446A}" dt="2020-10-05T14:52:43.337" v="803"/>
          <ac:spMkLst>
            <pc:docMk/>
            <pc:sldMk cId="0" sldId="330"/>
            <ac:spMk id="67" creationId="{5F15B1D9-2498-4517-905C-35DD277C6AF4}"/>
          </ac:spMkLst>
        </pc:spChg>
        <pc:spChg chg="mod">
          <ac:chgData name="Ivana Podnar Žarko" userId="dfd646e4-9588-42bd-8c37-9afab7c03cc3" providerId="ADAL" clId="{E7DE41B9-8F64-4704-937A-EBD681D1446A}" dt="2020-10-05T14:52:43.337" v="803"/>
          <ac:spMkLst>
            <pc:docMk/>
            <pc:sldMk cId="0" sldId="330"/>
            <ac:spMk id="68" creationId="{8377A74E-58DF-456C-9F9C-4A58F8CDD28A}"/>
          </ac:spMkLst>
        </pc:spChg>
        <pc:spChg chg="mod">
          <ac:chgData name="Ivana Podnar Žarko" userId="dfd646e4-9588-42bd-8c37-9afab7c03cc3" providerId="ADAL" clId="{E7DE41B9-8F64-4704-937A-EBD681D1446A}" dt="2020-10-05T14:52:43.337" v="803"/>
          <ac:spMkLst>
            <pc:docMk/>
            <pc:sldMk cId="0" sldId="330"/>
            <ac:spMk id="70" creationId="{6107EB3A-445F-4BFE-9A56-67B477C9D55D}"/>
          </ac:spMkLst>
        </pc:spChg>
        <pc:spChg chg="mod">
          <ac:chgData name="Ivana Podnar Žarko" userId="dfd646e4-9588-42bd-8c37-9afab7c03cc3" providerId="ADAL" clId="{E7DE41B9-8F64-4704-937A-EBD681D1446A}" dt="2020-10-05T14:52:43.337" v="803"/>
          <ac:spMkLst>
            <pc:docMk/>
            <pc:sldMk cId="0" sldId="330"/>
            <ac:spMk id="71" creationId="{AD9CD18A-0C5A-44FB-94FD-2BFB7A850193}"/>
          </ac:spMkLst>
        </pc:spChg>
        <pc:spChg chg="mod">
          <ac:chgData name="Ivana Podnar Žarko" userId="dfd646e4-9588-42bd-8c37-9afab7c03cc3" providerId="ADAL" clId="{E7DE41B9-8F64-4704-937A-EBD681D1446A}" dt="2020-10-05T14:52:43.337" v="803"/>
          <ac:spMkLst>
            <pc:docMk/>
            <pc:sldMk cId="0" sldId="330"/>
            <ac:spMk id="72" creationId="{13C66B5E-0FA6-43BD-BE6E-4B651DB8E063}"/>
          </ac:spMkLst>
        </pc:spChg>
        <pc:spChg chg="mod">
          <ac:chgData name="Ivana Podnar Žarko" userId="dfd646e4-9588-42bd-8c37-9afab7c03cc3" providerId="ADAL" clId="{E7DE41B9-8F64-4704-937A-EBD681D1446A}" dt="2020-10-05T14:52:43.337" v="803"/>
          <ac:spMkLst>
            <pc:docMk/>
            <pc:sldMk cId="0" sldId="330"/>
            <ac:spMk id="73" creationId="{21929F5C-FFF9-4D73-BA08-3DA1D7EAA7C8}"/>
          </ac:spMkLst>
        </pc:spChg>
        <pc:spChg chg="mod">
          <ac:chgData name="Ivana Podnar Žarko" userId="dfd646e4-9588-42bd-8c37-9afab7c03cc3" providerId="ADAL" clId="{E7DE41B9-8F64-4704-937A-EBD681D1446A}" dt="2020-10-05T14:52:43.337" v="803"/>
          <ac:spMkLst>
            <pc:docMk/>
            <pc:sldMk cId="0" sldId="330"/>
            <ac:spMk id="74" creationId="{4C5DBBED-9676-4DD8-86FA-DABE795BB457}"/>
          </ac:spMkLst>
        </pc:spChg>
        <pc:spChg chg="mod">
          <ac:chgData name="Ivana Podnar Žarko" userId="dfd646e4-9588-42bd-8c37-9afab7c03cc3" providerId="ADAL" clId="{E7DE41B9-8F64-4704-937A-EBD681D1446A}" dt="2020-10-05T14:52:43.337" v="803"/>
          <ac:spMkLst>
            <pc:docMk/>
            <pc:sldMk cId="0" sldId="330"/>
            <ac:spMk id="75" creationId="{8E349CF5-95F5-47AA-B970-B0938C091386}"/>
          </ac:spMkLst>
        </pc:spChg>
        <pc:spChg chg="mod">
          <ac:chgData name="Ivana Podnar Žarko" userId="dfd646e4-9588-42bd-8c37-9afab7c03cc3" providerId="ADAL" clId="{E7DE41B9-8F64-4704-937A-EBD681D1446A}" dt="2020-10-05T14:52:43.337" v="803"/>
          <ac:spMkLst>
            <pc:docMk/>
            <pc:sldMk cId="0" sldId="330"/>
            <ac:spMk id="77" creationId="{3B69C2B8-09D5-485C-A3FB-3FAF11CD7F52}"/>
          </ac:spMkLst>
        </pc:spChg>
        <pc:spChg chg="mod">
          <ac:chgData name="Ivana Podnar Žarko" userId="dfd646e4-9588-42bd-8c37-9afab7c03cc3" providerId="ADAL" clId="{E7DE41B9-8F64-4704-937A-EBD681D1446A}" dt="2020-10-05T14:52:43.337" v="803"/>
          <ac:spMkLst>
            <pc:docMk/>
            <pc:sldMk cId="0" sldId="330"/>
            <ac:spMk id="78" creationId="{40B088D9-43B4-4EEF-A6EF-464D9F6950BC}"/>
          </ac:spMkLst>
        </pc:spChg>
        <pc:spChg chg="mod">
          <ac:chgData name="Ivana Podnar Žarko" userId="dfd646e4-9588-42bd-8c37-9afab7c03cc3" providerId="ADAL" clId="{E7DE41B9-8F64-4704-937A-EBD681D1446A}" dt="2020-10-05T14:52:43.337" v="803"/>
          <ac:spMkLst>
            <pc:docMk/>
            <pc:sldMk cId="0" sldId="330"/>
            <ac:spMk id="79" creationId="{7F91137D-7BB7-455A-A63B-8E7BC7BB3318}"/>
          </ac:spMkLst>
        </pc:spChg>
        <pc:spChg chg="mod">
          <ac:chgData name="Ivana Podnar Žarko" userId="dfd646e4-9588-42bd-8c37-9afab7c03cc3" providerId="ADAL" clId="{E7DE41B9-8F64-4704-937A-EBD681D1446A}" dt="2020-10-05T14:52:43.337" v="803"/>
          <ac:spMkLst>
            <pc:docMk/>
            <pc:sldMk cId="0" sldId="330"/>
            <ac:spMk id="80" creationId="{FF9C174A-033D-4166-9DB0-B259EF51D7CB}"/>
          </ac:spMkLst>
        </pc:spChg>
        <pc:spChg chg="mod">
          <ac:chgData name="Ivana Podnar Žarko" userId="dfd646e4-9588-42bd-8c37-9afab7c03cc3" providerId="ADAL" clId="{E7DE41B9-8F64-4704-937A-EBD681D1446A}" dt="2020-10-05T14:52:43.337" v="803"/>
          <ac:spMkLst>
            <pc:docMk/>
            <pc:sldMk cId="0" sldId="330"/>
            <ac:spMk id="81" creationId="{9EB50C1E-91A9-49D6-8E6D-8B9D0CD50574}"/>
          </ac:spMkLst>
        </pc:spChg>
        <pc:spChg chg="mod">
          <ac:chgData name="Ivana Podnar Žarko" userId="dfd646e4-9588-42bd-8c37-9afab7c03cc3" providerId="ADAL" clId="{E7DE41B9-8F64-4704-937A-EBD681D1446A}" dt="2020-10-05T14:52:43.337" v="803"/>
          <ac:spMkLst>
            <pc:docMk/>
            <pc:sldMk cId="0" sldId="330"/>
            <ac:spMk id="82" creationId="{3D65041B-99F3-4241-A9AF-EA160820F589}"/>
          </ac:spMkLst>
        </pc:spChg>
        <pc:spChg chg="mod">
          <ac:chgData name="Ivana Podnar Žarko" userId="dfd646e4-9588-42bd-8c37-9afab7c03cc3" providerId="ADAL" clId="{E7DE41B9-8F64-4704-937A-EBD681D1446A}" dt="2020-10-05T14:52:43.337" v="803"/>
          <ac:spMkLst>
            <pc:docMk/>
            <pc:sldMk cId="0" sldId="330"/>
            <ac:spMk id="83" creationId="{DF4878A6-D68D-4796-B5A3-B9540447ADAA}"/>
          </ac:spMkLst>
        </pc:spChg>
        <pc:spChg chg="mod">
          <ac:chgData name="Ivana Podnar Žarko" userId="dfd646e4-9588-42bd-8c37-9afab7c03cc3" providerId="ADAL" clId="{E7DE41B9-8F64-4704-937A-EBD681D1446A}" dt="2020-10-05T14:52:43.337" v="803"/>
          <ac:spMkLst>
            <pc:docMk/>
            <pc:sldMk cId="0" sldId="330"/>
            <ac:spMk id="84" creationId="{7B0A5CF7-C283-410D-BF79-49AEA705113E}"/>
          </ac:spMkLst>
        </pc:spChg>
        <pc:spChg chg="mod">
          <ac:chgData name="Ivana Podnar Žarko" userId="dfd646e4-9588-42bd-8c37-9afab7c03cc3" providerId="ADAL" clId="{E7DE41B9-8F64-4704-937A-EBD681D1446A}" dt="2020-10-05T14:52:43.337" v="803"/>
          <ac:spMkLst>
            <pc:docMk/>
            <pc:sldMk cId="0" sldId="330"/>
            <ac:spMk id="86" creationId="{495A5032-6FCC-47A8-8405-E7ED40333DFB}"/>
          </ac:spMkLst>
        </pc:spChg>
        <pc:spChg chg="mod">
          <ac:chgData name="Ivana Podnar Žarko" userId="dfd646e4-9588-42bd-8c37-9afab7c03cc3" providerId="ADAL" clId="{E7DE41B9-8F64-4704-937A-EBD681D1446A}" dt="2020-10-05T14:52:43.337" v="803"/>
          <ac:spMkLst>
            <pc:docMk/>
            <pc:sldMk cId="0" sldId="330"/>
            <ac:spMk id="87" creationId="{05EF313F-DEF9-44E2-B855-6CF42B869B7B}"/>
          </ac:spMkLst>
        </pc:spChg>
        <pc:spChg chg="mod">
          <ac:chgData name="Ivana Podnar Žarko" userId="dfd646e4-9588-42bd-8c37-9afab7c03cc3" providerId="ADAL" clId="{E7DE41B9-8F64-4704-937A-EBD681D1446A}" dt="2020-10-05T14:52:43.337" v="803"/>
          <ac:spMkLst>
            <pc:docMk/>
            <pc:sldMk cId="0" sldId="330"/>
            <ac:spMk id="88" creationId="{2CB8C3EB-780F-41E1-98E5-BC30A576BBD5}"/>
          </ac:spMkLst>
        </pc:spChg>
        <pc:spChg chg="mod">
          <ac:chgData name="Ivana Podnar Žarko" userId="dfd646e4-9588-42bd-8c37-9afab7c03cc3" providerId="ADAL" clId="{E7DE41B9-8F64-4704-937A-EBD681D1446A}" dt="2020-10-05T14:52:43.337" v="803"/>
          <ac:spMkLst>
            <pc:docMk/>
            <pc:sldMk cId="0" sldId="330"/>
            <ac:spMk id="89" creationId="{B2BD9E75-77FC-4F92-ADA3-120C1EB20F02}"/>
          </ac:spMkLst>
        </pc:spChg>
        <pc:spChg chg="mod">
          <ac:chgData name="Ivana Podnar Žarko" userId="dfd646e4-9588-42bd-8c37-9afab7c03cc3" providerId="ADAL" clId="{E7DE41B9-8F64-4704-937A-EBD681D1446A}" dt="2020-10-05T14:52:43.337" v="803"/>
          <ac:spMkLst>
            <pc:docMk/>
            <pc:sldMk cId="0" sldId="330"/>
            <ac:spMk id="90" creationId="{A60491B7-9F8E-434A-9DDB-DA4FD686520B}"/>
          </ac:spMkLst>
        </pc:spChg>
        <pc:spChg chg="mod">
          <ac:chgData name="Ivana Podnar Žarko" userId="dfd646e4-9588-42bd-8c37-9afab7c03cc3" providerId="ADAL" clId="{E7DE41B9-8F64-4704-937A-EBD681D1446A}" dt="2020-10-05T14:52:43.337" v="803"/>
          <ac:spMkLst>
            <pc:docMk/>
            <pc:sldMk cId="0" sldId="330"/>
            <ac:spMk id="91" creationId="{6DAD9020-5112-44CD-960F-4C53E010B8BA}"/>
          </ac:spMkLst>
        </pc:spChg>
        <pc:spChg chg="mod">
          <ac:chgData name="Ivana Podnar Žarko" userId="dfd646e4-9588-42bd-8c37-9afab7c03cc3" providerId="ADAL" clId="{E7DE41B9-8F64-4704-937A-EBD681D1446A}" dt="2020-10-05T14:52:43.337" v="803"/>
          <ac:spMkLst>
            <pc:docMk/>
            <pc:sldMk cId="0" sldId="330"/>
            <ac:spMk id="92" creationId="{15A0D753-7A01-42AC-B782-B70F8FEF8565}"/>
          </ac:spMkLst>
        </pc:spChg>
        <pc:spChg chg="mod">
          <ac:chgData name="Ivana Podnar Žarko" userId="dfd646e4-9588-42bd-8c37-9afab7c03cc3" providerId="ADAL" clId="{E7DE41B9-8F64-4704-937A-EBD681D1446A}" dt="2020-10-05T14:52:43.337" v="803"/>
          <ac:spMkLst>
            <pc:docMk/>
            <pc:sldMk cId="0" sldId="330"/>
            <ac:spMk id="93" creationId="{7DB36380-5CCF-4C19-8D75-31045C51206C}"/>
          </ac:spMkLst>
        </pc:spChg>
        <pc:spChg chg="add mod">
          <ac:chgData name="Ivana Podnar Žarko" userId="dfd646e4-9588-42bd-8c37-9afab7c03cc3" providerId="ADAL" clId="{E7DE41B9-8F64-4704-937A-EBD681D1446A}" dt="2020-10-05T14:52:47.342" v="804" actId="1076"/>
          <ac:spMkLst>
            <pc:docMk/>
            <pc:sldMk cId="0" sldId="330"/>
            <ac:spMk id="94" creationId="{C7923D03-FB6A-4FCC-A889-DE08385EC79C}"/>
          </ac:spMkLst>
        </pc:spChg>
        <pc:spChg chg="add mod">
          <ac:chgData name="Ivana Podnar Žarko" userId="dfd646e4-9588-42bd-8c37-9afab7c03cc3" providerId="ADAL" clId="{E7DE41B9-8F64-4704-937A-EBD681D1446A}" dt="2020-10-05T14:52:47.342" v="804" actId="1076"/>
          <ac:spMkLst>
            <pc:docMk/>
            <pc:sldMk cId="0" sldId="330"/>
            <ac:spMk id="95" creationId="{DD89C69E-0F27-4692-9DC8-485E2F8406B5}"/>
          </ac:spMkLst>
        </pc:spChg>
        <pc:spChg chg="add mod">
          <ac:chgData name="Ivana Podnar Žarko" userId="dfd646e4-9588-42bd-8c37-9afab7c03cc3" providerId="ADAL" clId="{E7DE41B9-8F64-4704-937A-EBD681D1446A}" dt="2020-10-05T14:52:47.342" v="804" actId="1076"/>
          <ac:spMkLst>
            <pc:docMk/>
            <pc:sldMk cId="0" sldId="330"/>
            <ac:spMk id="96" creationId="{1C57780D-B054-4F89-B382-4770BA9ED118}"/>
          </ac:spMkLst>
        </pc:spChg>
        <pc:spChg chg="add mod">
          <ac:chgData name="Ivana Podnar Žarko" userId="dfd646e4-9588-42bd-8c37-9afab7c03cc3" providerId="ADAL" clId="{E7DE41B9-8F64-4704-937A-EBD681D1446A}" dt="2020-10-05T14:52:47.342" v="804" actId="1076"/>
          <ac:spMkLst>
            <pc:docMk/>
            <pc:sldMk cId="0" sldId="330"/>
            <ac:spMk id="97" creationId="{5732DCA1-7E9C-4513-96DC-05E0B9994E01}"/>
          </ac:spMkLst>
        </pc:spChg>
        <pc:spChg chg="add mod">
          <ac:chgData name="Ivana Podnar Žarko" userId="dfd646e4-9588-42bd-8c37-9afab7c03cc3" providerId="ADAL" clId="{E7DE41B9-8F64-4704-937A-EBD681D1446A}" dt="2020-10-05T14:52:47.342" v="804" actId="1076"/>
          <ac:spMkLst>
            <pc:docMk/>
            <pc:sldMk cId="0" sldId="330"/>
            <ac:spMk id="98" creationId="{471D2EAC-CD40-4ECD-8413-BB3AEFC4664B}"/>
          </ac:spMkLst>
        </pc:spChg>
        <pc:spChg chg="add mod">
          <ac:chgData name="Ivana Podnar Žarko" userId="dfd646e4-9588-42bd-8c37-9afab7c03cc3" providerId="ADAL" clId="{E7DE41B9-8F64-4704-937A-EBD681D1446A}" dt="2020-10-05T14:52:47.342" v="804" actId="1076"/>
          <ac:spMkLst>
            <pc:docMk/>
            <pc:sldMk cId="0" sldId="330"/>
            <ac:spMk id="99" creationId="{9C6E5046-29E2-400A-BBF4-D5F07EEFFD05}"/>
          </ac:spMkLst>
        </pc:spChg>
        <pc:spChg chg="mod ord">
          <ac:chgData name="Ivana Podnar Žarko" userId="dfd646e4-9588-42bd-8c37-9afab7c03cc3" providerId="ADAL" clId="{E7DE41B9-8F64-4704-937A-EBD681D1446A}" dt="2020-10-05T14:52:26.231" v="801" actId="700"/>
          <ac:spMkLst>
            <pc:docMk/>
            <pc:sldMk cId="0" sldId="330"/>
            <ac:spMk id="120834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2:30.879" v="802" actId="478"/>
          <ac:spMkLst>
            <pc:docMk/>
            <pc:sldMk cId="0" sldId="330"/>
            <ac:spMk id="120838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2:30.879" v="802" actId="478"/>
          <ac:spMkLst>
            <pc:docMk/>
            <pc:sldMk cId="0" sldId="330"/>
            <ac:spMk id="120839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2:30.879" v="802" actId="478"/>
          <ac:spMkLst>
            <pc:docMk/>
            <pc:sldMk cId="0" sldId="330"/>
            <ac:spMk id="120840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2:30.879" v="802" actId="478"/>
          <ac:spMkLst>
            <pc:docMk/>
            <pc:sldMk cId="0" sldId="330"/>
            <ac:spMk id="120875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2:30.879" v="802" actId="478"/>
          <ac:spMkLst>
            <pc:docMk/>
            <pc:sldMk cId="0" sldId="330"/>
            <ac:spMk id="120876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2:30.879" v="802" actId="478"/>
          <ac:spMkLst>
            <pc:docMk/>
            <pc:sldMk cId="0" sldId="330"/>
            <ac:spMk id="120877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2:30.879" v="802" actId="478"/>
          <ac:spMkLst>
            <pc:docMk/>
            <pc:sldMk cId="0" sldId="330"/>
            <ac:spMk id="120878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2:30.879" v="802" actId="478"/>
          <ac:spMkLst>
            <pc:docMk/>
            <pc:sldMk cId="0" sldId="330"/>
            <ac:spMk id="120879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2:30.879" v="802" actId="478"/>
          <ac:spMkLst>
            <pc:docMk/>
            <pc:sldMk cId="0" sldId="330"/>
            <ac:spMk id="120880" creationId="{00000000-0000-0000-0000-000000000000}"/>
          </ac:spMkLst>
        </pc:spChg>
        <pc:grpChg chg="add mod">
          <ac:chgData name="Ivana Podnar Žarko" userId="dfd646e4-9588-42bd-8c37-9afab7c03cc3" providerId="ADAL" clId="{E7DE41B9-8F64-4704-937A-EBD681D1446A}" dt="2020-10-05T14:52:47.342" v="804" actId="1076"/>
          <ac:grpSpMkLst>
            <pc:docMk/>
            <pc:sldMk cId="0" sldId="330"/>
            <ac:grpSpMk id="60" creationId="{78AF9D58-90E7-4426-99A7-4794B97D2DA7}"/>
          </ac:grpSpMkLst>
        </pc:grpChg>
        <pc:grpChg chg="add mod">
          <ac:chgData name="Ivana Podnar Žarko" userId="dfd646e4-9588-42bd-8c37-9afab7c03cc3" providerId="ADAL" clId="{E7DE41B9-8F64-4704-937A-EBD681D1446A}" dt="2020-10-05T14:52:47.342" v="804" actId="1076"/>
          <ac:grpSpMkLst>
            <pc:docMk/>
            <pc:sldMk cId="0" sldId="330"/>
            <ac:grpSpMk id="69" creationId="{581EB228-9A7E-4CB6-B271-E2A0D37D12A8}"/>
          </ac:grpSpMkLst>
        </pc:grpChg>
        <pc:grpChg chg="add mod">
          <ac:chgData name="Ivana Podnar Žarko" userId="dfd646e4-9588-42bd-8c37-9afab7c03cc3" providerId="ADAL" clId="{E7DE41B9-8F64-4704-937A-EBD681D1446A}" dt="2020-10-05T14:52:47.342" v="804" actId="1076"/>
          <ac:grpSpMkLst>
            <pc:docMk/>
            <pc:sldMk cId="0" sldId="330"/>
            <ac:grpSpMk id="76" creationId="{A30B150E-6671-4B32-A4CB-20741D43A243}"/>
          </ac:grpSpMkLst>
        </pc:grpChg>
        <pc:grpChg chg="add mod">
          <ac:chgData name="Ivana Podnar Žarko" userId="dfd646e4-9588-42bd-8c37-9afab7c03cc3" providerId="ADAL" clId="{E7DE41B9-8F64-4704-937A-EBD681D1446A}" dt="2020-10-05T14:52:47.342" v="804" actId="1076"/>
          <ac:grpSpMkLst>
            <pc:docMk/>
            <pc:sldMk cId="0" sldId="330"/>
            <ac:grpSpMk id="85" creationId="{1580CA84-C12D-4BFD-9015-9B476BE733B8}"/>
          </ac:grpSpMkLst>
        </pc:grpChg>
        <pc:grpChg chg="del">
          <ac:chgData name="Ivana Podnar Žarko" userId="dfd646e4-9588-42bd-8c37-9afab7c03cc3" providerId="ADAL" clId="{E7DE41B9-8F64-4704-937A-EBD681D1446A}" dt="2020-10-05T14:52:30.879" v="802" actId="478"/>
          <ac:grpSpMkLst>
            <pc:docMk/>
            <pc:sldMk cId="0" sldId="330"/>
            <ac:grpSpMk id="120841" creationId="{00000000-0000-0000-0000-000000000000}"/>
          </ac:grpSpMkLst>
        </pc:grpChg>
        <pc:grpChg chg="del">
          <ac:chgData name="Ivana Podnar Žarko" userId="dfd646e4-9588-42bd-8c37-9afab7c03cc3" providerId="ADAL" clId="{E7DE41B9-8F64-4704-937A-EBD681D1446A}" dt="2020-10-05T14:52:30.879" v="802" actId="478"/>
          <ac:grpSpMkLst>
            <pc:docMk/>
            <pc:sldMk cId="0" sldId="330"/>
            <ac:grpSpMk id="120850" creationId="{00000000-0000-0000-0000-000000000000}"/>
          </ac:grpSpMkLst>
        </pc:grpChg>
        <pc:grpChg chg="del">
          <ac:chgData name="Ivana Podnar Žarko" userId="dfd646e4-9588-42bd-8c37-9afab7c03cc3" providerId="ADAL" clId="{E7DE41B9-8F64-4704-937A-EBD681D1446A}" dt="2020-10-05T14:52:30.879" v="802" actId="478"/>
          <ac:grpSpMkLst>
            <pc:docMk/>
            <pc:sldMk cId="0" sldId="330"/>
            <ac:grpSpMk id="120857" creationId="{00000000-0000-0000-0000-000000000000}"/>
          </ac:grpSpMkLst>
        </pc:grpChg>
        <pc:grpChg chg="del">
          <ac:chgData name="Ivana Podnar Žarko" userId="dfd646e4-9588-42bd-8c37-9afab7c03cc3" providerId="ADAL" clId="{E7DE41B9-8F64-4704-937A-EBD681D1446A}" dt="2020-10-05T14:52:30.879" v="802" actId="478"/>
          <ac:grpSpMkLst>
            <pc:docMk/>
            <pc:sldMk cId="0" sldId="330"/>
            <ac:grpSpMk id="120866" creationId="{00000000-0000-0000-0000-000000000000}"/>
          </ac:grpSpMkLst>
        </pc:grpChg>
      </pc:sldChg>
      <pc:sldChg chg="addSp delSp modSp add mod modClrScheme delAnim modAnim chgLayout">
        <pc:chgData name="Ivana Podnar Žarko" userId="dfd646e4-9588-42bd-8c37-9afab7c03cc3" providerId="ADAL" clId="{E7DE41B9-8F64-4704-937A-EBD681D1446A}" dt="2020-10-05T14:53:23.727" v="809" actId="1076"/>
        <pc:sldMkLst>
          <pc:docMk/>
          <pc:sldMk cId="0" sldId="331"/>
        </pc:sldMkLst>
        <pc:spChg chg="add del mod ord">
          <ac:chgData name="Ivana Podnar Žarko" userId="dfd646e4-9588-42bd-8c37-9afab7c03cc3" providerId="ADAL" clId="{E7DE41B9-8F64-4704-937A-EBD681D1446A}" dt="2020-10-05T14:53:16.782" v="807" actId="478"/>
          <ac:spMkLst>
            <pc:docMk/>
            <pc:sldMk cId="0" sldId="331"/>
            <ac:spMk id="2" creationId="{F94A777E-7812-46B1-98D9-C183D9C32D9D}"/>
          </ac:spMkLst>
        </pc:spChg>
        <pc:spChg chg="mod ord">
          <ac:chgData name="Ivana Podnar Žarko" userId="dfd646e4-9588-42bd-8c37-9afab7c03cc3" providerId="ADAL" clId="{E7DE41B9-8F64-4704-937A-EBD681D1446A}" dt="2020-10-05T14:53:09.642" v="805" actId="700"/>
          <ac:spMkLst>
            <pc:docMk/>
            <pc:sldMk cId="0" sldId="331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53:09.642" v="805" actId="700"/>
          <ac:spMkLst>
            <pc:docMk/>
            <pc:sldMk cId="0" sldId="331"/>
            <ac:spMk id="30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53:09.642" v="805" actId="700"/>
          <ac:spMkLst>
            <pc:docMk/>
            <pc:sldMk cId="0" sldId="331"/>
            <ac:spMk id="34" creationId="{00000000-0000-0000-0000-000000000000}"/>
          </ac:spMkLst>
        </pc:spChg>
        <pc:spChg chg="add mod">
          <ac:chgData name="Ivana Podnar Žarko" userId="dfd646e4-9588-42bd-8c37-9afab7c03cc3" providerId="ADAL" clId="{E7DE41B9-8F64-4704-937A-EBD681D1446A}" dt="2020-10-05T14:53:23.727" v="809" actId="1076"/>
          <ac:spMkLst>
            <pc:docMk/>
            <pc:sldMk cId="0" sldId="331"/>
            <ac:spMk id="35" creationId="{59627757-C701-451B-958A-EBB836C33A6F}"/>
          </ac:spMkLst>
        </pc:spChg>
        <pc:spChg chg="add mod">
          <ac:chgData name="Ivana Podnar Žarko" userId="dfd646e4-9588-42bd-8c37-9afab7c03cc3" providerId="ADAL" clId="{E7DE41B9-8F64-4704-937A-EBD681D1446A}" dt="2020-10-05T14:53:23.727" v="809" actId="1076"/>
          <ac:spMkLst>
            <pc:docMk/>
            <pc:sldMk cId="0" sldId="331"/>
            <ac:spMk id="36" creationId="{494AC69D-CECE-4270-B677-A796DC653932}"/>
          </ac:spMkLst>
        </pc:spChg>
        <pc:spChg chg="add mod">
          <ac:chgData name="Ivana Podnar Žarko" userId="dfd646e4-9588-42bd-8c37-9afab7c03cc3" providerId="ADAL" clId="{E7DE41B9-8F64-4704-937A-EBD681D1446A}" dt="2020-10-05T14:53:23.727" v="809" actId="1076"/>
          <ac:spMkLst>
            <pc:docMk/>
            <pc:sldMk cId="0" sldId="331"/>
            <ac:spMk id="37" creationId="{D4E2AA28-B26E-4696-B6DE-54E8A43C6DE7}"/>
          </ac:spMkLst>
        </pc:spChg>
        <pc:spChg chg="add mod">
          <ac:chgData name="Ivana Podnar Žarko" userId="dfd646e4-9588-42bd-8c37-9afab7c03cc3" providerId="ADAL" clId="{E7DE41B9-8F64-4704-937A-EBD681D1446A}" dt="2020-10-05T14:53:23.727" v="809" actId="1076"/>
          <ac:spMkLst>
            <pc:docMk/>
            <pc:sldMk cId="0" sldId="331"/>
            <ac:spMk id="38" creationId="{903A2828-6613-4201-95CB-FA74DCAC1A56}"/>
          </ac:spMkLst>
        </pc:spChg>
        <pc:spChg chg="add mod">
          <ac:chgData name="Ivana Podnar Žarko" userId="dfd646e4-9588-42bd-8c37-9afab7c03cc3" providerId="ADAL" clId="{E7DE41B9-8F64-4704-937A-EBD681D1446A}" dt="2020-10-05T14:53:23.727" v="809" actId="1076"/>
          <ac:spMkLst>
            <pc:docMk/>
            <pc:sldMk cId="0" sldId="331"/>
            <ac:spMk id="39" creationId="{B8FA5FD7-E186-456D-A291-9E24C8E1E702}"/>
          </ac:spMkLst>
        </pc:spChg>
        <pc:spChg chg="add mod">
          <ac:chgData name="Ivana Podnar Žarko" userId="dfd646e4-9588-42bd-8c37-9afab7c03cc3" providerId="ADAL" clId="{E7DE41B9-8F64-4704-937A-EBD681D1446A}" dt="2020-10-05T14:53:23.727" v="809" actId="1076"/>
          <ac:spMkLst>
            <pc:docMk/>
            <pc:sldMk cId="0" sldId="331"/>
            <ac:spMk id="40" creationId="{C6453CA9-BC18-47CA-93A9-FCD3CB984768}"/>
          </ac:spMkLst>
        </pc:spChg>
        <pc:spChg chg="add mod">
          <ac:chgData name="Ivana Podnar Žarko" userId="dfd646e4-9588-42bd-8c37-9afab7c03cc3" providerId="ADAL" clId="{E7DE41B9-8F64-4704-937A-EBD681D1446A}" dt="2020-10-05T14:53:23.727" v="809" actId="1076"/>
          <ac:spMkLst>
            <pc:docMk/>
            <pc:sldMk cId="0" sldId="331"/>
            <ac:spMk id="41" creationId="{751F81DB-F5D4-458C-8F3B-4FE8100C5CC8}"/>
          </ac:spMkLst>
        </pc:spChg>
        <pc:spChg chg="add mod">
          <ac:chgData name="Ivana Podnar Žarko" userId="dfd646e4-9588-42bd-8c37-9afab7c03cc3" providerId="ADAL" clId="{E7DE41B9-8F64-4704-937A-EBD681D1446A}" dt="2020-10-05T14:53:23.727" v="809" actId="1076"/>
          <ac:spMkLst>
            <pc:docMk/>
            <pc:sldMk cId="0" sldId="331"/>
            <ac:spMk id="42" creationId="{46FD82C9-9D15-45CD-8B58-CFA747C73B34}"/>
          </ac:spMkLst>
        </pc:spChg>
        <pc:spChg chg="mod">
          <ac:chgData name="Ivana Podnar Žarko" userId="dfd646e4-9588-42bd-8c37-9afab7c03cc3" providerId="ADAL" clId="{E7DE41B9-8F64-4704-937A-EBD681D1446A}" dt="2020-10-05T14:53:20.779" v="808"/>
          <ac:spMkLst>
            <pc:docMk/>
            <pc:sldMk cId="0" sldId="331"/>
            <ac:spMk id="44" creationId="{0209437E-5AF8-4420-8471-B2C01801A5EE}"/>
          </ac:spMkLst>
        </pc:spChg>
        <pc:spChg chg="mod">
          <ac:chgData name="Ivana Podnar Žarko" userId="dfd646e4-9588-42bd-8c37-9afab7c03cc3" providerId="ADAL" clId="{E7DE41B9-8F64-4704-937A-EBD681D1446A}" dt="2020-10-05T14:53:20.779" v="808"/>
          <ac:spMkLst>
            <pc:docMk/>
            <pc:sldMk cId="0" sldId="331"/>
            <ac:spMk id="45" creationId="{D2F6D8AE-C2AA-4F85-B8AC-1A2CF4B2D365}"/>
          </ac:spMkLst>
        </pc:spChg>
        <pc:spChg chg="add mod">
          <ac:chgData name="Ivana Podnar Žarko" userId="dfd646e4-9588-42bd-8c37-9afab7c03cc3" providerId="ADAL" clId="{E7DE41B9-8F64-4704-937A-EBD681D1446A}" dt="2020-10-05T14:53:23.727" v="809" actId="1076"/>
          <ac:spMkLst>
            <pc:docMk/>
            <pc:sldMk cId="0" sldId="331"/>
            <ac:spMk id="46" creationId="{D3ECDAB2-4288-426B-B814-DB0881364CDC}"/>
          </ac:spMkLst>
        </pc:spChg>
        <pc:spChg chg="add mod">
          <ac:chgData name="Ivana Podnar Žarko" userId="dfd646e4-9588-42bd-8c37-9afab7c03cc3" providerId="ADAL" clId="{E7DE41B9-8F64-4704-937A-EBD681D1446A}" dt="2020-10-05T14:53:23.727" v="809" actId="1076"/>
          <ac:spMkLst>
            <pc:docMk/>
            <pc:sldMk cId="0" sldId="331"/>
            <ac:spMk id="47" creationId="{C9E679DB-1048-4B14-B2F4-DA100BB897B0}"/>
          </ac:spMkLst>
        </pc:spChg>
        <pc:spChg chg="add mod">
          <ac:chgData name="Ivana Podnar Žarko" userId="dfd646e4-9588-42bd-8c37-9afab7c03cc3" providerId="ADAL" clId="{E7DE41B9-8F64-4704-937A-EBD681D1446A}" dt="2020-10-05T14:53:23.727" v="809" actId="1076"/>
          <ac:spMkLst>
            <pc:docMk/>
            <pc:sldMk cId="0" sldId="331"/>
            <ac:spMk id="48" creationId="{168ACB4F-A144-4CC0-AC49-6B66CED8F7AA}"/>
          </ac:spMkLst>
        </pc:spChg>
        <pc:spChg chg="mod">
          <ac:chgData name="Ivana Podnar Žarko" userId="dfd646e4-9588-42bd-8c37-9afab7c03cc3" providerId="ADAL" clId="{E7DE41B9-8F64-4704-937A-EBD681D1446A}" dt="2020-10-05T14:53:20.779" v="808"/>
          <ac:spMkLst>
            <pc:docMk/>
            <pc:sldMk cId="0" sldId="331"/>
            <ac:spMk id="50" creationId="{F2D2F823-6F34-4DC7-8D7C-0D643FDBE740}"/>
          </ac:spMkLst>
        </pc:spChg>
        <pc:spChg chg="mod">
          <ac:chgData name="Ivana Podnar Žarko" userId="dfd646e4-9588-42bd-8c37-9afab7c03cc3" providerId="ADAL" clId="{E7DE41B9-8F64-4704-937A-EBD681D1446A}" dt="2020-10-05T14:53:20.779" v="808"/>
          <ac:spMkLst>
            <pc:docMk/>
            <pc:sldMk cId="0" sldId="331"/>
            <ac:spMk id="51" creationId="{5FB9BFBF-DD6D-43A9-BD8E-10FBC02A0DE3}"/>
          </ac:spMkLst>
        </pc:spChg>
        <pc:spChg chg="mod">
          <ac:chgData name="Ivana Podnar Žarko" userId="dfd646e4-9588-42bd-8c37-9afab7c03cc3" providerId="ADAL" clId="{E7DE41B9-8F64-4704-937A-EBD681D1446A}" dt="2020-10-05T14:53:20.779" v="808"/>
          <ac:spMkLst>
            <pc:docMk/>
            <pc:sldMk cId="0" sldId="331"/>
            <ac:spMk id="52" creationId="{58558FED-8100-495B-ACA7-1C8EA00438C2}"/>
          </ac:spMkLst>
        </pc:spChg>
        <pc:spChg chg="mod">
          <ac:chgData name="Ivana Podnar Žarko" userId="dfd646e4-9588-42bd-8c37-9afab7c03cc3" providerId="ADAL" clId="{E7DE41B9-8F64-4704-937A-EBD681D1446A}" dt="2020-10-05T14:53:20.779" v="808"/>
          <ac:spMkLst>
            <pc:docMk/>
            <pc:sldMk cId="0" sldId="331"/>
            <ac:spMk id="54" creationId="{394795BD-A31F-48B8-B50E-EEA957294C39}"/>
          </ac:spMkLst>
        </pc:spChg>
        <pc:spChg chg="mod">
          <ac:chgData name="Ivana Podnar Žarko" userId="dfd646e4-9588-42bd-8c37-9afab7c03cc3" providerId="ADAL" clId="{E7DE41B9-8F64-4704-937A-EBD681D1446A}" dt="2020-10-05T14:53:20.779" v="808"/>
          <ac:spMkLst>
            <pc:docMk/>
            <pc:sldMk cId="0" sldId="331"/>
            <ac:spMk id="55" creationId="{E6CE5F6B-CA79-4783-ADC0-041F662D18B5}"/>
          </ac:spMkLst>
        </pc:spChg>
        <pc:spChg chg="mod">
          <ac:chgData name="Ivana Podnar Žarko" userId="dfd646e4-9588-42bd-8c37-9afab7c03cc3" providerId="ADAL" clId="{E7DE41B9-8F64-4704-937A-EBD681D1446A}" dt="2020-10-05T14:53:20.779" v="808"/>
          <ac:spMkLst>
            <pc:docMk/>
            <pc:sldMk cId="0" sldId="331"/>
            <ac:spMk id="57" creationId="{C5776E81-BCF7-442F-AD48-5D486D77DC9E}"/>
          </ac:spMkLst>
        </pc:spChg>
        <pc:spChg chg="mod">
          <ac:chgData name="Ivana Podnar Žarko" userId="dfd646e4-9588-42bd-8c37-9afab7c03cc3" providerId="ADAL" clId="{E7DE41B9-8F64-4704-937A-EBD681D1446A}" dt="2020-10-05T14:53:20.779" v="808"/>
          <ac:spMkLst>
            <pc:docMk/>
            <pc:sldMk cId="0" sldId="331"/>
            <ac:spMk id="58" creationId="{D1140197-A199-4BE2-859D-C556C80D6E09}"/>
          </ac:spMkLst>
        </pc:spChg>
        <pc:spChg chg="mod">
          <ac:chgData name="Ivana Podnar Žarko" userId="dfd646e4-9588-42bd-8c37-9afab7c03cc3" providerId="ADAL" clId="{E7DE41B9-8F64-4704-937A-EBD681D1446A}" dt="2020-10-05T14:53:20.779" v="808"/>
          <ac:spMkLst>
            <pc:docMk/>
            <pc:sldMk cId="0" sldId="331"/>
            <ac:spMk id="60" creationId="{B9D57352-F510-4499-A4F8-78621804B79B}"/>
          </ac:spMkLst>
        </pc:spChg>
        <pc:spChg chg="mod">
          <ac:chgData name="Ivana Podnar Žarko" userId="dfd646e4-9588-42bd-8c37-9afab7c03cc3" providerId="ADAL" clId="{E7DE41B9-8F64-4704-937A-EBD681D1446A}" dt="2020-10-05T14:53:20.779" v="808"/>
          <ac:spMkLst>
            <pc:docMk/>
            <pc:sldMk cId="0" sldId="331"/>
            <ac:spMk id="61" creationId="{70867D31-DE00-48C4-A250-EB5DC4B47209}"/>
          </ac:spMkLst>
        </pc:spChg>
        <pc:spChg chg="mod ord">
          <ac:chgData name="Ivana Podnar Žarko" userId="dfd646e4-9588-42bd-8c37-9afab7c03cc3" providerId="ADAL" clId="{E7DE41B9-8F64-4704-937A-EBD681D1446A}" dt="2020-10-05T14:53:09.642" v="805" actId="700"/>
          <ac:spMkLst>
            <pc:docMk/>
            <pc:sldMk cId="0" sldId="331"/>
            <ac:spMk id="121858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3:13.230" v="806" actId="478"/>
          <ac:spMkLst>
            <pc:docMk/>
            <pc:sldMk cId="0" sldId="331"/>
            <ac:spMk id="121859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3:13.230" v="806" actId="478"/>
          <ac:spMkLst>
            <pc:docMk/>
            <pc:sldMk cId="0" sldId="331"/>
            <ac:spMk id="121860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3:16.782" v="807" actId="478"/>
          <ac:spMkLst>
            <pc:docMk/>
            <pc:sldMk cId="0" sldId="331"/>
            <ac:spMk id="121861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3:13.230" v="806" actId="478"/>
          <ac:spMkLst>
            <pc:docMk/>
            <pc:sldMk cId="0" sldId="331"/>
            <ac:spMk id="121862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3:13.230" v="806" actId="478"/>
          <ac:spMkLst>
            <pc:docMk/>
            <pc:sldMk cId="0" sldId="331"/>
            <ac:spMk id="121863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3:13.230" v="806" actId="478"/>
          <ac:spMkLst>
            <pc:docMk/>
            <pc:sldMk cId="0" sldId="331"/>
            <ac:spMk id="121864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3:13.230" v="806" actId="478"/>
          <ac:spMkLst>
            <pc:docMk/>
            <pc:sldMk cId="0" sldId="331"/>
            <ac:spMk id="121865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3:13.230" v="806" actId="478"/>
          <ac:spMkLst>
            <pc:docMk/>
            <pc:sldMk cId="0" sldId="331"/>
            <ac:spMk id="121866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3:16.782" v="807" actId="478"/>
          <ac:spMkLst>
            <pc:docMk/>
            <pc:sldMk cId="0" sldId="331"/>
            <ac:spMk id="121870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3:13.230" v="806" actId="478"/>
          <ac:spMkLst>
            <pc:docMk/>
            <pc:sldMk cId="0" sldId="331"/>
            <ac:spMk id="121871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4:53:16.782" v="807" actId="478"/>
          <ac:spMkLst>
            <pc:docMk/>
            <pc:sldMk cId="0" sldId="331"/>
            <ac:spMk id="121872" creationId="{00000000-0000-0000-0000-000000000000}"/>
          </ac:spMkLst>
        </pc:spChg>
        <pc:grpChg chg="add mod">
          <ac:chgData name="Ivana Podnar Žarko" userId="dfd646e4-9588-42bd-8c37-9afab7c03cc3" providerId="ADAL" clId="{E7DE41B9-8F64-4704-937A-EBD681D1446A}" dt="2020-10-05T14:53:23.727" v="809" actId="1076"/>
          <ac:grpSpMkLst>
            <pc:docMk/>
            <pc:sldMk cId="0" sldId="331"/>
            <ac:grpSpMk id="43" creationId="{BA9B5815-F8DF-496F-8179-B4C15C8997F0}"/>
          </ac:grpSpMkLst>
        </pc:grpChg>
        <pc:grpChg chg="add mod">
          <ac:chgData name="Ivana Podnar Žarko" userId="dfd646e4-9588-42bd-8c37-9afab7c03cc3" providerId="ADAL" clId="{E7DE41B9-8F64-4704-937A-EBD681D1446A}" dt="2020-10-05T14:53:23.727" v="809" actId="1076"/>
          <ac:grpSpMkLst>
            <pc:docMk/>
            <pc:sldMk cId="0" sldId="331"/>
            <ac:grpSpMk id="49" creationId="{832936B9-777F-4639-8C29-9AA62B6DCBE2}"/>
          </ac:grpSpMkLst>
        </pc:grpChg>
        <pc:grpChg chg="add mod">
          <ac:chgData name="Ivana Podnar Žarko" userId="dfd646e4-9588-42bd-8c37-9afab7c03cc3" providerId="ADAL" clId="{E7DE41B9-8F64-4704-937A-EBD681D1446A}" dt="2020-10-05T14:53:23.727" v="809" actId="1076"/>
          <ac:grpSpMkLst>
            <pc:docMk/>
            <pc:sldMk cId="0" sldId="331"/>
            <ac:grpSpMk id="53" creationId="{EAB3EAB6-4550-41F1-8FFC-11F3F0FE7912}"/>
          </ac:grpSpMkLst>
        </pc:grpChg>
        <pc:grpChg chg="add mod">
          <ac:chgData name="Ivana Podnar Žarko" userId="dfd646e4-9588-42bd-8c37-9afab7c03cc3" providerId="ADAL" clId="{E7DE41B9-8F64-4704-937A-EBD681D1446A}" dt="2020-10-05T14:53:23.727" v="809" actId="1076"/>
          <ac:grpSpMkLst>
            <pc:docMk/>
            <pc:sldMk cId="0" sldId="331"/>
            <ac:grpSpMk id="56" creationId="{D98272E3-21CF-4238-9788-83A34B5CA1DC}"/>
          </ac:grpSpMkLst>
        </pc:grpChg>
        <pc:grpChg chg="add mod">
          <ac:chgData name="Ivana Podnar Žarko" userId="dfd646e4-9588-42bd-8c37-9afab7c03cc3" providerId="ADAL" clId="{E7DE41B9-8F64-4704-937A-EBD681D1446A}" dt="2020-10-05T14:53:23.727" v="809" actId="1076"/>
          <ac:grpSpMkLst>
            <pc:docMk/>
            <pc:sldMk cId="0" sldId="331"/>
            <ac:grpSpMk id="59" creationId="{80001BA2-F010-4C08-8267-356DFE9F3341}"/>
          </ac:grpSpMkLst>
        </pc:grpChg>
        <pc:grpChg chg="del">
          <ac:chgData name="Ivana Podnar Žarko" userId="dfd646e4-9588-42bd-8c37-9afab7c03cc3" providerId="ADAL" clId="{E7DE41B9-8F64-4704-937A-EBD681D1446A}" dt="2020-10-05T14:53:13.230" v="806" actId="478"/>
          <ac:grpSpMkLst>
            <pc:docMk/>
            <pc:sldMk cId="0" sldId="331"/>
            <ac:grpSpMk id="121867" creationId="{00000000-0000-0000-0000-000000000000}"/>
          </ac:grpSpMkLst>
        </pc:grpChg>
        <pc:grpChg chg="del">
          <ac:chgData name="Ivana Podnar Žarko" userId="dfd646e4-9588-42bd-8c37-9afab7c03cc3" providerId="ADAL" clId="{E7DE41B9-8F64-4704-937A-EBD681D1446A}" dt="2020-10-05T14:53:16.782" v="807" actId="478"/>
          <ac:grpSpMkLst>
            <pc:docMk/>
            <pc:sldMk cId="0" sldId="331"/>
            <ac:grpSpMk id="121873" creationId="{00000000-0000-0000-0000-000000000000}"/>
          </ac:grpSpMkLst>
        </pc:grpChg>
        <pc:grpChg chg="del">
          <ac:chgData name="Ivana Podnar Žarko" userId="dfd646e4-9588-42bd-8c37-9afab7c03cc3" providerId="ADAL" clId="{E7DE41B9-8F64-4704-937A-EBD681D1446A}" dt="2020-10-05T14:53:13.230" v="806" actId="478"/>
          <ac:grpSpMkLst>
            <pc:docMk/>
            <pc:sldMk cId="0" sldId="331"/>
            <ac:grpSpMk id="121877" creationId="{00000000-0000-0000-0000-000000000000}"/>
          </ac:grpSpMkLst>
        </pc:grpChg>
        <pc:grpChg chg="del">
          <ac:chgData name="Ivana Podnar Žarko" userId="dfd646e4-9588-42bd-8c37-9afab7c03cc3" providerId="ADAL" clId="{E7DE41B9-8F64-4704-937A-EBD681D1446A}" dt="2020-10-05T14:53:13.230" v="806" actId="478"/>
          <ac:grpSpMkLst>
            <pc:docMk/>
            <pc:sldMk cId="0" sldId="331"/>
            <ac:grpSpMk id="121880" creationId="{00000000-0000-0000-0000-000000000000}"/>
          </ac:grpSpMkLst>
        </pc:grpChg>
        <pc:grpChg chg="del">
          <ac:chgData name="Ivana Podnar Žarko" userId="dfd646e4-9588-42bd-8c37-9afab7c03cc3" providerId="ADAL" clId="{E7DE41B9-8F64-4704-937A-EBD681D1446A}" dt="2020-10-05T14:53:13.230" v="806" actId="478"/>
          <ac:grpSpMkLst>
            <pc:docMk/>
            <pc:sldMk cId="0" sldId="331"/>
            <ac:grpSpMk id="121883" creationId="{00000000-0000-0000-0000-000000000000}"/>
          </ac:grpSpMkLst>
        </pc:grpChg>
      </pc:sldChg>
      <pc:sldChg chg="modSp add mod modClrScheme chgLayout">
        <pc:chgData name="Ivana Podnar Žarko" userId="dfd646e4-9588-42bd-8c37-9afab7c03cc3" providerId="ADAL" clId="{E7DE41B9-8F64-4704-937A-EBD681D1446A}" dt="2020-10-05T18:43:21.914" v="884" actId="208"/>
        <pc:sldMkLst>
          <pc:docMk/>
          <pc:sldMk cId="0" sldId="332"/>
        </pc:sldMkLst>
        <pc:spChg chg="mod ord">
          <ac:chgData name="Ivana Podnar Žarko" userId="dfd646e4-9588-42bd-8c37-9afab7c03cc3" providerId="ADAL" clId="{E7DE41B9-8F64-4704-937A-EBD681D1446A}" dt="2020-10-05T14:53:49.895" v="810" actId="700"/>
          <ac:spMkLst>
            <pc:docMk/>
            <pc:sldMk cId="0" sldId="332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53:49.895" v="810" actId="700"/>
          <ac:spMkLst>
            <pc:docMk/>
            <pc:sldMk cId="0" sldId="332"/>
            <ac:spMk id="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53:49.895" v="810" actId="700"/>
          <ac:spMkLst>
            <pc:docMk/>
            <pc:sldMk cId="0" sldId="332"/>
            <ac:spMk id="8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53:49.895" v="810" actId="700"/>
          <ac:spMkLst>
            <pc:docMk/>
            <pc:sldMk cId="0" sldId="332"/>
            <ac:spMk id="123906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8:43:21.914" v="884" actId="208"/>
          <ac:spMkLst>
            <pc:docMk/>
            <pc:sldMk cId="0" sldId="332"/>
            <ac:spMk id="123907" creationId="{00000000-0000-0000-0000-000000000000}"/>
          </ac:spMkLst>
        </pc:spChg>
      </pc:sldChg>
      <pc:sldChg chg="modSp add mod modClrScheme chgLayout">
        <pc:chgData name="Ivana Podnar Žarko" userId="dfd646e4-9588-42bd-8c37-9afab7c03cc3" providerId="ADAL" clId="{E7DE41B9-8F64-4704-937A-EBD681D1446A}" dt="2020-10-05T18:44:32.341" v="899" actId="208"/>
        <pc:sldMkLst>
          <pc:docMk/>
          <pc:sldMk cId="0" sldId="333"/>
        </pc:sldMkLst>
        <pc:spChg chg="mod ord">
          <ac:chgData name="Ivana Podnar Žarko" userId="dfd646e4-9588-42bd-8c37-9afab7c03cc3" providerId="ADAL" clId="{E7DE41B9-8F64-4704-937A-EBD681D1446A}" dt="2020-10-05T14:53:49.895" v="810" actId="700"/>
          <ac:spMkLst>
            <pc:docMk/>
            <pc:sldMk cId="0" sldId="333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53:49.895" v="810" actId="700"/>
          <ac:spMkLst>
            <pc:docMk/>
            <pc:sldMk cId="0" sldId="333"/>
            <ac:spMk id="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53:49.895" v="810" actId="700"/>
          <ac:spMkLst>
            <pc:docMk/>
            <pc:sldMk cId="0" sldId="333"/>
            <ac:spMk id="8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53:49.895" v="810" actId="700"/>
          <ac:spMkLst>
            <pc:docMk/>
            <pc:sldMk cId="0" sldId="333"/>
            <ac:spMk id="124930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8:44:32.341" v="899" actId="208"/>
          <ac:spMkLst>
            <pc:docMk/>
            <pc:sldMk cId="0" sldId="333"/>
            <ac:spMk id="124931" creationId="{00000000-0000-0000-0000-000000000000}"/>
          </ac:spMkLst>
        </pc:spChg>
      </pc:sldChg>
      <pc:sldChg chg="modSp add mod modClrScheme chgLayout">
        <pc:chgData name="Ivana Podnar Žarko" userId="dfd646e4-9588-42bd-8c37-9afab7c03cc3" providerId="ADAL" clId="{E7DE41B9-8F64-4704-937A-EBD681D1446A}" dt="2020-10-05T18:44:44.252" v="900" actId="208"/>
        <pc:sldMkLst>
          <pc:docMk/>
          <pc:sldMk cId="0" sldId="334"/>
        </pc:sldMkLst>
        <pc:spChg chg="mod ord">
          <ac:chgData name="Ivana Podnar Žarko" userId="dfd646e4-9588-42bd-8c37-9afab7c03cc3" providerId="ADAL" clId="{E7DE41B9-8F64-4704-937A-EBD681D1446A}" dt="2020-10-05T14:53:49.895" v="810" actId="700"/>
          <ac:spMkLst>
            <pc:docMk/>
            <pc:sldMk cId="0" sldId="334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53:49.895" v="810" actId="700"/>
          <ac:spMkLst>
            <pc:docMk/>
            <pc:sldMk cId="0" sldId="334"/>
            <ac:spMk id="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53:49.895" v="810" actId="700"/>
          <ac:spMkLst>
            <pc:docMk/>
            <pc:sldMk cId="0" sldId="334"/>
            <ac:spMk id="8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53:49.895" v="810" actId="700"/>
          <ac:spMkLst>
            <pc:docMk/>
            <pc:sldMk cId="0" sldId="334"/>
            <ac:spMk id="12595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8:44:44.252" v="900" actId="208"/>
          <ac:spMkLst>
            <pc:docMk/>
            <pc:sldMk cId="0" sldId="334"/>
            <ac:spMk id="125955" creationId="{00000000-0000-0000-0000-000000000000}"/>
          </ac:spMkLst>
        </pc:spChg>
      </pc:sldChg>
      <pc:sldChg chg="modSp add mod modClrScheme chgLayout">
        <pc:chgData name="Ivana Podnar Žarko" userId="dfd646e4-9588-42bd-8c37-9afab7c03cc3" providerId="ADAL" clId="{E7DE41B9-8F64-4704-937A-EBD681D1446A}" dt="2020-10-05T18:45:57.101" v="939" actId="208"/>
        <pc:sldMkLst>
          <pc:docMk/>
          <pc:sldMk cId="0" sldId="335"/>
        </pc:sldMkLst>
        <pc:spChg chg="mod ord">
          <ac:chgData name="Ivana Podnar Žarko" userId="dfd646e4-9588-42bd-8c37-9afab7c03cc3" providerId="ADAL" clId="{E7DE41B9-8F64-4704-937A-EBD681D1446A}" dt="2020-10-05T14:53:49.895" v="810" actId="700"/>
          <ac:spMkLst>
            <pc:docMk/>
            <pc:sldMk cId="0" sldId="335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53:49.895" v="810" actId="700"/>
          <ac:spMkLst>
            <pc:docMk/>
            <pc:sldMk cId="0" sldId="335"/>
            <ac:spMk id="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53:49.895" v="810" actId="700"/>
          <ac:spMkLst>
            <pc:docMk/>
            <pc:sldMk cId="0" sldId="335"/>
            <ac:spMk id="8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53:49.895" v="810" actId="700"/>
          <ac:spMkLst>
            <pc:docMk/>
            <pc:sldMk cId="0" sldId="335"/>
            <ac:spMk id="126978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8:45:57.101" v="939" actId="208"/>
          <ac:spMkLst>
            <pc:docMk/>
            <pc:sldMk cId="0" sldId="335"/>
            <ac:spMk id="126979" creationId="{00000000-0000-0000-0000-000000000000}"/>
          </ac:spMkLst>
        </pc:spChg>
      </pc:sldChg>
      <pc:sldChg chg="modSp add mod modClrScheme chgLayout">
        <pc:chgData name="Ivana Podnar Žarko" userId="dfd646e4-9588-42bd-8c37-9afab7c03cc3" providerId="ADAL" clId="{E7DE41B9-8F64-4704-937A-EBD681D1446A}" dt="2020-10-05T18:46:42.389" v="948" actId="208"/>
        <pc:sldMkLst>
          <pc:docMk/>
          <pc:sldMk cId="0" sldId="336"/>
        </pc:sldMkLst>
        <pc:spChg chg="mod ord">
          <ac:chgData name="Ivana Podnar Žarko" userId="dfd646e4-9588-42bd-8c37-9afab7c03cc3" providerId="ADAL" clId="{E7DE41B9-8F64-4704-937A-EBD681D1446A}" dt="2020-10-05T14:53:49.895" v="810" actId="700"/>
          <ac:spMkLst>
            <pc:docMk/>
            <pc:sldMk cId="0" sldId="336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53:49.895" v="810" actId="700"/>
          <ac:spMkLst>
            <pc:docMk/>
            <pc:sldMk cId="0" sldId="336"/>
            <ac:spMk id="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53:49.895" v="810" actId="700"/>
          <ac:spMkLst>
            <pc:docMk/>
            <pc:sldMk cId="0" sldId="336"/>
            <ac:spMk id="8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53:49.895" v="810" actId="700"/>
          <ac:spMkLst>
            <pc:docMk/>
            <pc:sldMk cId="0" sldId="336"/>
            <ac:spMk id="128002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8:46:42.389" v="948" actId="208"/>
          <ac:spMkLst>
            <pc:docMk/>
            <pc:sldMk cId="0" sldId="336"/>
            <ac:spMk id="128003" creationId="{00000000-0000-0000-0000-000000000000}"/>
          </ac:spMkLst>
        </pc:spChg>
      </pc:sldChg>
      <pc:sldChg chg="modSp add mod modClrScheme chgLayout">
        <pc:chgData name="Ivana Podnar Žarko" userId="dfd646e4-9588-42bd-8c37-9afab7c03cc3" providerId="ADAL" clId="{E7DE41B9-8F64-4704-937A-EBD681D1446A}" dt="2020-10-05T14:53:49.895" v="810" actId="700"/>
        <pc:sldMkLst>
          <pc:docMk/>
          <pc:sldMk cId="3720188389" sldId="344"/>
        </pc:sldMkLst>
        <pc:spChg chg="mod ord">
          <ac:chgData name="Ivana Podnar Žarko" userId="dfd646e4-9588-42bd-8c37-9afab7c03cc3" providerId="ADAL" clId="{E7DE41B9-8F64-4704-937A-EBD681D1446A}" dt="2020-10-05T14:53:49.895" v="810" actId="700"/>
          <ac:spMkLst>
            <pc:docMk/>
            <pc:sldMk cId="3720188389" sldId="344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53:49.895" v="810" actId="700"/>
          <ac:spMkLst>
            <pc:docMk/>
            <pc:sldMk cId="3720188389" sldId="344"/>
            <ac:spMk id="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53:49.895" v="810" actId="700"/>
          <ac:spMkLst>
            <pc:docMk/>
            <pc:sldMk cId="3720188389" sldId="344"/>
            <ac:spMk id="8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53:49.895" v="810" actId="700"/>
          <ac:spMkLst>
            <pc:docMk/>
            <pc:sldMk cId="3720188389" sldId="344"/>
            <ac:spMk id="13619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53:49.895" v="810" actId="700"/>
          <ac:spMkLst>
            <pc:docMk/>
            <pc:sldMk cId="3720188389" sldId="344"/>
            <ac:spMk id="136195" creationId="{00000000-0000-0000-0000-000000000000}"/>
          </ac:spMkLst>
        </pc:spChg>
      </pc:sldChg>
      <pc:sldChg chg="modSp add mod modClrScheme chgLayout">
        <pc:chgData name="Ivana Podnar Žarko" userId="dfd646e4-9588-42bd-8c37-9afab7c03cc3" providerId="ADAL" clId="{E7DE41B9-8F64-4704-937A-EBD681D1446A}" dt="2020-10-05T18:47:41.148" v="952" actId="20577"/>
        <pc:sldMkLst>
          <pc:docMk/>
          <pc:sldMk cId="1483664707" sldId="345"/>
        </pc:sldMkLst>
        <pc:spChg chg="mod ord">
          <ac:chgData name="Ivana Podnar Žarko" userId="dfd646e4-9588-42bd-8c37-9afab7c03cc3" providerId="ADAL" clId="{E7DE41B9-8F64-4704-937A-EBD681D1446A}" dt="2020-10-05T14:53:49.895" v="810" actId="700"/>
          <ac:spMkLst>
            <pc:docMk/>
            <pc:sldMk cId="1483664707" sldId="345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53:49.895" v="810" actId="700"/>
          <ac:spMkLst>
            <pc:docMk/>
            <pc:sldMk cId="1483664707" sldId="345"/>
            <ac:spMk id="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53:49.895" v="810" actId="700"/>
          <ac:spMkLst>
            <pc:docMk/>
            <pc:sldMk cId="1483664707" sldId="345"/>
            <ac:spMk id="8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53:49.895" v="810" actId="700"/>
          <ac:spMkLst>
            <pc:docMk/>
            <pc:sldMk cId="1483664707" sldId="345"/>
            <ac:spMk id="137218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8:47:41.148" v="952" actId="20577"/>
          <ac:spMkLst>
            <pc:docMk/>
            <pc:sldMk cId="1483664707" sldId="345"/>
            <ac:spMk id="137219" creationId="{00000000-0000-0000-0000-000000000000}"/>
          </ac:spMkLst>
        </pc:spChg>
      </pc:sldChg>
      <pc:sldChg chg="modSp add mod modClrScheme chgLayout">
        <pc:chgData name="Ivana Podnar Žarko" userId="dfd646e4-9588-42bd-8c37-9afab7c03cc3" providerId="ADAL" clId="{E7DE41B9-8F64-4704-937A-EBD681D1446A}" dt="2020-10-05T14:11:44.870" v="428" actId="700"/>
        <pc:sldMkLst>
          <pc:docMk/>
          <pc:sldMk cId="353521432" sldId="346"/>
        </pc:sldMkLst>
        <pc:spChg chg="mod ord">
          <ac:chgData name="Ivana Podnar Žarko" userId="dfd646e4-9588-42bd-8c37-9afab7c03cc3" providerId="ADAL" clId="{E7DE41B9-8F64-4704-937A-EBD681D1446A}" dt="2020-10-05T14:11:44.870" v="428" actId="700"/>
          <ac:spMkLst>
            <pc:docMk/>
            <pc:sldMk cId="353521432" sldId="346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1:44.870" v="428" actId="700"/>
          <ac:spMkLst>
            <pc:docMk/>
            <pc:sldMk cId="353521432" sldId="346"/>
            <ac:spMk id="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1:44.870" v="428" actId="700"/>
          <ac:spMkLst>
            <pc:docMk/>
            <pc:sldMk cId="353521432" sldId="346"/>
            <ac:spMk id="8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1:44.870" v="428" actId="700"/>
          <ac:spMkLst>
            <pc:docMk/>
            <pc:sldMk cId="353521432" sldId="346"/>
            <ac:spMk id="138242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1:44.870" v="428" actId="700"/>
          <ac:spMkLst>
            <pc:docMk/>
            <pc:sldMk cId="353521432" sldId="346"/>
            <ac:spMk id="138243" creationId="{00000000-0000-0000-0000-000000000000}"/>
          </ac:spMkLst>
        </pc:spChg>
      </pc:sldChg>
      <pc:sldChg chg="addSp delSp modSp add mod">
        <pc:chgData name="Ivana Podnar Žarko" userId="dfd646e4-9588-42bd-8c37-9afab7c03cc3" providerId="ADAL" clId="{E7DE41B9-8F64-4704-937A-EBD681D1446A}" dt="2020-10-05T19:40:53.130" v="1224" actId="14100"/>
        <pc:sldMkLst>
          <pc:docMk/>
          <pc:sldMk cId="2930077573" sldId="347"/>
        </pc:sldMkLst>
        <pc:spChg chg="del">
          <ac:chgData name="Ivana Podnar Žarko" userId="dfd646e4-9588-42bd-8c37-9afab7c03cc3" providerId="ADAL" clId="{E7DE41B9-8F64-4704-937A-EBD681D1446A}" dt="2020-10-05T13:54:35.881" v="139" actId="478"/>
          <ac:spMkLst>
            <pc:docMk/>
            <pc:sldMk cId="2930077573" sldId="347"/>
            <ac:spMk id="8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3:54:35.881" v="139" actId="478"/>
          <ac:spMkLst>
            <pc:docMk/>
            <pc:sldMk cId="2930077573" sldId="347"/>
            <ac:spMk id="9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3:54:35.881" v="139" actId="478"/>
          <ac:spMkLst>
            <pc:docMk/>
            <pc:sldMk cId="2930077573" sldId="347"/>
            <ac:spMk id="21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3:54:35.881" v="139" actId="478"/>
          <ac:spMkLst>
            <pc:docMk/>
            <pc:sldMk cId="2930077573" sldId="347"/>
            <ac:spMk id="26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3:54:35.881" v="139" actId="478"/>
          <ac:spMkLst>
            <pc:docMk/>
            <pc:sldMk cId="2930077573" sldId="347"/>
            <ac:spMk id="27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3:54:35.881" v="139" actId="478"/>
          <ac:spMkLst>
            <pc:docMk/>
            <pc:sldMk cId="2930077573" sldId="347"/>
            <ac:spMk id="30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3:54:35.881" v="139" actId="478"/>
          <ac:spMkLst>
            <pc:docMk/>
            <pc:sldMk cId="2930077573" sldId="347"/>
            <ac:spMk id="31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3:54:35.881" v="139" actId="478"/>
          <ac:spMkLst>
            <pc:docMk/>
            <pc:sldMk cId="2930077573" sldId="347"/>
            <ac:spMk id="32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3:54:35.881" v="139" actId="478"/>
          <ac:spMkLst>
            <pc:docMk/>
            <pc:sldMk cId="2930077573" sldId="347"/>
            <ac:spMk id="33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3:54:35.881" v="139" actId="478"/>
          <ac:spMkLst>
            <pc:docMk/>
            <pc:sldMk cId="2930077573" sldId="347"/>
            <ac:spMk id="36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3:54:35.881" v="139" actId="478"/>
          <ac:spMkLst>
            <pc:docMk/>
            <pc:sldMk cId="2930077573" sldId="347"/>
            <ac:spMk id="37" creationId="{00000000-0000-0000-0000-000000000000}"/>
          </ac:spMkLst>
        </pc:spChg>
        <pc:spChg chg="del">
          <ac:chgData name="Ivana Podnar Žarko" userId="dfd646e4-9588-42bd-8c37-9afab7c03cc3" providerId="ADAL" clId="{E7DE41B9-8F64-4704-937A-EBD681D1446A}" dt="2020-10-05T13:54:35.881" v="139" actId="478"/>
          <ac:spMkLst>
            <pc:docMk/>
            <pc:sldMk cId="2930077573" sldId="347"/>
            <ac:spMk id="38" creationId="{00000000-0000-0000-0000-000000000000}"/>
          </ac:spMkLst>
        </pc:spChg>
        <pc:spChg chg="del mod">
          <ac:chgData name="Ivana Podnar Žarko" userId="dfd646e4-9588-42bd-8c37-9afab7c03cc3" providerId="ADAL" clId="{E7DE41B9-8F64-4704-937A-EBD681D1446A}" dt="2020-10-05T19:40:30.570" v="1217" actId="478"/>
          <ac:spMkLst>
            <pc:docMk/>
            <pc:sldMk cId="2930077573" sldId="347"/>
            <ac:spMk id="44" creationId="{00000000-0000-0000-0000-000000000000}"/>
          </ac:spMkLst>
        </pc:spChg>
        <pc:spChg chg="add del mod">
          <ac:chgData name="Ivana Podnar Žarko" userId="dfd646e4-9588-42bd-8c37-9afab7c03cc3" providerId="ADAL" clId="{E7DE41B9-8F64-4704-937A-EBD681D1446A}" dt="2020-10-05T13:54:43.053" v="141"/>
          <ac:spMkLst>
            <pc:docMk/>
            <pc:sldMk cId="2930077573" sldId="347"/>
            <ac:spMk id="45" creationId="{51A34885-A97E-49E0-92E9-A67209C77CE4}"/>
          </ac:spMkLst>
        </pc:spChg>
        <pc:spChg chg="add del mod">
          <ac:chgData name="Ivana Podnar Žarko" userId="dfd646e4-9588-42bd-8c37-9afab7c03cc3" providerId="ADAL" clId="{E7DE41B9-8F64-4704-937A-EBD681D1446A}" dt="2020-10-05T13:54:43.053" v="141"/>
          <ac:spMkLst>
            <pc:docMk/>
            <pc:sldMk cId="2930077573" sldId="347"/>
            <ac:spMk id="46" creationId="{B2750334-7156-4B55-A872-BEC098BA1B8D}"/>
          </ac:spMkLst>
        </pc:spChg>
        <pc:spChg chg="add del mod">
          <ac:chgData name="Ivana Podnar Žarko" userId="dfd646e4-9588-42bd-8c37-9afab7c03cc3" providerId="ADAL" clId="{E7DE41B9-8F64-4704-937A-EBD681D1446A}" dt="2020-10-05T13:54:43.053" v="141"/>
          <ac:spMkLst>
            <pc:docMk/>
            <pc:sldMk cId="2930077573" sldId="347"/>
            <ac:spMk id="52" creationId="{B921EE13-0342-43C0-92F0-1DA50121BCD6}"/>
          </ac:spMkLst>
        </pc:spChg>
        <pc:spChg chg="add del mod">
          <ac:chgData name="Ivana Podnar Žarko" userId="dfd646e4-9588-42bd-8c37-9afab7c03cc3" providerId="ADAL" clId="{E7DE41B9-8F64-4704-937A-EBD681D1446A}" dt="2020-10-05T13:54:43.053" v="141"/>
          <ac:spMkLst>
            <pc:docMk/>
            <pc:sldMk cId="2930077573" sldId="347"/>
            <ac:spMk id="55" creationId="{DDDE461F-08AB-4D03-BA8F-9CBB2B0C26BC}"/>
          </ac:spMkLst>
        </pc:spChg>
        <pc:spChg chg="add del mod">
          <ac:chgData name="Ivana Podnar Žarko" userId="dfd646e4-9588-42bd-8c37-9afab7c03cc3" providerId="ADAL" clId="{E7DE41B9-8F64-4704-937A-EBD681D1446A}" dt="2020-10-05T13:54:43.053" v="141"/>
          <ac:spMkLst>
            <pc:docMk/>
            <pc:sldMk cId="2930077573" sldId="347"/>
            <ac:spMk id="56" creationId="{04CE05AC-AF6F-46F6-A336-DB846A3152CC}"/>
          </ac:spMkLst>
        </pc:spChg>
        <pc:spChg chg="add del mod">
          <ac:chgData name="Ivana Podnar Žarko" userId="dfd646e4-9588-42bd-8c37-9afab7c03cc3" providerId="ADAL" clId="{E7DE41B9-8F64-4704-937A-EBD681D1446A}" dt="2020-10-05T13:54:43.053" v="141"/>
          <ac:spMkLst>
            <pc:docMk/>
            <pc:sldMk cId="2930077573" sldId="347"/>
            <ac:spMk id="58" creationId="{871F3D75-0B0C-4575-866C-3D738FC3ED90}"/>
          </ac:spMkLst>
        </pc:spChg>
        <pc:spChg chg="add del mod">
          <ac:chgData name="Ivana Podnar Žarko" userId="dfd646e4-9588-42bd-8c37-9afab7c03cc3" providerId="ADAL" clId="{E7DE41B9-8F64-4704-937A-EBD681D1446A}" dt="2020-10-05T13:54:43.053" v="141"/>
          <ac:spMkLst>
            <pc:docMk/>
            <pc:sldMk cId="2930077573" sldId="347"/>
            <ac:spMk id="59" creationId="{F51F6739-91F2-4A28-9D7F-15CC4960D969}"/>
          </ac:spMkLst>
        </pc:spChg>
        <pc:spChg chg="add del mod">
          <ac:chgData name="Ivana Podnar Žarko" userId="dfd646e4-9588-42bd-8c37-9afab7c03cc3" providerId="ADAL" clId="{E7DE41B9-8F64-4704-937A-EBD681D1446A}" dt="2020-10-05T13:54:43.053" v="141"/>
          <ac:spMkLst>
            <pc:docMk/>
            <pc:sldMk cId="2930077573" sldId="347"/>
            <ac:spMk id="60" creationId="{17DA5F30-C2FB-45F1-A40A-C4CE0A9C0BC9}"/>
          </ac:spMkLst>
        </pc:spChg>
        <pc:spChg chg="add del mod">
          <ac:chgData name="Ivana Podnar Žarko" userId="dfd646e4-9588-42bd-8c37-9afab7c03cc3" providerId="ADAL" clId="{E7DE41B9-8F64-4704-937A-EBD681D1446A}" dt="2020-10-05T13:54:43.053" v="141"/>
          <ac:spMkLst>
            <pc:docMk/>
            <pc:sldMk cId="2930077573" sldId="347"/>
            <ac:spMk id="61" creationId="{D444FD05-ECBA-4552-9131-49D423E00F39}"/>
          </ac:spMkLst>
        </pc:spChg>
        <pc:spChg chg="add del mod">
          <ac:chgData name="Ivana Podnar Žarko" userId="dfd646e4-9588-42bd-8c37-9afab7c03cc3" providerId="ADAL" clId="{E7DE41B9-8F64-4704-937A-EBD681D1446A}" dt="2020-10-05T13:54:43.053" v="141"/>
          <ac:spMkLst>
            <pc:docMk/>
            <pc:sldMk cId="2930077573" sldId="347"/>
            <ac:spMk id="64" creationId="{8B8B099C-6B0E-4FAB-9345-FE8A02ED068B}"/>
          </ac:spMkLst>
        </pc:spChg>
        <pc:spChg chg="add del mod">
          <ac:chgData name="Ivana Podnar Žarko" userId="dfd646e4-9588-42bd-8c37-9afab7c03cc3" providerId="ADAL" clId="{E7DE41B9-8F64-4704-937A-EBD681D1446A}" dt="2020-10-05T13:54:43.053" v="141"/>
          <ac:spMkLst>
            <pc:docMk/>
            <pc:sldMk cId="2930077573" sldId="347"/>
            <ac:spMk id="65" creationId="{775523E4-690C-454A-8313-3945ECBBB754}"/>
          </ac:spMkLst>
        </pc:spChg>
        <pc:spChg chg="add del mod">
          <ac:chgData name="Ivana Podnar Žarko" userId="dfd646e4-9588-42bd-8c37-9afab7c03cc3" providerId="ADAL" clId="{E7DE41B9-8F64-4704-937A-EBD681D1446A}" dt="2020-10-05T13:54:43.053" v="141"/>
          <ac:spMkLst>
            <pc:docMk/>
            <pc:sldMk cId="2930077573" sldId="347"/>
            <ac:spMk id="66" creationId="{71803AF1-6051-43BF-B193-6313CAF1DFB9}"/>
          </ac:spMkLst>
        </pc:spChg>
        <pc:spChg chg="add del mod">
          <ac:chgData name="Ivana Podnar Žarko" userId="dfd646e4-9588-42bd-8c37-9afab7c03cc3" providerId="ADAL" clId="{E7DE41B9-8F64-4704-937A-EBD681D1446A}" dt="2020-10-05T13:54:43.053" v="141"/>
          <ac:spMkLst>
            <pc:docMk/>
            <pc:sldMk cId="2930077573" sldId="347"/>
            <ac:spMk id="67" creationId="{C5B9DE62-1E97-4323-9C88-4570D1EBC5BA}"/>
          </ac:spMkLst>
        </pc:spChg>
        <pc:spChg chg="add del mod">
          <ac:chgData name="Ivana Podnar Žarko" userId="dfd646e4-9588-42bd-8c37-9afab7c03cc3" providerId="ADAL" clId="{E7DE41B9-8F64-4704-937A-EBD681D1446A}" dt="2020-10-05T13:54:43.053" v="141"/>
          <ac:spMkLst>
            <pc:docMk/>
            <pc:sldMk cId="2930077573" sldId="347"/>
            <ac:spMk id="68" creationId="{C2D53B8E-149A-46BC-9C02-55263A4B5AAD}"/>
          </ac:spMkLst>
        </pc:spChg>
        <pc:spChg chg="add del mod">
          <ac:chgData name="Ivana Podnar Žarko" userId="dfd646e4-9588-42bd-8c37-9afab7c03cc3" providerId="ADAL" clId="{E7DE41B9-8F64-4704-937A-EBD681D1446A}" dt="2020-10-05T13:54:43.053" v="141"/>
          <ac:spMkLst>
            <pc:docMk/>
            <pc:sldMk cId="2930077573" sldId="347"/>
            <ac:spMk id="69" creationId="{976CD271-E3BC-4141-A857-81B9B96A6E58}"/>
          </ac:spMkLst>
        </pc:spChg>
        <pc:spChg chg="add mod">
          <ac:chgData name="Ivana Podnar Žarko" userId="dfd646e4-9588-42bd-8c37-9afab7c03cc3" providerId="ADAL" clId="{E7DE41B9-8F64-4704-937A-EBD681D1446A}" dt="2020-10-05T13:54:55.240" v="144" actId="2711"/>
          <ac:spMkLst>
            <pc:docMk/>
            <pc:sldMk cId="2930077573" sldId="347"/>
            <ac:spMk id="72" creationId="{37913F14-E9FD-4666-A661-FB3968CFDC39}"/>
          </ac:spMkLst>
        </pc:spChg>
        <pc:spChg chg="add mod">
          <ac:chgData name="Ivana Podnar Žarko" userId="dfd646e4-9588-42bd-8c37-9afab7c03cc3" providerId="ADAL" clId="{E7DE41B9-8F64-4704-937A-EBD681D1446A}" dt="2020-10-05T13:54:55.240" v="144" actId="2711"/>
          <ac:spMkLst>
            <pc:docMk/>
            <pc:sldMk cId="2930077573" sldId="347"/>
            <ac:spMk id="73" creationId="{60BBE6DB-49CD-4B39-B8CA-E54D248C43D6}"/>
          </ac:spMkLst>
        </pc:spChg>
        <pc:spChg chg="add mod">
          <ac:chgData name="Ivana Podnar Žarko" userId="dfd646e4-9588-42bd-8c37-9afab7c03cc3" providerId="ADAL" clId="{E7DE41B9-8F64-4704-937A-EBD681D1446A}" dt="2020-10-05T19:40:37.915" v="1219" actId="14100"/>
          <ac:spMkLst>
            <pc:docMk/>
            <pc:sldMk cId="2930077573" sldId="347"/>
            <ac:spMk id="79" creationId="{15B4E165-9EF5-4D03-A632-07860C3A0BFC}"/>
          </ac:spMkLst>
        </pc:spChg>
        <pc:spChg chg="add mod">
          <ac:chgData name="Ivana Podnar Žarko" userId="dfd646e4-9588-42bd-8c37-9afab7c03cc3" providerId="ADAL" clId="{E7DE41B9-8F64-4704-937A-EBD681D1446A}" dt="2020-10-05T19:40:34.631" v="1218" actId="14100"/>
          <ac:spMkLst>
            <pc:docMk/>
            <pc:sldMk cId="2930077573" sldId="347"/>
            <ac:spMk id="82" creationId="{0C86360C-0C5A-4103-AC83-FEBA53DDC7C6}"/>
          </ac:spMkLst>
        </pc:spChg>
        <pc:spChg chg="add mod">
          <ac:chgData name="Ivana Podnar Žarko" userId="dfd646e4-9588-42bd-8c37-9afab7c03cc3" providerId="ADAL" clId="{E7DE41B9-8F64-4704-937A-EBD681D1446A}" dt="2020-10-05T13:54:55.240" v="144" actId="2711"/>
          <ac:spMkLst>
            <pc:docMk/>
            <pc:sldMk cId="2930077573" sldId="347"/>
            <ac:spMk id="83" creationId="{A8E14C30-CF5E-4670-BD44-5CAB535BB3A7}"/>
          </ac:spMkLst>
        </pc:spChg>
        <pc:spChg chg="add mod">
          <ac:chgData name="Ivana Podnar Žarko" userId="dfd646e4-9588-42bd-8c37-9afab7c03cc3" providerId="ADAL" clId="{E7DE41B9-8F64-4704-937A-EBD681D1446A}" dt="2020-10-05T13:54:55.240" v="144" actId="2711"/>
          <ac:spMkLst>
            <pc:docMk/>
            <pc:sldMk cId="2930077573" sldId="347"/>
            <ac:spMk id="85" creationId="{F592B813-537D-47FD-9891-9090C31E1F0A}"/>
          </ac:spMkLst>
        </pc:spChg>
        <pc:spChg chg="add mod">
          <ac:chgData name="Ivana Podnar Žarko" userId="dfd646e4-9588-42bd-8c37-9afab7c03cc3" providerId="ADAL" clId="{E7DE41B9-8F64-4704-937A-EBD681D1446A}" dt="2020-10-05T13:54:55.240" v="144" actId="2711"/>
          <ac:spMkLst>
            <pc:docMk/>
            <pc:sldMk cId="2930077573" sldId="347"/>
            <ac:spMk id="86" creationId="{ECB1F2D3-40CD-4EA4-B43C-92D7163B463A}"/>
          </ac:spMkLst>
        </pc:spChg>
        <pc:spChg chg="add mod">
          <ac:chgData name="Ivana Podnar Žarko" userId="dfd646e4-9588-42bd-8c37-9afab7c03cc3" providerId="ADAL" clId="{E7DE41B9-8F64-4704-937A-EBD681D1446A}" dt="2020-10-05T13:54:55.240" v="144" actId="2711"/>
          <ac:spMkLst>
            <pc:docMk/>
            <pc:sldMk cId="2930077573" sldId="347"/>
            <ac:spMk id="87" creationId="{2E156236-1321-4004-B59E-EB507193A098}"/>
          </ac:spMkLst>
        </pc:spChg>
        <pc:spChg chg="add mod">
          <ac:chgData name="Ivana Podnar Žarko" userId="dfd646e4-9588-42bd-8c37-9afab7c03cc3" providerId="ADAL" clId="{E7DE41B9-8F64-4704-937A-EBD681D1446A}" dt="2020-10-05T13:54:55.240" v="144" actId="2711"/>
          <ac:spMkLst>
            <pc:docMk/>
            <pc:sldMk cId="2930077573" sldId="347"/>
            <ac:spMk id="88" creationId="{485053AC-0057-405C-AC5D-9AA9A7009B1D}"/>
          </ac:spMkLst>
        </pc:spChg>
        <pc:spChg chg="add mod">
          <ac:chgData name="Ivana Podnar Žarko" userId="dfd646e4-9588-42bd-8c37-9afab7c03cc3" providerId="ADAL" clId="{E7DE41B9-8F64-4704-937A-EBD681D1446A}" dt="2020-10-05T13:54:55.240" v="144" actId="2711"/>
          <ac:spMkLst>
            <pc:docMk/>
            <pc:sldMk cId="2930077573" sldId="347"/>
            <ac:spMk id="91" creationId="{D0D6B084-0F33-439E-A323-8C29108A87AC}"/>
          </ac:spMkLst>
        </pc:spChg>
        <pc:spChg chg="add mod">
          <ac:chgData name="Ivana Podnar Žarko" userId="dfd646e4-9588-42bd-8c37-9afab7c03cc3" providerId="ADAL" clId="{E7DE41B9-8F64-4704-937A-EBD681D1446A}" dt="2020-10-05T13:54:55.240" v="144" actId="2711"/>
          <ac:spMkLst>
            <pc:docMk/>
            <pc:sldMk cId="2930077573" sldId="347"/>
            <ac:spMk id="92" creationId="{1F9EEC19-BD47-475F-876E-6900A5EACB0E}"/>
          </ac:spMkLst>
        </pc:spChg>
        <pc:spChg chg="add mod">
          <ac:chgData name="Ivana Podnar Žarko" userId="dfd646e4-9588-42bd-8c37-9afab7c03cc3" providerId="ADAL" clId="{E7DE41B9-8F64-4704-937A-EBD681D1446A}" dt="2020-10-05T13:54:55.240" v="144" actId="2711"/>
          <ac:spMkLst>
            <pc:docMk/>
            <pc:sldMk cId="2930077573" sldId="347"/>
            <ac:spMk id="93" creationId="{46AEBE2A-A1D6-4340-8EFD-DB294C559CCF}"/>
          </ac:spMkLst>
        </pc:spChg>
        <pc:spChg chg="add mod">
          <ac:chgData name="Ivana Podnar Žarko" userId="dfd646e4-9588-42bd-8c37-9afab7c03cc3" providerId="ADAL" clId="{E7DE41B9-8F64-4704-937A-EBD681D1446A}" dt="2020-10-05T19:40:49.685" v="1223" actId="1076"/>
          <ac:spMkLst>
            <pc:docMk/>
            <pc:sldMk cId="2930077573" sldId="347"/>
            <ac:spMk id="94" creationId="{5371F00E-B0FA-4326-BACD-EE02F6DA963E}"/>
          </ac:spMkLst>
        </pc:spChg>
        <pc:spChg chg="add mod">
          <ac:chgData name="Ivana Podnar Žarko" userId="dfd646e4-9588-42bd-8c37-9afab7c03cc3" providerId="ADAL" clId="{E7DE41B9-8F64-4704-937A-EBD681D1446A}" dt="2020-10-05T19:40:45.158" v="1221" actId="1076"/>
          <ac:spMkLst>
            <pc:docMk/>
            <pc:sldMk cId="2930077573" sldId="347"/>
            <ac:spMk id="95" creationId="{951F9D8E-C09C-403F-B7FC-61DF6041106B}"/>
          </ac:spMkLst>
        </pc:spChg>
        <pc:spChg chg="add mod">
          <ac:chgData name="Ivana Podnar Žarko" userId="dfd646e4-9588-42bd-8c37-9afab7c03cc3" providerId="ADAL" clId="{E7DE41B9-8F64-4704-937A-EBD681D1446A}" dt="2020-10-05T19:40:53.130" v="1224" actId="14100"/>
          <ac:spMkLst>
            <pc:docMk/>
            <pc:sldMk cId="2930077573" sldId="347"/>
            <ac:spMk id="96" creationId="{F5D27192-115F-4D19-9F82-91C67D00BDCE}"/>
          </ac:spMkLst>
        </pc:spChg>
        <pc:cxnChg chg="del">
          <ac:chgData name="Ivana Podnar Žarko" userId="dfd646e4-9588-42bd-8c37-9afab7c03cc3" providerId="ADAL" clId="{E7DE41B9-8F64-4704-937A-EBD681D1446A}" dt="2020-10-05T13:54:35.881" v="139" actId="478"/>
          <ac:cxnSpMkLst>
            <pc:docMk/>
            <pc:sldMk cId="2930077573" sldId="347"/>
            <ac:cxnSpMk id="5" creationId="{00000000-0000-0000-0000-000000000000}"/>
          </ac:cxnSpMkLst>
        </pc:cxnChg>
        <pc:cxnChg chg="del">
          <ac:chgData name="Ivana Podnar Žarko" userId="dfd646e4-9588-42bd-8c37-9afab7c03cc3" providerId="ADAL" clId="{E7DE41B9-8F64-4704-937A-EBD681D1446A}" dt="2020-10-05T13:54:35.881" v="139" actId="478"/>
          <ac:cxnSpMkLst>
            <pc:docMk/>
            <pc:sldMk cId="2930077573" sldId="347"/>
            <ac:cxnSpMk id="7" creationId="{00000000-0000-0000-0000-000000000000}"/>
          </ac:cxnSpMkLst>
        </pc:cxnChg>
        <pc:cxnChg chg="del">
          <ac:chgData name="Ivana Podnar Žarko" userId="dfd646e4-9588-42bd-8c37-9afab7c03cc3" providerId="ADAL" clId="{E7DE41B9-8F64-4704-937A-EBD681D1446A}" dt="2020-10-05T13:54:35.881" v="139" actId="478"/>
          <ac:cxnSpMkLst>
            <pc:docMk/>
            <pc:sldMk cId="2930077573" sldId="347"/>
            <ac:cxnSpMk id="11" creationId="{00000000-0000-0000-0000-000000000000}"/>
          </ac:cxnSpMkLst>
        </pc:cxnChg>
        <pc:cxnChg chg="del">
          <ac:chgData name="Ivana Podnar Žarko" userId="dfd646e4-9588-42bd-8c37-9afab7c03cc3" providerId="ADAL" clId="{E7DE41B9-8F64-4704-937A-EBD681D1446A}" dt="2020-10-05T13:54:35.881" v="139" actId="478"/>
          <ac:cxnSpMkLst>
            <pc:docMk/>
            <pc:sldMk cId="2930077573" sldId="347"/>
            <ac:cxnSpMk id="12" creationId="{00000000-0000-0000-0000-000000000000}"/>
          </ac:cxnSpMkLst>
        </pc:cxnChg>
        <pc:cxnChg chg="del">
          <ac:chgData name="Ivana Podnar Žarko" userId="dfd646e4-9588-42bd-8c37-9afab7c03cc3" providerId="ADAL" clId="{E7DE41B9-8F64-4704-937A-EBD681D1446A}" dt="2020-10-05T13:54:35.881" v="139" actId="478"/>
          <ac:cxnSpMkLst>
            <pc:docMk/>
            <pc:sldMk cId="2930077573" sldId="347"/>
            <ac:cxnSpMk id="13" creationId="{00000000-0000-0000-0000-000000000000}"/>
          </ac:cxnSpMkLst>
        </pc:cxnChg>
        <pc:cxnChg chg="del">
          <ac:chgData name="Ivana Podnar Žarko" userId="dfd646e4-9588-42bd-8c37-9afab7c03cc3" providerId="ADAL" clId="{E7DE41B9-8F64-4704-937A-EBD681D1446A}" dt="2020-10-05T13:54:35.881" v="139" actId="478"/>
          <ac:cxnSpMkLst>
            <pc:docMk/>
            <pc:sldMk cId="2930077573" sldId="347"/>
            <ac:cxnSpMk id="16" creationId="{00000000-0000-0000-0000-000000000000}"/>
          </ac:cxnSpMkLst>
        </pc:cxnChg>
        <pc:cxnChg chg="del">
          <ac:chgData name="Ivana Podnar Žarko" userId="dfd646e4-9588-42bd-8c37-9afab7c03cc3" providerId="ADAL" clId="{E7DE41B9-8F64-4704-937A-EBD681D1446A}" dt="2020-10-05T13:54:35.881" v="139" actId="478"/>
          <ac:cxnSpMkLst>
            <pc:docMk/>
            <pc:sldMk cId="2930077573" sldId="347"/>
            <ac:cxnSpMk id="18" creationId="{00000000-0000-0000-0000-000000000000}"/>
          </ac:cxnSpMkLst>
        </pc:cxnChg>
        <pc:cxnChg chg="del">
          <ac:chgData name="Ivana Podnar Žarko" userId="dfd646e4-9588-42bd-8c37-9afab7c03cc3" providerId="ADAL" clId="{E7DE41B9-8F64-4704-937A-EBD681D1446A}" dt="2020-10-05T13:54:35.881" v="139" actId="478"/>
          <ac:cxnSpMkLst>
            <pc:docMk/>
            <pc:sldMk cId="2930077573" sldId="347"/>
            <ac:cxnSpMk id="23" creationId="{00000000-0000-0000-0000-000000000000}"/>
          </ac:cxnSpMkLst>
        </pc:cxnChg>
        <pc:cxnChg chg="del">
          <ac:chgData name="Ivana Podnar Žarko" userId="dfd646e4-9588-42bd-8c37-9afab7c03cc3" providerId="ADAL" clId="{E7DE41B9-8F64-4704-937A-EBD681D1446A}" dt="2020-10-05T13:54:35.881" v="139" actId="478"/>
          <ac:cxnSpMkLst>
            <pc:docMk/>
            <pc:sldMk cId="2930077573" sldId="347"/>
            <ac:cxnSpMk id="25" creationId="{00000000-0000-0000-0000-000000000000}"/>
          </ac:cxnSpMkLst>
        </pc:cxnChg>
        <pc:cxnChg chg="del">
          <ac:chgData name="Ivana Podnar Žarko" userId="dfd646e4-9588-42bd-8c37-9afab7c03cc3" providerId="ADAL" clId="{E7DE41B9-8F64-4704-937A-EBD681D1446A}" dt="2020-10-05T13:54:35.881" v="139" actId="478"/>
          <ac:cxnSpMkLst>
            <pc:docMk/>
            <pc:sldMk cId="2930077573" sldId="347"/>
            <ac:cxnSpMk id="29" creationId="{00000000-0000-0000-0000-000000000000}"/>
          </ac:cxnSpMkLst>
        </pc:cxnChg>
        <pc:cxnChg chg="del">
          <ac:chgData name="Ivana Podnar Žarko" userId="dfd646e4-9588-42bd-8c37-9afab7c03cc3" providerId="ADAL" clId="{E7DE41B9-8F64-4704-937A-EBD681D1446A}" dt="2020-10-05T13:54:35.881" v="139" actId="478"/>
          <ac:cxnSpMkLst>
            <pc:docMk/>
            <pc:sldMk cId="2930077573" sldId="347"/>
            <ac:cxnSpMk id="34" creationId="{00000000-0000-0000-0000-000000000000}"/>
          </ac:cxnSpMkLst>
        </pc:cxnChg>
        <pc:cxnChg chg="del">
          <ac:chgData name="Ivana Podnar Žarko" userId="dfd646e4-9588-42bd-8c37-9afab7c03cc3" providerId="ADAL" clId="{E7DE41B9-8F64-4704-937A-EBD681D1446A}" dt="2020-10-05T13:54:35.881" v="139" actId="478"/>
          <ac:cxnSpMkLst>
            <pc:docMk/>
            <pc:sldMk cId="2930077573" sldId="347"/>
            <ac:cxnSpMk id="35" creationId="{00000000-0000-0000-0000-000000000000}"/>
          </ac:cxnSpMkLst>
        </pc:cxnChg>
        <pc:cxnChg chg="add del mod">
          <ac:chgData name="Ivana Podnar Žarko" userId="dfd646e4-9588-42bd-8c37-9afab7c03cc3" providerId="ADAL" clId="{E7DE41B9-8F64-4704-937A-EBD681D1446A}" dt="2020-10-05T13:54:43.053" v="141"/>
          <ac:cxnSpMkLst>
            <pc:docMk/>
            <pc:sldMk cId="2930077573" sldId="347"/>
            <ac:cxnSpMk id="42" creationId="{28A09A40-A0F0-4A5E-ACE3-590C52599714}"/>
          </ac:cxnSpMkLst>
        </pc:cxnChg>
        <pc:cxnChg chg="add del mod">
          <ac:chgData name="Ivana Podnar Žarko" userId="dfd646e4-9588-42bd-8c37-9afab7c03cc3" providerId="ADAL" clId="{E7DE41B9-8F64-4704-937A-EBD681D1446A}" dt="2020-10-05T13:54:43.053" v="141"/>
          <ac:cxnSpMkLst>
            <pc:docMk/>
            <pc:sldMk cId="2930077573" sldId="347"/>
            <ac:cxnSpMk id="43" creationId="{1BD19D59-63B4-442B-B5BE-DF552FC58F16}"/>
          </ac:cxnSpMkLst>
        </pc:cxnChg>
        <pc:cxnChg chg="add del mod">
          <ac:chgData name="Ivana Podnar Žarko" userId="dfd646e4-9588-42bd-8c37-9afab7c03cc3" providerId="ADAL" clId="{E7DE41B9-8F64-4704-937A-EBD681D1446A}" dt="2020-10-05T13:54:43.053" v="141"/>
          <ac:cxnSpMkLst>
            <pc:docMk/>
            <pc:sldMk cId="2930077573" sldId="347"/>
            <ac:cxnSpMk id="47" creationId="{1A51CA1D-9F89-47E1-9B0A-87DC1B5A1110}"/>
          </ac:cxnSpMkLst>
        </pc:cxnChg>
        <pc:cxnChg chg="add del mod">
          <ac:chgData name="Ivana Podnar Žarko" userId="dfd646e4-9588-42bd-8c37-9afab7c03cc3" providerId="ADAL" clId="{E7DE41B9-8F64-4704-937A-EBD681D1446A}" dt="2020-10-05T13:54:43.053" v="141"/>
          <ac:cxnSpMkLst>
            <pc:docMk/>
            <pc:sldMk cId="2930077573" sldId="347"/>
            <ac:cxnSpMk id="48" creationId="{BBB26588-BDF0-4EAD-8BF9-6AF23F88AAA6}"/>
          </ac:cxnSpMkLst>
        </pc:cxnChg>
        <pc:cxnChg chg="add del mod">
          <ac:chgData name="Ivana Podnar Žarko" userId="dfd646e4-9588-42bd-8c37-9afab7c03cc3" providerId="ADAL" clId="{E7DE41B9-8F64-4704-937A-EBD681D1446A}" dt="2020-10-05T13:54:43.053" v="141"/>
          <ac:cxnSpMkLst>
            <pc:docMk/>
            <pc:sldMk cId="2930077573" sldId="347"/>
            <ac:cxnSpMk id="49" creationId="{D364A5F1-A9D4-4495-A402-4F93B663A893}"/>
          </ac:cxnSpMkLst>
        </pc:cxnChg>
        <pc:cxnChg chg="add del mod">
          <ac:chgData name="Ivana Podnar Žarko" userId="dfd646e4-9588-42bd-8c37-9afab7c03cc3" providerId="ADAL" clId="{E7DE41B9-8F64-4704-937A-EBD681D1446A}" dt="2020-10-05T13:54:43.053" v="141"/>
          <ac:cxnSpMkLst>
            <pc:docMk/>
            <pc:sldMk cId="2930077573" sldId="347"/>
            <ac:cxnSpMk id="50" creationId="{6A5322F9-40A7-4A9A-86CF-97C7B8FD8901}"/>
          </ac:cxnSpMkLst>
        </pc:cxnChg>
        <pc:cxnChg chg="add del mod">
          <ac:chgData name="Ivana Podnar Žarko" userId="dfd646e4-9588-42bd-8c37-9afab7c03cc3" providerId="ADAL" clId="{E7DE41B9-8F64-4704-937A-EBD681D1446A}" dt="2020-10-05T13:54:43.053" v="141"/>
          <ac:cxnSpMkLst>
            <pc:docMk/>
            <pc:sldMk cId="2930077573" sldId="347"/>
            <ac:cxnSpMk id="51" creationId="{B182A5E5-5EA9-4D72-9D3C-1D0797B67B15}"/>
          </ac:cxnSpMkLst>
        </pc:cxnChg>
        <pc:cxnChg chg="add del mod">
          <ac:chgData name="Ivana Podnar Žarko" userId="dfd646e4-9588-42bd-8c37-9afab7c03cc3" providerId="ADAL" clId="{E7DE41B9-8F64-4704-937A-EBD681D1446A}" dt="2020-10-05T13:54:43.053" v="141"/>
          <ac:cxnSpMkLst>
            <pc:docMk/>
            <pc:sldMk cId="2930077573" sldId="347"/>
            <ac:cxnSpMk id="53" creationId="{AC38DB08-E63F-456D-BA15-DDC53F24E44B}"/>
          </ac:cxnSpMkLst>
        </pc:cxnChg>
        <pc:cxnChg chg="add del mod">
          <ac:chgData name="Ivana Podnar Žarko" userId="dfd646e4-9588-42bd-8c37-9afab7c03cc3" providerId="ADAL" clId="{E7DE41B9-8F64-4704-937A-EBD681D1446A}" dt="2020-10-05T13:54:43.053" v="141"/>
          <ac:cxnSpMkLst>
            <pc:docMk/>
            <pc:sldMk cId="2930077573" sldId="347"/>
            <ac:cxnSpMk id="54" creationId="{771D830B-AD87-41CC-A57A-F5A8E381BECD}"/>
          </ac:cxnSpMkLst>
        </pc:cxnChg>
        <pc:cxnChg chg="add del mod">
          <ac:chgData name="Ivana Podnar Žarko" userId="dfd646e4-9588-42bd-8c37-9afab7c03cc3" providerId="ADAL" clId="{E7DE41B9-8F64-4704-937A-EBD681D1446A}" dt="2020-10-05T13:54:43.053" v="141"/>
          <ac:cxnSpMkLst>
            <pc:docMk/>
            <pc:sldMk cId="2930077573" sldId="347"/>
            <ac:cxnSpMk id="57" creationId="{69985BCF-4313-4AD9-8BE0-DCC5799D4AC0}"/>
          </ac:cxnSpMkLst>
        </pc:cxnChg>
        <pc:cxnChg chg="add del mod">
          <ac:chgData name="Ivana Podnar Žarko" userId="dfd646e4-9588-42bd-8c37-9afab7c03cc3" providerId="ADAL" clId="{E7DE41B9-8F64-4704-937A-EBD681D1446A}" dt="2020-10-05T13:54:43.053" v="141"/>
          <ac:cxnSpMkLst>
            <pc:docMk/>
            <pc:sldMk cId="2930077573" sldId="347"/>
            <ac:cxnSpMk id="62" creationId="{722AC457-C1C9-4432-847F-16816D798967}"/>
          </ac:cxnSpMkLst>
        </pc:cxnChg>
        <pc:cxnChg chg="add del mod">
          <ac:chgData name="Ivana Podnar Žarko" userId="dfd646e4-9588-42bd-8c37-9afab7c03cc3" providerId="ADAL" clId="{E7DE41B9-8F64-4704-937A-EBD681D1446A}" dt="2020-10-05T13:54:43.053" v="141"/>
          <ac:cxnSpMkLst>
            <pc:docMk/>
            <pc:sldMk cId="2930077573" sldId="347"/>
            <ac:cxnSpMk id="63" creationId="{BCD01087-D5F6-4D22-BFD5-EC679CFBB42C}"/>
          </ac:cxnSpMkLst>
        </pc:cxnChg>
        <pc:cxnChg chg="add mod">
          <ac:chgData name="Ivana Podnar Žarko" userId="dfd646e4-9588-42bd-8c37-9afab7c03cc3" providerId="ADAL" clId="{E7DE41B9-8F64-4704-937A-EBD681D1446A}" dt="2020-10-05T13:54:49.380" v="143" actId="1076"/>
          <ac:cxnSpMkLst>
            <pc:docMk/>
            <pc:sldMk cId="2930077573" sldId="347"/>
            <ac:cxnSpMk id="70" creationId="{AFB52736-3FC7-43FD-95C2-3B21BEAF54B6}"/>
          </ac:cxnSpMkLst>
        </pc:cxnChg>
        <pc:cxnChg chg="add mod">
          <ac:chgData name="Ivana Podnar Žarko" userId="dfd646e4-9588-42bd-8c37-9afab7c03cc3" providerId="ADAL" clId="{E7DE41B9-8F64-4704-937A-EBD681D1446A}" dt="2020-10-05T13:54:49.380" v="143" actId="1076"/>
          <ac:cxnSpMkLst>
            <pc:docMk/>
            <pc:sldMk cId="2930077573" sldId="347"/>
            <ac:cxnSpMk id="71" creationId="{87765AA5-3A0C-4CC7-84BB-314312EB71A7}"/>
          </ac:cxnSpMkLst>
        </pc:cxnChg>
        <pc:cxnChg chg="add mod">
          <ac:chgData name="Ivana Podnar Žarko" userId="dfd646e4-9588-42bd-8c37-9afab7c03cc3" providerId="ADAL" clId="{E7DE41B9-8F64-4704-937A-EBD681D1446A}" dt="2020-10-05T13:54:49.380" v="143" actId="1076"/>
          <ac:cxnSpMkLst>
            <pc:docMk/>
            <pc:sldMk cId="2930077573" sldId="347"/>
            <ac:cxnSpMk id="74" creationId="{2F0F8B19-3F5D-4B94-8D1D-714A0D08BC86}"/>
          </ac:cxnSpMkLst>
        </pc:cxnChg>
        <pc:cxnChg chg="add mod">
          <ac:chgData name="Ivana Podnar Žarko" userId="dfd646e4-9588-42bd-8c37-9afab7c03cc3" providerId="ADAL" clId="{E7DE41B9-8F64-4704-937A-EBD681D1446A}" dt="2020-10-05T13:54:49.380" v="143" actId="1076"/>
          <ac:cxnSpMkLst>
            <pc:docMk/>
            <pc:sldMk cId="2930077573" sldId="347"/>
            <ac:cxnSpMk id="75" creationId="{5BF9D4DF-59E2-4B76-A3C9-2C7F7D013686}"/>
          </ac:cxnSpMkLst>
        </pc:cxnChg>
        <pc:cxnChg chg="add mod">
          <ac:chgData name="Ivana Podnar Žarko" userId="dfd646e4-9588-42bd-8c37-9afab7c03cc3" providerId="ADAL" clId="{E7DE41B9-8F64-4704-937A-EBD681D1446A}" dt="2020-10-05T13:54:49.380" v="143" actId="1076"/>
          <ac:cxnSpMkLst>
            <pc:docMk/>
            <pc:sldMk cId="2930077573" sldId="347"/>
            <ac:cxnSpMk id="76" creationId="{9C52C1ED-6041-4820-A4B6-650FC04441FD}"/>
          </ac:cxnSpMkLst>
        </pc:cxnChg>
        <pc:cxnChg chg="add mod">
          <ac:chgData name="Ivana Podnar Žarko" userId="dfd646e4-9588-42bd-8c37-9afab7c03cc3" providerId="ADAL" clId="{E7DE41B9-8F64-4704-937A-EBD681D1446A}" dt="2020-10-05T13:54:49.380" v="143" actId="1076"/>
          <ac:cxnSpMkLst>
            <pc:docMk/>
            <pc:sldMk cId="2930077573" sldId="347"/>
            <ac:cxnSpMk id="77" creationId="{BA3440A4-C9D6-4E69-B4AD-0EE003D725EB}"/>
          </ac:cxnSpMkLst>
        </pc:cxnChg>
        <pc:cxnChg chg="add mod">
          <ac:chgData name="Ivana Podnar Žarko" userId="dfd646e4-9588-42bd-8c37-9afab7c03cc3" providerId="ADAL" clId="{E7DE41B9-8F64-4704-937A-EBD681D1446A}" dt="2020-10-05T13:54:49.380" v="143" actId="1076"/>
          <ac:cxnSpMkLst>
            <pc:docMk/>
            <pc:sldMk cId="2930077573" sldId="347"/>
            <ac:cxnSpMk id="78" creationId="{44A30897-07E4-43DF-9044-9FA92B875B09}"/>
          </ac:cxnSpMkLst>
        </pc:cxnChg>
        <pc:cxnChg chg="add mod">
          <ac:chgData name="Ivana Podnar Žarko" userId="dfd646e4-9588-42bd-8c37-9afab7c03cc3" providerId="ADAL" clId="{E7DE41B9-8F64-4704-937A-EBD681D1446A}" dt="2020-10-05T13:54:49.380" v="143" actId="1076"/>
          <ac:cxnSpMkLst>
            <pc:docMk/>
            <pc:sldMk cId="2930077573" sldId="347"/>
            <ac:cxnSpMk id="80" creationId="{728CD817-8D00-4D4C-95C2-D4003F1908AE}"/>
          </ac:cxnSpMkLst>
        </pc:cxnChg>
        <pc:cxnChg chg="add mod">
          <ac:chgData name="Ivana Podnar Žarko" userId="dfd646e4-9588-42bd-8c37-9afab7c03cc3" providerId="ADAL" clId="{E7DE41B9-8F64-4704-937A-EBD681D1446A}" dt="2020-10-05T13:54:49.380" v="143" actId="1076"/>
          <ac:cxnSpMkLst>
            <pc:docMk/>
            <pc:sldMk cId="2930077573" sldId="347"/>
            <ac:cxnSpMk id="81" creationId="{C05D4E47-D315-48CC-8A21-D24B589AF56A}"/>
          </ac:cxnSpMkLst>
        </pc:cxnChg>
        <pc:cxnChg chg="add mod">
          <ac:chgData name="Ivana Podnar Žarko" userId="dfd646e4-9588-42bd-8c37-9afab7c03cc3" providerId="ADAL" clId="{E7DE41B9-8F64-4704-937A-EBD681D1446A}" dt="2020-10-05T13:54:49.380" v="143" actId="1076"/>
          <ac:cxnSpMkLst>
            <pc:docMk/>
            <pc:sldMk cId="2930077573" sldId="347"/>
            <ac:cxnSpMk id="84" creationId="{C3B3AF91-2A48-4824-8280-6956C3E6874C}"/>
          </ac:cxnSpMkLst>
        </pc:cxnChg>
        <pc:cxnChg chg="add mod">
          <ac:chgData name="Ivana Podnar Žarko" userId="dfd646e4-9588-42bd-8c37-9afab7c03cc3" providerId="ADAL" clId="{E7DE41B9-8F64-4704-937A-EBD681D1446A}" dt="2020-10-05T13:54:49.380" v="143" actId="1076"/>
          <ac:cxnSpMkLst>
            <pc:docMk/>
            <pc:sldMk cId="2930077573" sldId="347"/>
            <ac:cxnSpMk id="89" creationId="{D0F111E3-1888-4BA8-AEE6-D46E44479F98}"/>
          </ac:cxnSpMkLst>
        </pc:cxnChg>
        <pc:cxnChg chg="add mod">
          <ac:chgData name="Ivana Podnar Žarko" userId="dfd646e4-9588-42bd-8c37-9afab7c03cc3" providerId="ADAL" clId="{E7DE41B9-8F64-4704-937A-EBD681D1446A}" dt="2020-10-05T13:54:49.380" v="143" actId="1076"/>
          <ac:cxnSpMkLst>
            <pc:docMk/>
            <pc:sldMk cId="2930077573" sldId="347"/>
            <ac:cxnSpMk id="90" creationId="{F18EA700-31F4-4A16-892F-4F7267526185}"/>
          </ac:cxnSpMkLst>
        </pc:cxnChg>
      </pc:sldChg>
      <pc:sldChg chg="modSp add mod modClrScheme chgLayout">
        <pc:chgData name="Ivana Podnar Žarko" userId="dfd646e4-9588-42bd-8c37-9afab7c03cc3" providerId="ADAL" clId="{E7DE41B9-8F64-4704-937A-EBD681D1446A}" dt="2020-10-05T14:00:57.290" v="327" actId="27636"/>
        <pc:sldMkLst>
          <pc:docMk/>
          <pc:sldMk cId="1689866111" sldId="349"/>
        </pc:sldMkLst>
        <pc:spChg chg="mod ord">
          <ac:chgData name="Ivana Podnar Žarko" userId="dfd646e4-9588-42bd-8c37-9afab7c03cc3" providerId="ADAL" clId="{E7DE41B9-8F64-4704-937A-EBD681D1446A}" dt="2020-10-05T14:00:57.253" v="326" actId="700"/>
          <ac:spMkLst>
            <pc:docMk/>
            <pc:sldMk cId="1689866111" sldId="349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00:57.253" v="326" actId="700"/>
          <ac:spMkLst>
            <pc:docMk/>
            <pc:sldMk cId="1689866111" sldId="349"/>
            <ac:spMk id="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00:57.253" v="326" actId="700"/>
          <ac:spMkLst>
            <pc:docMk/>
            <pc:sldMk cId="1689866111" sldId="349"/>
            <ac:spMk id="6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00:57.253" v="326" actId="700"/>
          <ac:spMkLst>
            <pc:docMk/>
            <pc:sldMk cId="1689866111" sldId="349"/>
            <ac:spMk id="25602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00:57.290" v="327" actId="27636"/>
          <ac:spMkLst>
            <pc:docMk/>
            <pc:sldMk cId="1689866111" sldId="349"/>
            <ac:spMk id="25603" creationId="{00000000-0000-0000-0000-000000000000}"/>
          </ac:spMkLst>
        </pc:spChg>
      </pc:sldChg>
      <pc:sldChg chg="modSp add mod modClrScheme chgLayout">
        <pc:chgData name="Ivana Podnar Žarko" userId="dfd646e4-9588-42bd-8c37-9afab7c03cc3" providerId="ADAL" clId="{E7DE41B9-8F64-4704-937A-EBD681D1446A}" dt="2020-10-05T14:10:17.549" v="420" actId="27636"/>
        <pc:sldMkLst>
          <pc:docMk/>
          <pc:sldMk cId="427171885" sldId="350"/>
        </pc:sldMkLst>
        <pc:spChg chg="mod ord">
          <ac:chgData name="Ivana Podnar Žarko" userId="dfd646e4-9588-42bd-8c37-9afab7c03cc3" providerId="ADAL" clId="{E7DE41B9-8F64-4704-937A-EBD681D1446A}" dt="2020-10-05T14:10:17.540" v="419" actId="700"/>
          <ac:spMkLst>
            <pc:docMk/>
            <pc:sldMk cId="427171885" sldId="350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0:17.540" v="419" actId="700"/>
          <ac:spMkLst>
            <pc:docMk/>
            <pc:sldMk cId="427171885" sldId="350"/>
            <ac:spMk id="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0:17.540" v="419" actId="700"/>
          <ac:spMkLst>
            <pc:docMk/>
            <pc:sldMk cId="427171885" sldId="350"/>
            <ac:spMk id="6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0:17.540" v="419" actId="700"/>
          <ac:spMkLst>
            <pc:docMk/>
            <pc:sldMk cId="427171885" sldId="350"/>
            <ac:spMk id="25602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0:17.549" v="420" actId="27636"/>
          <ac:spMkLst>
            <pc:docMk/>
            <pc:sldMk cId="427171885" sldId="350"/>
            <ac:spMk id="25603" creationId="{00000000-0000-0000-0000-000000000000}"/>
          </ac:spMkLst>
        </pc:spChg>
      </pc:sldChg>
      <pc:sldChg chg="modSp add mod modClrScheme chgLayout">
        <pc:chgData name="Ivana Podnar Žarko" userId="dfd646e4-9588-42bd-8c37-9afab7c03cc3" providerId="ADAL" clId="{E7DE41B9-8F64-4704-937A-EBD681D1446A}" dt="2020-10-05T14:10:54.690" v="424" actId="27636"/>
        <pc:sldMkLst>
          <pc:docMk/>
          <pc:sldMk cId="3317827105" sldId="351"/>
        </pc:sldMkLst>
        <pc:spChg chg="mod ord">
          <ac:chgData name="Ivana Podnar Žarko" userId="dfd646e4-9588-42bd-8c37-9afab7c03cc3" providerId="ADAL" clId="{E7DE41B9-8F64-4704-937A-EBD681D1446A}" dt="2020-10-05T14:10:54.678" v="423" actId="700"/>
          <ac:spMkLst>
            <pc:docMk/>
            <pc:sldMk cId="3317827105" sldId="351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0:54.678" v="423" actId="700"/>
          <ac:spMkLst>
            <pc:docMk/>
            <pc:sldMk cId="3317827105" sldId="351"/>
            <ac:spMk id="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0:54.678" v="423" actId="700"/>
          <ac:spMkLst>
            <pc:docMk/>
            <pc:sldMk cId="3317827105" sldId="351"/>
            <ac:spMk id="6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0:54.678" v="423" actId="700"/>
          <ac:spMkLst>
            <pc:docMk/>
            <pc:sldMk cId="3317827105" sldId="351"/>
            <ac:spMk id="25602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0:54.690" v="424" actId="27636"/>
          <ac:spMkLst>
            <pc:docMk/>
            <pc:sldMk cId="3317827105" sldId="351"/>
            <ac:spMk id="25603" creationId="{00000000-0000-0000-0000-000000000000}"/>
          </ac:spMkLst>
        </pc:spChg>
      </pc:sldChg>
      <pc:sldChg chg="modSp add mod modClrScheme chgLayout">
        <pc:chgData name="Ivana Podnar Žarko" userId="dfd646e4-9588-42bd-8c37-9afab7c03cc3" providerId="ADAL" clId="{E7DE41B9-8F64-4704-937A-EBD681D1446A}" dt="2020-10-05T14:18:30.800" v="519" actId="27636"/>
        <pc:sldMkLst>
          <pc:docMk/>
          <pc:sldMk cId="1990279113" sldId="352"/>
        </pc:sldMkLst>
        <pc:spChg chg="mod ord">
          <ac:chgData name="Ivana Podnar Žarko" userId="dfd646e4-9588-42bd-8c37-9afab7c03cc3" providerId="ADAL" clId="{E7DE41B9-8F64-4704-937A-EBD681D1446A}" dt="2020-10-05T14:18:30.669" v="514" actId="700"/>
          <ac:spMkLst>
            <pc:docMk/>
            <pc:sldMk cId="1990279113" sldId="352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8:30.669" v="514" actId="700"/>
          <ac:spMkLst>
            <pc:docMk/>
            <pc:sldMk cId="1990279113" sldId="352"/>
            <ac:spMk id="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8:30.669" v="514" actId="700"/>
          <ac:spMkLst>
            <pc:docMk/>
            <pc:sldMk cId="1990279113" sldId="352"/>
            <ac:spMk id="6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8:30.669" v="514" actId="700"/>
          <ac:spMkLst>
            <pc:docMk/>
            <pc:sldMk cId="1990279113" sldId="352"/>
            <ac:spMk id="25602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8:30.800" v="519" actId="27636"/>
          <ac:spMkLst>
            <pc:docMk/>
            <pc:sldMk cId="1990279113" sldId="352"/>
            <ac:spMk id="25603" creationId="{00000000-0000-0000-0000-000000000000}"/>
          </ac:spMkLst>
        </pc:spChg>
      </pc:sldChg>
      <pc:sldChg chg="modSp add mod modClrScheme chgLayout">
        <pc:chgData name="Ivana Podnar Žarko" userId="dfd646e4-9588-42bd-8c37-9afab7c03cc3" providerId="ADAL" clId="{E7DE41B9-8F64-4704-937A-EBD681D1446A}" dt="2020-10-05T14:48:36.753" v="743" actId="27636"/>
        <pc:sldMkLst>
          <pc:docMk/>
          <pc:sldMk cId="4265178240" sldId="353"/>
        </pc:sldMkLst>
        <pc:spChg chg="mod ord">
          <ac:chgData name="Ivana Podnar Žarko" userId="dfd646e4-9588-42bd-8c37-9afab7c03cc3" providerId="ADAL" clId="{E7DE41B9-8F64-4704-937A-EBD681D1446A}" dt="2020-10-05T14:48:36.741" v="742" actId="700"/>
          <ac:spMkLst>
            <pc:docMk/>
            <pc:sldMk cId="4265178240" sldId="353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48:36.741" v="742" actId="700"/>
          <ac:spMkLst>
            <pc:docMk/>
            <pc:sldMk cId="4265178240" sldId="353"/>
            <ac:spMk id="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48:36.741" v="742" actId="700"/>
          <ac:spMkLst>
            <pc:docMk/>
            <pc:sldMk cId="4265178240" sldId="353"/>
            <ac:spMk id="6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48:36.741" v="742" actId="700"/>
          <ac:spMkLst>
            <pc:docMk/>
            <pc:sldMk cId="4265178240" sldId="353"/>
            <ac:spMk id="25602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48:36.753" v="743" actId="27636"/>
          <ac:spMkLst>
            <pc:docMk/>
            <pc:sldMk cId="4265178240" sldId="353"/>
            <ac:spMk id="25603" creationId="{00000000-0000-0000-0000-000000000000}"/>
          </ac:spMkLst>
        </pc:spChg>
      </pc:sldChg>
      <pc:sldChg chg="modSp add mod modClrScheme chgLayout">
        <pc:chgData name="Ivana Podnar Žarko" userId="dfd646e4-9588-42bd-8c37-9afab7c03cc3" providerId="ADAL" clId="{E7DE41B9-8F64-4704-937A-EBD681D1446A}" dt="2020-10-05T14:11:29.785" v="425" actId="700"/>
        <pc:sldMkLst>
          <pc:docMk/>
          <pc:sldMk cId="4099802627" sldId="354"/>
        </pc:sldMkLst>
        <pc:spChg chg="mod ord">
          <ac:chgData name="Ivana Podnar Žarko" userId="dfd646e4-9588-42bd-8c37-9afab7c03cc3" providerId="ADAL" clId="{E7DE41B9-8F64-4704-937A-EBD681D1446A}" dt="2020-10-05T14:11:29.785" v="425" actId="700"/>
          <ac:spMkLst>
            <pc:docMk/>
            <pc:sldMk cId="4099802627" sldId="354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1:29.785" v="425" actId="700"/>
          <ac:spMkLst>
            <pc:docMk/>
            <pc:sldMk cId="4099802627" sldId="354"/>
            <ac:spMk id="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1:29.785" v="425" actId="700"/>
          <ac:spMkLst>
            <pc:docMk/>
            <pc:sldMk cId="4099802627" sldId="354"/>
            <ac:spMk id="6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1:29.785" v="425" actId="700"/>
          <ac:spMkLst>
            <pc:docMk/>
            <pc:sldMk cId="4099802627" sldId="354"/>
            <ac:spMk id="70658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1:29.785" v="425" actId="700"/>
          <ac:spMkLst>
            <pc:docMk/>
            <pc:sldMk cId="4099802627" sldId="354"/>
            <ac:spMk id="70659" creationId="{00000000-0000-0000-0000-000000000000}"/>
          </ac:spMkLst>
        </pc:spChg>
      </pc:sldChg>
      <pc:sldChg chg="modSp add mod modClrScheme chgLayout">
        <pc:chgData name="Ivana Podnar Žarko" userId="dfd646e4-9588-42bd-8c37-9afab7c03cc3" providerId="ADAL" clId="{E7DE41B9-8F64-4704-937A-EBD681D1446A}" dt="2020-10-05T14:11:33.530" v="427" actId="27636"/>
        <pc:sldMkLst>
          <pc:docMk/>
          <pc:sldMk cId="2130358245" sldId="355"/>
        </pc:sldMkLst>
        <pc:spChg chg="mod ord">
          <ac:chgData name="Ivana Podnar Žarko" userId="dfd646e4-9588-42bd-8c37-9afab7c03cc3" providerId="ADAL" clId="{E7DE41B9-8F64-4704-937A-EBD681D1446A}" dt="2020-10-05T14:11:33.510" v="426" actId="700"/>
          <ac:spMkLst>
            <pc:docMk/>
            <pc:sldMk cId="2130358245" sldId="355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1:33.510" v="426" actId="700"/>
          <ac:spMkLst>
            <pc:docMk/>
            <pc:sldMk cId="2130358245" sldId="355"/>
            <ac:spMk id="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1:33.510" v="426" actId="700"/>
          <ac:spMkLst>
            <pc:docMk/>
            <pc:sldMk cId="2130358245" sldId="355"/>
            <ac:spMk id="6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1:33.510" v="426" actId="700"/>
          <ac:spMkLst>
            <pc:docMk/>
            <pc:sldMk cId="2130358245" sldId="355"/>
            <ac:spMk id="71682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11:33.530" v="427" actId="27636"/>
          <ac:spMkLst>
            <pc:docMk/>
            <pc:sldMk cId="2130358245" sldId="355"/>
            <ac:spMk id="71683" creationId="{00000000-0000-0000-0000-000000000000}"/>
          </ac:spMkLst>
        </pc:spChg>
      </pc:sldChg>
      <pc:sldChg chg="modSp add mod modClrScheme chgLayout">
        <pc:chgData name="Ivana Podnar Žarko" userId="dfd646e4-9588-42bd-8c37-9afab7c03cc3" providerId="ADAL" clId="{E7DE41B9-8F64-4704-937A-EBD681D1446A}" dt="2020-10-06T08:12:35.677" v="1264" actId="27636"/>
        <pc:sldMkLst>
          <pc:docMk/>
          <pc:sldMk cId="71066664" sldId="356"/>
        </pc:sldMkLst>
        <pc:spChg chg="mod ord">
          <ac:chgData name="Ivana Podnar Žarko" userId="dfd646e4-9588-42bd-8c37-9afab7c03cc3" providerId="ADAL" clId="{E7DE41B9-8F64-4704-937A-EBD681D1446A}" dt="2020-10-05T14:53:49.895" v="810" actId="700"/>
          <ac:spMkLst>
            <pc:docMk/>
            <pc:sldMk cId="71066664" sldId="356"/>
            <ac:spMk id="2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6T08:12:35.677" v="1264" actId="27636"/>
          <ac:spMkLst>
            <pc:docMk/>
            <pc:sldMk cId="71066664" sldId="356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53:49.895" v="810" actId="700"/>
          <ac:spMkLst>
            <pc:docMk/>
            <pc:sldMk cId="71066664" sldId="356"/>
            <ac:spMk id="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53:49.895" v="810" actId="700"/>
          <ac:spMkLst>
            <pc:docMk/>
            <pc:sldMk cId="71066664" sldId="356"/>
            <ac:spMk id="6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53:49.895" v="810" actId="700"/>
          <ac:spMkLst>
            <pc:docMk/>
            <pc:sldMk cId="71066664" sldId="356"/>
            <ac:spMk id="7" creationId="{00000000-0000-0000-0000-000000000000}"/>
          </ac:spMkLst>
        </pc:spChg>
      </pc:sldChg>
      <pc:sldChg chg="addSp delSp modSp new mod modClrScheme chgLayout">
        <pc:chgData name="Ivana Podnar Žarko" userId="dfd646e4-9588-42bd-8c37-9afab7c03cc3" providerId="ADAL" clId="{E7DE41B9-8F64-4704-937A-EBD681D1446A}" dt="2020-10-05T19:38:46.848" v="1216" actId="20577"/>
        <pc:sldMkLst>
          <pc:docMk/>
          <pc:sldMk cId="3130955987" sldId="357"/>
        </pc:sldMkLst>
        <pc:spChg chg="mod ord">
          <ac:chgData name="Ivana Podnar Žarko" userId="dfd646e4-9588-42bd-8c37-9afab7c03cc3" providerId="ADAL" clId="{E7DE41B9-8F64-4704-937A-EBD681D1446A}" dt="2020-10-05T19:33:30.616" v="979" actId="26606"/>
          <ac:spMkLst>
            <pc:docMk/>
            <pc:sldMk cId="3130955987" sldId="357"/>
            <ac:spMk id="2" creationId="{E72E9393-FFAC-473D-8C05-959C7A13F70A}"/>
          </ac:spMkLst>
        </pc:spChg>
        <pc:spChg chg="mod ord">
          <ac:chgData name="Ivana Podnar Žarko" userId="dfd646e4-9588-42bd-8c37-9afab7c03cc3" providerId="ADAL" clId="{E7DE41B9-8F64-4704-937A-EBD681D1446A}" dt="2020-10-05T19:33:30.616" v="979" actId="26606"/>
          <ac:spMkLst>
            <pc:docMk/>
            <pc:sldMk cId="3130955987" sldId="357"/>
            <ac:spMk id="3" creationId="{7D5EE471-B85D-4640-B6F9-ACDC3A7A5DC5}"/>
          </ac:spMkLst>
        </pc:spChg>
        <pc:spChg chg="mod ord">
          <ac:chgData name="Ivana Podnar Žarko" userId="dfd646e4-9588-42bd-8c37-9afab7c03cc3" providerId="ADAL" clId="{E7DE41B9-8F64-4704-937A-EBD681D1446A}" dt="2020-10-05T19:33:30.616" v="979" actId="26606"/>
          <ac:spMkLst>
            <pc:docMk/>
            <pc:sldMk cId="3130955987" sldId="357"/>
            <ac:spMk id="4" creationId="{53C83593-2B1C-4C8D-A3E1-431A850773ED}"/>
          </ac:spMkLst>
        </pc:spChg>
        <pc:spChg chg="mod ord">
          <ac:chgData name="Ivana Podnar Žarko" userId="dfd646e4-9588-42bd-8c37-9afab7c03cc3" providerId="ADAL" clId="{E7DE41B9-8F64-4704-937A-EBD681D1446A}" dt="2020-10-05T19:33:30.616" v="979" actId="26606"/>
          <ac:spMkLst>
            <pc:docMk/>
            <pc:sldMk cId="3130955987" sldId="357"/>
            <ac:spMk id="5" creationId="{E9C55F3B-5667-4963-AE9D-5E1B5828352B}"/>
          </ac:spMkLst>
        </pc:spChg>
        <pc:spChg chg="del mod ord">
          <ac:chgData name="Ivana Podnar Žarko" userId="dfd646e4-9588-42bd-8c37-9afab7c03cc3" providerId="ADAL" clId="{E7DE41B9-8F64-4704-937A-EBD681D1446A}" dt="2020-10-05T19:32:20.025" v="969" actId="700"/>
          <ac:spMkLst>
            <pc:docMk/>
            <pc:sldMk cId="3130955987" sldId="357"/>
            <ac:spMk id="6" creationId="{E1F41771-D70D-4C71-92D6-B9F3149B7447}"/>
          </ac:spMkLst>
        </pc:spChg>
        <pc:spChg chg="add del mod ord">
          <ac:chgData name="Ivana Podnar Žarko" userId="dfd646e4-9588-42bd-8c37-9afab7c03cc3" providerId="ADAL" clId="{E7DE41B9-8F64-4704-937A-EBD681D1446A}" dt="2020-10-05T19:33:30.616" v="979" actId="26606"/>
          <ac:spMkLst>
            <pc:docMk/>
            <pc:sldMk cId="3130955987" sldId="357"/>
            <ac:spMk id="7" creationId="{A74FE98F-00CE-40A3-AD01-EBA8B63576F8}"/>
          </ac:spMkLst>
        </pc:spChg>
        <pc:spChg chg="add del mod ord">
          <ac:chgData name="Ivana Podnar Žarko" userId="dfd646e4-9588-42bd-8c37-9afab7c03cc3" providerId="ADAL" clId="{E7DE41B9-8F64-4704-937A-EBD681D1446A}" dt="2020-10-05T19:33:11.737" v="974"/>
          <ac:spMkLst>
            <pc:docMk/>
            <pc:sldMk cId="3130955987" sldId="357"/>
            <ac:spMk id="8" creationId="{2E12FD96-AF00-4BBA-B522-96E18B32BF62}"/>
          </ac:spMkLst>
        </pc:spChg>
        <pc:spChg chg="add del mod">
          <ac:chgData name="Ivana Podnar Žarko" userId="dfd646e4-9588-42bd-8c37-9afab7c03cc3" providerId="ADAL" clId="{E7DE41B9-8F64-4704-937A-EBD681D1446A}" dt="2020-10-05T19:33:25.215" v="978"/>
          <ac:spMkLst>
            <pc:docMk/>
            <pc:sldMk cId="3130955987" sldId="357"/>
            <ac:spMk id="13" creationId="{87A3968A-6C54-414B-B41B-2F94FF36AC2C}"/>
          </ac:spMkLst>
        </pc:spChg>
        <pc:spChg chg="add mod">
          <ac:chgData name="Ivana Podnar Žarko" userId="dfd646e4-9588-42bd-8c37-9afab7c03cc3" providerId="ADAL" clId="{E7DE41B9-8F64-4704-937A-EBD681D1446A}" dt="2020-10-05T19:34:06.773" v="998" actId="1076"/>
          <ac:spMkLst>
            <pc:docMk/>
            <pc:sldMk cId="3130955987" sldId="357"/>
            <ac:spMk id="18" creationId="{96D29697-E98E-4001-939A-21D7DEEAD921}"/>
          </ac:spMkLst>
        </pc:spChg>
        <pc:spChg chg="add mod">
          <ac:chgData name="Ivana Podnar Žarko" userId="dfd646e4-9588-42bd-8c37-9afab7c03cc3" providerId="ADAL" clId="{E7DE41B9-8F64-4704-937A-EBD681D1446A}" dt="2020-10-05T19:38:46.848" v="1216" actId="20577"/>
          <ac:spMkLst>
            <pc:docMk/>
            <pc:sldMk cId="3130955987" sldId="357"/>
            <ac:spMk id="20" creationId="{DA2F2638-3DE2-4002-AF3D-35A32C9CE4F2}"/>
          </ac:spMkLst>
        </pc:spChg>
        <pc:picChg chg="add del mod">
          <ac:chgData name="Ivana Podnar Žarko" userId="dfd646e4-9588-42bd-8c37-9afab7c03cc3" providerId="ADAL" clId="{E7DE41B9-8F64-4704-937A-EBD681D1446A}" dt="2020-10-05T19:32:43.242" v="971"/>
          <ac:picMkLst>
            <pc:docMk/>
            <pc:sldMk cId="3130955987" sldId="357"/>
            <ac:picMk id="9" creationId="{C6738F55-D09E-4259-A031-0C0F52BE32BD}"/>
          </ac:picMkLst>
        </pc:picChg>
        <pc:picChg chg="add del mod">
          <ac:chgData name="Ivana Podnar Žarko" userId="dfd646e4-9588-42bd-8c37-9afab7c03cc3" providerId="ADAL" clId="{E7DE41B9-8F64-4704-937A-EBD681D1446A}" dt="2020-10-05T19:33:23.879" v="977" actId="478"/>
          <ac:picMkLst>
            <pc:docMk/>
            <pc:sldMk cId="3130955987" sldId="357"/>
            <ac:picMk id="11" creationId="{A6FB93DC-1737-410E-9D09-E3D71264FA2C}"/>
          </ac:picMkLst>
        </pc:picChg>
        <pc:picChg chg="add mod">
          <ac:chgData name="Ivana Podnar Žarko" userId="dfd646e4-9588-42bd-8c37-9afab7c03cc3" providerId="ADAL" clId="{E7DE41B9-8F64-4704-937A-EBD681D1446A}" dt="2020-10-05T19:34:10.031" v="999" actId="1076"/>
          <ac:picMkLst>
            <pc:docMk/>
            <pc:sldMk cId="3130955987" sldId="357"/>
            <ac:picMk id="15" creationId="{AAFF552D-DFE3-407E-B22D-FBD70E8F5493}"/>
          </ac:picMkLst>
        </pc:picChg>
      </pc:sldChg>
      <pc:sldChg chg="modSp add del mod modClrScheme chgLayout">
        <pc:chgData name="Ivana Podnar Žarko" userId="dfd646e4-9588-42bd-8c37-9afab7c03cc3" providerId="ADAL" clId="{E7DE41B9-8F64-4704-937A-EBD681D1446A}" dt="2020-10-05T14:54:00.867" v="818" actId="47"/>
        <pc:sldMkLst>
          <pc:docMk/>
          <pc:sldMk cId="3473159448" sldId="357"/>
        </pc:sldMkLst>
        <pc:spChg chg="mod ord">
          <ac:chgData name="Ivana Podnar Žarko" userId="dfd646e4-9588-42bd-8c37-9afab7c03cc3" providerId="ADAL" clId="{E7DE41B9-8F64-4704-937A-EBD681D1446A}" dt="2020-10-05T14:53:49.895" v="810" actId="700"/>
          <ac:spMkLst>
            <pc:docMk/>
            <pc:sldMk cId="3473159448" sldId="357"/>
            <ac:spMk id="2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53:49.895" v="810" actId="700"/>
          <ac:spMkLst>
            <pc:docMk/>
            <pc:sldMk cId="3473159448" sldId="357"/>
            <ac:spMk id="3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53:49.895" v="810" actId="700"/>
          <ac:spMkLst>
            <pc:docMk/>
            <pc:sldMk cId="3473159448" sldId="357"/>
            <ac:spMk id="4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53:49.895" v="810" actId="700"/>
          <ac:spMkLst>
            <pc:docMk/>
            <pc:sldMk cId="3473159448" sldId="357"/>
            <ac:spMk id="5" creationId="{00000000-0000-0000-0000-000000000000}"/>
          </ac:spMkLst>
        </pc:spChg>
        <pc:spChg chg="mod ord">
          <ac:chgData name="Ivana Podnar Žarko" userId="dfd646e4-9588-42bd-8c37-9afab7c03cc3" providerId="ADAL" clId="{E7DE41B9-8F64-4704-937A-EBD681D1446A}" dt="2020-10-05T14:53:49.895" v="810" actId="700"/>
          <ac:spMkLst>
            <pc:docMk/>
            <pc:sldMk cId="3473159448" sldId="357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FD482-B69E-4DD5-B941-11BCE126FA1D}" type="datetimeFigureOut">
              <a:rPr lang="hr-HR" smtClean="0"/>
              <a:t>13.10.2022.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03FDB-A49B-43CE-9AFA-BC3A4EE4CC8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67345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A56C0-2A61-4948-B38C-965D33F4E329}" type="datetimeFigureOut">
              <a:rPr lang="hr-HR" smtClean="0"/>
              <a:t>13.10.2022.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0032A-A6F4-4220-9ADA-2AE7933DC1F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3054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fc-editor.org/search/rfc_search_detail.php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outpost24.com/blog/Improve-Security-Docker-Containers-Microservices" TargetMode="External"/><Relationship Id="rId13" Type="http://schemas.openxmlformats.org/officeDocument/2006/relationships/hyperlink" Target="https://developer.okta.com/blog/2018/02/13/secure-spring-microservices-with-oauth" TargetMode="External"/><Relationship Id="rId18" Type="http://schemas.openxmlformats.org/officeDocument/2006/relationships/hyperlink" Target="http://www.bubblecode.net/en/2016/01/22/understanding-oauth2/" TargetMode="External"/><Relationship Id="rId26" Type="http://schemas.openxmlformats.org/officeDocument/2006/relationships/hyperlink" Target="https://www.youtube.com/watch?v=67mezK3NzpU" TargetMode="External"/><Relationship Id="rId3" Type="http://schemas.openxmlformats.org/officeDocument/2006/relationships/hyperlink" Target="https://techbeacon.com/8-best-practices-microservices-security" TargetMode="External"/><Relationship Id="rId21" Type="http://schemas.openxmlformats.org/officeDocument/2006/relationships/hyperlink" Target="https://www.youtube.com/watch?v=CPbvxxslDTU" TargetMode="External"/><Relationship Id="rId7" Type="http://schemas.openxmlformats.org/officeDocument/2006/relationships/hyperlink" Target="https://www.owasp.org/images/2/20/Microservice_Security.pdf" TargetMode="External"/><Relationship Id="rId12" Type="http://schemas.openxmlformats.org/officeDocument/2006/relationships/hyperlink" Target="https://developer.okta.com/blog/2017/06/21/what-the-heck-is-oauth" TargetMode="External"/><Relationship Id="rId17" Type="http://schemas.openxmlformats.org/officeDocument/2006/relationships/hyperlink" Target="https://www.tutorialspoint.com/oauth2.0/index.htm" TargetMode="External"/><Relationship Id="rId25" Type="http://schemas.openxmlformats.org/officeDocument/2006/relationships/hyperlink" Target="https://www.youtube.com/watch?v=oXxbB5kv9OA" TargetMode="External"/><Relationship Id="rId2" Type="http://schemas.openxmlformats.org/officeDocument/2006/relationships/slide" Target="../slides/slide5.xml"/><Relationship Id="rId16" Type="http://schemas.openxmlformats.org/officeDocument/2006/relationships/hyperlink" Target="https://ordina-jworks.github.io/microservices/2017/12/30/Secure-your-architecture-part2.html" TargetMode="External"/><Relationship Id="rId20" Type="http://schemas.openxmlformats.org/officeDocument/2006/relationships/hyperlink" Target="https://oauth.net/2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zone.com/articles/how-do-you-secure-microservices" TargetMode="External"/><Relationship Id="rId11" Type="http://schemas.openxmlformats.org/officeDocument/2006/relationships/hyperlink" Target="https://developer.okta.com/blog/2018/03/01/develop-microservices-jhipster-oauth" TargetMode="External"/><Relationship Id="rId24" Type="http://schemas.openxmlformats.org/officeDocument/2006/relationships/hyperlink" Target="https://www.youtube.com/watch?v=muRr4dImv1k" TargetMode="External"/><Relationship Id="rId5" Type="http://schemas.openxmlformats.org/officeDocument/2006/relationships/hyperlink" Target="https://www.upwork.com/hiring/development/microservices-security/" TargetMode="External"/><Relationship Id="rId15" Type="http://schemas.openxmlformats.org/officeDocument/2006/relationships/hyperlink" Target="https://ordina-jworks.github.io/microservices/2017/09/26/Secure-your-architecture-part1.html" TargetMode="External"/><Relationship Id="rId23" Type="http://schemas.openxmlformats.org/officeDocument/2006/relationships/hyperlink" Target="https://www.youtube.com/watch?v=BdKmZ7mPNns" TargetMode="External"/><Relationship Id="rId28" Type="http://schemas.openxmlformats.org/officeDocument/2006/relationships/hyperlink" Target="https://www.youtube.com/watch?v=b_QdSemDKoU" TargetMode="External"/><Relationship Id="rId10" Type="http://schemas.openxmlformats.org/officeDocument/2006/relationships/hyperlink" Target="https://developer.okta.com/blog/2018/04/02/client-creds-with-spring-boot" TargetMode="External"/><Relationship Id="rId19" Type="http://schemas.openxmlformats.org/officeDocument/2006/relationships/hyperlink" Target="https://tools.ietf.org/html/rfc6749" TargetMode="External"/><Relationship Id="rId4" Type="http://schemas.openxmlformats.org/officeDocument/2006/relationships/hyperlink" Target="https://sdtimes.com/apis/securing-microservices-the-api-gateway-authentication-and-authorization/" TargetMode="External"/><Relationship Id="rId9" Type="http://schemas.openxmlformats.org/officeDocument/2006/relationships/hyperlink" Target="https://piotrminkowski.wordpress.com/2017/02/22/microservices-security-with-oauth2/" TargetMode="External"/><Relationship Id="rId14" Type="http://schemas.openxmlformats.org/officeDocument/2006/relationships/hyperlink" Target="http://presos.dsyer.com/decks/microservice-security.html#slide1" TargetMode="External"/><Relationship Id="rId22" Type="http://schemas.openxmlformats.org/officeDocument/2006/relationships/hyperlink" Target="https://www.youtube.com/watch?v=1M6gqoGiO2s" TargetMode="External"/><Relationship Id="rId27" Type="http://schemas.openxmlformats.org/officeDocument/2006/relationships/hyperlink" Target="https://www.youtube.com/watch?v=CseYwoLjBb0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Image Placeholder 1">
            <a:extLst>
              <a:ext uri="{FF2B5EF4-FFF2-40B4-BE49-F238E27FC236}">
                <a16:creationId xmlns:a16="http://schemas.microsoft.com/office/drawing/2014/main" id="{54C6E069-426B-4C48-BF21-ED85F7F9E7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0" name="Notes Placeholder 2">
            <a:extLst>
              <a:ext uri="{FF2B5EF4-FFF2-40B4-BE49-F238E27FC236}">
                <a16:creationId xmlns:a16="http://schemas.microsoft.com/office/drawing/2014/main" id="{8BC0FFB2-EE8D-1F41-9BE2-59FAAF332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altLang="en-US">
              <a:ea typeface="ＭＳ Ｐゴシック" panose="020B0600070205080204" pitchFamily="34" charset="-128"/>
            </a:endParaRPr>
          </a:p>
        </p:txBody>
      </p:sp>
      <p:sp>
        <p:nvSpPr>
          <p:cNvPr id="7171" name="Slide Number Placeholder 3">
            <a:extLst>
              <a:ext uri="{FF2B5EF4-FFF2-40B4-BE49-F238E27FC236}">
                <a16:creationId xmlns:a16="http://schemas.microsoft.com/office/drawing/2014/main" id="{9614BB3A-4775-3840-A0E0-FA65CD027E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506AEBE-744C-6E43-9650-6FBB8E8B82B5}" type="slidenum">
              <a:rPr lang="hr-HR" altLang="en-US"/>
              <a:pPr/>
              <a:t>1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335206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err="1"/>
              <a:t>https</a:t>
            </a:r>
            <a:r>
              <a:rPr lang="hr-HR" dirty="0"/>
              <a:t>://</a:t>
            </a:r>
            <a:r>
              <a:rPr lang="hr-HR" dirty="0" err="1"/>
              <a:t>tools.ietf.org</a:t>
            </a:r>
            <a:r>
              <a:rPr lang="hr-HR" dirty="0"/>
              <a:t>/</a:t>
            </a:r>
            <a:r>
              <a:rPr lang="hr-HR" dirty="0" err="1"/>
              <a:t>html</a:t>
            </a:r>
            <a:r>
              <a:rPr lang="hr-HR" dirty="0"/>
              <a:t>/rfc8252</a:t>
            </a:r>
          </a:p>
          <a:p>
            <a:endParaRPr lang="hr-H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dirty="0">
                <a:hlinkClick r:id="rId3"/>
              </a:rPr>
              <a:t>https://www.rfc-editor.org/search/rfc_search_detail.php</a:t>
            </a:r>
            <a:r>
              <a:rPr lang="hr-HR" dirty="0"/>
              <a:t> </a:t>
            </a:r>
            <a:r>
              <a:rPr lang="hr-HR" dirty="0" err="1"/>
              <a:t>oauth</a:t>
            </a:r>
            <a:endParaRPr lang="hr-H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dirty="0" err="1"/>
              <a:t>https</a:t>
            </a:r>
            <a:r>
              <a:rPr lang="hr-HR" dirty="0"/>
              <a:t>://</a:t>
            </a:r>
            <a:r>
              <a:rPr lang="hr-HR" dirty="0" err="1"/>
              <a:t>www.rfc-editor.org</a:t>
            </a:r>
            <a:r>
              <a:rPr lang="hr-HR" dirty="0"/>
              <a:t>/</a:t>
            </a:r>
            <a:r>
              <a:rPr lang="hr-HR" dirty="0" err="1"/>
              <a:t>search</a:t>
            </a:r>
            <a:r>
              <a:rPr lang="hr-HR" dirty="0"/>
              <a:t>/</a:t>
            </a:r>
            <a:r>
              <a:rPr lang="hr-HR" dirty="0" err="1"/>
              <a:t>rfc_search_detail.php?title</a:t>
            </a:r>
            <a:r>
              <a:rPr lang="hr-HR" dirty="0"/>
              <a:t>=oauth&amp;pubstatus%5B%5D=</a:t>
            </a:r>
            <a:r>
              <a:rPr lang="hr-HR" dirty="0" err="1"/>
              <a:t>Any&amp;pub_date_type</a:t>
            </a:r>
            <a:r>
              <a:rPr lang="hr-HR" dirty="0"/>
              <a:t>=</a:t>
            </a:r>
            <a:r>
              <a:rPr lang="hr-HR" dirty="0" err="1"/>
              <a:t>any</a:t>
            </a:r>
            <a:endParaRPr lang="hr-H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454B1-6D7C-4E57-B1D3-D974001D914B}" type="slidenum">
              <a:rPr lang="hr-HR" smtClean="0"/>
              <a:pPr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23520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hr-HR" dirty="0">
                <a:hlinkClick r:id="rId3"/>
              </a:rPr>
              <a:t>https://techbeacon.com/8-best-practices-microservices-security</a:t>
            </a:r>
            <a:endParaRPr lang="hr-HR" dirty="0"/>
          </a:p>
          <a:p>
            <a:r>
              <a:rPr lang="hr-HR" dirty="0">
                <a:hlinkClick r:id="rId4"/>
              </a:rPr>
              <a:t>https://sdtimes.com/apis/securing-microservices-the-api-gateway-authentication-and-authorization/</a:t>
            </a:r>
            <a:endParaRPr lang="hr-HR" dirty="0"/>
          </a:p>
          <a:p>
            <a:r>
              <a:rPr lang="hr-HR" dirty="0">
                <a:hlinkClick r:id="rId5"/>
              </a:rPr>
              <a:t>https://www.upwork.com/hiring/development/microservices-security/</a:t>
            </a:r>
            <a:endParaRPr lang="hr-HR" dirty="0"/>
          </a:p>
          <a:p>
            <a:r>
              <a:rPr lang="hr-HR" dirty="0" err="1"/>
              <a:t>https</a:t>
            </a:r>
            <a:r>
              <a:rPr lang="hr-HR" dirty="0"/>
              <a:t>://</a:t>
            </a:r>
            <a:r>
              <a:rPr lang="hr-HR" dirty="0" err="1"/>
              <a:t>dzone.com</a:t>
            </a:r>
            <a:r>
              <a:rPr lang="hr-HR" dirty="0"/>
              <a:t>/</a:t>
            </a:r>
            <a:r>
              <a:rPr lang="hr-HR" dirty="0" err="1"/>
              <a:t>articles</a:t>
            </a:r>
            <a:r>
              <a:rPr lang="hr-HR" dirty="0"/>
              <a:t>/</a:t>
            </a:r>
            <a:r>
              <a:rPr lang="hr-HR" dirty="0" err="1"/>
              <a:t>authentication-and-authorization-in-microservices</a:t>
            </a:r>
            <a:endParaRPr lang="hr-HR" dirty="0"/>
          </a:p>
          <a:p>
            <a:r>
              <a:rPr lang="hr-HR" dirty="0" err="1"/>
              <a:t>https</a:t>
            </a:r>
            <a:r>
              <a:rPr lang="hr-HR" dirty="0"/>
              <a:t>://</a:t>
            </a:r>
            <a:r>
              <a:rPr lang="hr-HR" dirty="0" err="1"/>
              <a:t>medium.com</a:t>
            </a:r>
            <a:r>
              <a:rPr lang="hr-HR" dirty="0"/>
              <a:t>/</a:t>
            </a:r>
            <a:r>
              <a:rPr lang="hr-HR" dirty="0" err="1"/>
              <a:t>tech-tajawal</a:t>
            </a:r>
            <a:r>
              <a:rPr lang="hr-HR" dirty="0"/>
              <a:t>/microservice-authentication-and-authorization-solutions-e0e5e74b248a</a:t>
            </a:r>
          </a:p>
          <a:p>
            <a:r>
              <a:rPr lang="hr-HR" dirty="0" err="1"/>
              <a:t>https</a:t>
            </a:r>
            <a:r>
              <a:rPr lang="hr-HR" dirty="0"/>
              <a:t>://</a:t>
            </a:r>
            <a:r>
              <a:rPr lang="hr-HR" dirty="0" err="1"/>
              <a:t>sdtimes.com</a:t>
            </a:r>
            <a:r>
              <a:rPr lang="hr-HR" dirty="0"/>
              <a:t>/</a:t>
            </a:r>
            <a:r>
              <a:rPr lang="hr-HR" dirty="0" err="1"/>
              <a:t>apis</a:t>
            </a:r>
            <a:r>
              <a:rPr lang="hr-HR" dirty="0"/>
              <a:t>/securing-microservices-the-api-gateway-authentication-and-authorization/</a:t>
            </a:r>
          </a:p>
          <a:p>
            <a:r>
              <a:rPr lang="hr-HR" dirty="0" err="1"/>
              <a:t>https</a:t>
            </a:r>
            <a:r>
              <a:rPr lang="hr-HR" dirty="0"/>
              <a:t>://</a:t>
            </a:r>
            <a:r>
              <a:rPr lang="hr-HR" dirty="0" err="1"/>
              <a:t>www.slideshare.net</a:t>
            </a:r>
            <a:r>
              <a:rPr lang="hr-HR" dirty="0"/>
              <a:t>/forgerock1/</a:t>
            </a:r>
            <a:r>
              <a:rPr lang="hr-HR" dirty="0" err="1"/>
              <a:t>authentication</a:t>
            </a:r>
            <a:r>
              <a:rPr lang="hr-HR" dirty="0"/>
              <a:t>-</a:t>
            </a:r>
            <a:r>
              <a:rPr lang="hr-HR" dirty="0" err="1"/>
              <a:t>and</a:t>
            </a:r>
            <a:r>
              <a:rPr lang="hr-HR" dirty="0"/>
              <a:t>-</a:t>
            </a:r>
            <a:r>
              <a:rPr lang="hr-HR" dirty="0" err="1"/>
              <a:t>authorization</a:t>
            </a:r>
            <a:r>
              <a:rPr lang="hr-HR" dirty="0"/>
              <a:t>-for-</a:t>
            </a:r>
            <a:r>
              <a:rPr lang="hr-HR" dirty="0" err="1"/>
              <a:t>microservices</a:t>
            </a:r>
            <a:endParaRPr lang="hr-HR"/>
          </a:p>
          <a:p>
            <a:endParaRPr lang="hr-HR"/>
          </a:p>
          <a:p>
            <a:endParaRPr lang="hr-HR" dirty="0"/>
          </a:p>
          <a:p>
            <a:r>
              <a:rPr lang="hr-HR" dirty="0">
                <a:hlinkClick r:id="rId6"/>
              </a:rPr>
              <a:t>https://dzone.com/articles/how-do-you-secure-microservices</a:t>
            </a:r>
            <a:endParaRPr lang="hr-HR" dirty="0"/>
          </a:p>
          <a:p>
            <a:r>
              <a:rPr lang="hr-HR" dirty="0">
                <a:hlinkClick r:id="rId7"/>
              </a:rPr>
              <a:t>https://www.owasp.org/images/2/20/Microservice_Security.pdf</a:t>
            </a:r>
            <a:endParaRPr lang="hr-HR" dirty="0"/>
          </a:p>
          <a:p>
            <a:r>
              <a:rPr lang="hr-HR" dirty="0">
                <a:hlinkClick r:id="rId8"/>
              </a:rPr>
              <a:t>https://outpost24.com/blog/Improve-Security-Docker-Containers-Microservices</a:t>
            </a:r>
            <a:endParaRPr lang="hr-HR" dirty="0"/>
          </a:p>
          <a:p>
            <a:r>
              <a:rPr lang="hr-HR" dirty="0">
                <a:hlinkClick r:id="rId9"/>
              </a:rPr>
              <a:t>https://piotrminkowski.wordpress.com/2017/02/22/microservices-security-with-oauth2/</a:t>
            </a:r>
            <a:endParaRPr lang="hr-HR" dirty="0"/>
          </a:p>
          <a:p>
            <a:r>
              <a:rPr lang="hr-HR" dirty="0">
                <a:hlinkClick r:id="rId10"/>
              </a:rPr>
              <a:t>https://developer.okta.com/blog/2018/04/02/client-creds-with-spring-boot</a:t>
            </a:r>
            <a:endParaRPr lang="hr-HR" dirty="0"/>
          </a:p>
          <a:p>
            <a:r>
              <a:rPr lang="hr-HR" dirty="0">
                <a:hlinkClick r:id="rId11"/>
              </a:rPr>
              <a:t>https://developer.okta.com/blog/2018/03/01/develop-microservices-jhipster-oauth</a:t>
            </a:r>
            <a:endParaRPr lang="hr-HR" dirty="0"/>
          </a:p>
          <a:p>
            <a:r>
              <a:rPr lang="hr-HR" dirty="0">
                <a:hlinkClick r:id="rId12"/>
              </a:rPr>
              <a:t>https://developer.okta.com/blog/2017/06/21/what-the-heck-is-oauth</a:t>
            </a:r>
            <a:endParaRPr lang="hr-HR" dirty="0"/>
          </a:p>
          <a:p>
            <a:r>
              <a:rPr lang="hr-HR" dirty="0">
                <a:hlinkClick r:id="rId13"/>
              </a:rPr>
              <a:t>https://developer.okta.com/blog/2018/02/13/secure-spring-microservices-with-oauth</a:t>
            </a:r>
            <a:endParaRPr lang="hr-HR" dirty="0"/>
          </a:p>
          <a:p>
            <a:r>
              <a:rPr lang="hr-HR" dirty="0">
                <a:hlinkClick r:id="rId14"/>
              </a:rPr>
              <a:t>http://presos.dsyer.com/decks/microservice-security.html#slide1</a:t>
            </a:r>
            <a:endParaRPr lang="hr-HR" dirty="0"/>
          </a:p>
          <a:p>
            <a:r>
              <a:rPr lang="hr-HR" dirty="0">
                <a:hlinkClick r:id="rId15"/>
              </a:rPr>
              <a:t>https://ordina-jworks.github.io/microservices/2017/09/26/Secure-your-architecture-part1.html</a:t>
            </a:r>
            <a:endParaRPr lang="hr-HR" dirty="0"/>
          </a:p>
          <a:p>
            <a:r>
              <a:rPr lang="hr-HR" dirty="0">
                <a:hlinkClick r:id="rId16"/>
              </a:rPr>
              <a:t>https://ordina-jworks.github.io/microservices/2017/12/30/Secure-your-architecture-part2.html</a:t>
            </a:r>
            <a:endParaRPr lang="hr-HR" dirty="0"/>
          </a:p>
          <a:p>
            <a:r>
              <a:rPr lang="hr-HR" dirty="0">
                <a:hlinkClick r:id="rId17"/>
              </a:rPr>
              <a:t>https://www.tutorialspoint.com/oauth2.0/index.htm</a:t>
            </a:r>
            <a:endParaRPr lang="hr-HR" dirty="0"/>
          </a:p>
          <a:p>
            <a:r>
              <a:rPr lang="hr-HR" dirty="0">
                <a:hlinkClick r:id="rId18"/>
              </a:rPr>
              <a:t>http://www.bubblecode.net/en/2016/01/22/understanding-oauth2/</a:t>
            </a:r>
            <a:endParaRPr lang="hr-HR" dirty="0"/>
          </a:p>
          <a:p>
            <a:r>
              <a:rPr lang="hr-HR" dirty="0">
                <a:hlinkClick r:id="rId19"/>
              </a:rPr>
              <a:t>https://tools.ietf.org/html/rfc6749</a:t>
            </a:r>
            <a:endParaRPr lang="hr-HR" dirty="0"/>
          </a:p>
          <a:p>
            <a:r>
              <a:rPr lang="hr-HR" dirty="0">
                <a:hlinkClick r:id="rId20"/>
              </a:rPr>
              <a:t>https://oauth.net/2/</a:t>
            </a:r>
            <a:endParaRPr lang="hr-HR" dirty="0"/>
          </a:p>
          <a:p>
            <a:r>
              <a:rPr lang="hr-HR" dirty="0">
                <a:hlinkClick r:id="rId21"/>
              </a:rPr>
              <a:t>https://www.youtube.com/watch?v=CPbvxxslDTU</a:t>
            </a:r>
            <a:endParaRPr lang="hr-HR" dirty="0"/>
          </a:p>
          <a:p>
            <a:r>
              <a:rPr lang="hr-HR" dirty="0">
                <a:hlinkClick r:id="rId22"/>
              </a:rPr>
              <a:t>https://www.youtube.com/watch?v=1M6gqoGiO2s</a:t>
            </a:r>
            <a:endParaRPr lang="hr-HR" dirty="0"/>
          </a:p>
          <a:p>
            <a:r>
              <a:rPr lang="hr-HR" dirty="0">
                <a:hlinkClick r:id="rId23"/>
              </a:rPr>
              <a:t>https://www.youtube.com/watch?v=BdKmZ7mPNns</a:t>
            </a:r>
            <a:endParaRPr lang="hr-HR" dirty="0"/>
          </a:p>
          <a:p>
            <a:r>
              <a:rPr lang="hr-HR" dirty="0">
                <a:hlinkClick r:id="rId24"/>
              </a:rPr>
              <a:t>https://www.youtube.com/watch?v=muRr4dImv1k</a:t>
            </a:r>
            <a:endParaRPr lang="hr-HR" dirty="0"/>
          </a:p>
          <a:p>
            <a:r>
              <a:rPr lang="hr-HR" dirty="0">
                <a:hlinkClick r:id="rId25"/>
              </a:rPr>
              <a:t>https://www.youtube.com/watch?v=oXxbB5kv9OA</a:t>
            </a:r>
            <a:endParaRPr lang="hr-HR" dirty="0"/>
          </a:p>
          <a:p>
            <a:r>
              <a:rPr lang="hr-HR" dirty="0">
                <a:hlinkClick r:id="rId26"/>
              </a:rPr>
              <a:t>https://www.youtube.com/watch?v=67mezK3NzpU</a:t>
            </a:r>
            <a:endParaRPr lang="hr-HR" dirty="0"/>
          </a:p>
          <a:p>
            <a:r>
              <a:rPr lang="hr-HR" dirty="0">
                <a:hlinkClick r:id="rId27"/>
              </a:rPr>
              <a:t>https://www.youtube.com/watch?v=CseYwoLjBb0</a:t>
            </a:r>
            <a:endParaRPr lang="hr-HR" dirty="0"/>
          </a:p>
          <a:p>
            <a:r>
              <a:rPr lang="hr-HR" dirty="0">
                <a:hlinkClick r:id="rId28"/>
              </a:rPr>
              <a:t>https://www.youtube.com/watch?v=b_QdSemDKoU</a:t>
            </a:r>
            <a:endParaRPr lang="hr-HR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454B1-6D7C-4E57-B1D3-D974001D914B}" type="slidenum">
              <a:rPr lang="hr-HR" smtClean="0"/>
              <a:pPr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09838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454B1-6D7C-4E57-B1D3-D974001D914B}" type="slidenum">
              <a:rPr lang="hr-HR" smtClean="0"/>
              <a:pPr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90192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err="1"/>
              <a:t>https</a:t>
            </a:r>
            <a:r>
              <a:rPr lang="hr-HR" dirty="0"/>
              <a:t>://auth0.com/</a:t>
            </a:r>
            <a:r>
              <a:rPr lang="hr-HR" dirty="0" err="1"/>
              <a:t>docs</a:t>
            </a:r>
            <a:r>
              <a:rPr lang="hr-HR" dirty="0"/>
              <a:t>/</a:t>
            </a:r>
            <a:r>
              <a:rPr lang="hr-HR" dirty="0" err="1"/>
              <a:t>get-started</a:t>
            </a:r>
            <a:r>
              <a:rPr lang="hr-HR" dirty="0"/>
              <a:t>/</a:t>
            </a:r>
            <a:r>
              <a:rPr lang="hr-HR" dirty="0" err="1"/>
              <a:t>authentication-and-authorization-flow</a:t>
            </a:r>
            <a:r>
              <a:rPr lang="hr-HR" dirty="0"/>
              <a:t>/which-oauth-2-0-flow-should-i-use</a:t>
            </a:r>
          </a:p>
          <a:p>
            <a:endParaRPr lang="hr-HR" dirty="0"/>
          </a:p>
          <a:p>
            <a:r>
              <a:rPr lang="hr-HR" dirty="0" err="1"/>
              <a:t>https</a:t>
            </a:r>
            <a:r>
              <a:rPr lang="hr-HR" dirty="0"/>
              <a:t>://</a:t>
            </a:r>
            <a:r>
              <a:rPr lang="hr-HR" dirty="0" err="1"/>
              <a:t>frontegg.com</a:t>
            </a:r>
            <a:r>
              <a:rPr lang="hr-HR" dirty="0"/>
              <a:t>/blog/</a:t>
            </a:r>
            <a:r>
              <a:rPr lang="hr-HR" dirty="0" err="1"/>
              <a:t>oauth-flows</a:t>
            </a:r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0032A-A6F4-4220-9ADA-2AE7933DC1F2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66874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startuml</a:t>
            </a:r>
            <a:endParaRPr lang="en-GB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hide footbox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participant "Resource Server Owner" as RS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participant "Authorization Server" as AS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 -&gt; AS: Name, Website,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/Redirect URI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--&gt; RS: Client ID, Client Secret?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enduml</a:t>
            </a:r>
            <a:endParaRPr lang="en-GB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0032A-A6F4-4220-9ADA-2AE7933DC1F2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03016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startuml</a:t>
            </a:r>
            <a:endParaRPr lang="en-GB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autonumber</a:t>
            </a:r>
            <a:endParaRPr lang="en-GB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hide footbox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participant "Resource Owner\n(user)" as RO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participant "User Agent\n(browser)" as UA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participant "Client\n(web application)" as C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participant "Resource Server\n(3rd party API server)" as RS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participant "Authorization Server\n(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keycloak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)" as AS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 -&gt; UA: load resource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 -&gt; C: GET resource page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group front channel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C --&gt; UA: redirect to Authorization Server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UA -&gt; AS: Authorization Code Request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end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group login to authorization server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AS --&gt; UA: Login page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UA --&gt; RO: Login page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RO -&gt; UA: Login credentials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UA -&gt; AS: Login credentials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end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group consent screen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AS --&gt; UA: Consent page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UA --&gt; RO: Consent page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RO -&gt; UA: Consent confirmation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UA -&gt; AS: Consent confirmation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end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group front channel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AS --&gt; UA: Authorization Code Response, Redirect URI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UA -&gt; C: Authorization Code Response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end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group back channel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C -&gt; AS: Exchange Code for Token with Client secret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AS --&gt; C: Access Token [+ Refresh Token]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end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--&gt; UA: redirect to resource page, set cookie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 -&gt; C: GET resource page with cookie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-&gt; RS: GET resource data with Access Token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over RS: validate\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naccess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token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 --&gt; C: Response with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--&gt; UA : Response resource page with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 --&gt; RO: Response with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enduml</a:t>
            </a:r>
            <a:endParaRPr lang="en-GB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454B1-6D7C-4E57-B1D3-D974001D914B}" type="slidenum">
              <a:rPr lang="hr-HR" smtClean="0"/>
              <a:pPr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58976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startuml</a:t>
            </a:r>
            <a:endParaRPr lang="en-GB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hide footbox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participant "Resource Owner" as RO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participant "Client" as C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participant "Resource Server" as RS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participant "Authorization Server" as AS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 -&gt; C: load resource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-&gt; RS: GET resource with Access token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 --&gt; C: 403 forbidden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-&gt; AS: Exchange Refresh token for new Tokens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--&gt; C: Access Token + Refresh Token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-&gt; RS: GET resource with new Access Token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 -&gt; AS: Validate Access Token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--&gt; RS: OK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 -&gt; C: Response with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--&gt; RO: Response with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enduml</a:t>
            </a:r>
            <a:endParaRPr lang="en-GB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454B1-6D7C-4E57-B1D3-D974001D914B}" type="slidenum">
              <a:rPr lang="hr-HR" smtClean="0"/>
              <a:pPr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91682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BFBFB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hr-HR"/>
              <a:t>Sigurnost web-aplikacija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146800"/>
            <a:ext cx="25527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3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r>
              <a:rPr lang="hr-HR"/>
              <a:t>Sigurnost web-aplikacija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04188" y="1695450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929520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9788" y="1713981"/>
            <a:ext cx="10763247" cy="4199458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BFBFB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F2D844CB-5A47-4207-9B24-46DA77E04F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r>
              <a:rPr lang="hr-HR"/>
              <a:t>Sigurnost web-aplikacija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8E20C9C-F54B-4C1E-8505-0D6B7A16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7723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DA9828C-0F09-42F5-8A9C-5073EB0392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r>
              <a:rPr lang="hr-HR"/>
              <a:t>Sigurnost web-aplikacija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2104927-4214-4F19-B418-94C203F128C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9787" y="2322761"/>
            <a:ext cx="5256213" cy="359067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DBD3EAC-EDFE-41C3-A36E-87A60FD7452E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6394451" y="2322759"/>
            <a:ext cx="5204632" cy="359067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03715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6700"/>
            <a:ext cx="107664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33869"/>
            <a:ext cx="5256212" cy="327956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412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12" name="Footer Placeholder 13">
            <a:extLst>
              <a:ext uri="{FF2B5EF4-FFF2-40B4-BE49-F238E27FC236}">
                <a16:creationId xmlns:a16="http://schemas.microsoft.com/office/drawing/2014/main" id="{17CA7F56-B6DF-4B72-B983-4ABF5EC37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r>
              <a:rPr lang="hr-HR"/>
              <a:t>Sigurnost web-aplikacija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8125A28-7430-42EE-A541-AD2F86A7E0C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348412" y="2633868"/>
            <a:ext cx="5256213" cy="327956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20772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8" name="Footer Placeholder 13">
            <a:extLst>
              <a:ext uri="{FF2B5EF4-FFF2-40B4-BE49-F238E27FC236}">
                <a16:creationId xmlns:a16="http://schemas.microsoft.com/office/drawing/2014/main" id="{A079A920-00F3-4EEC-8FD5-4A87016125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r>
              <a:rPr lang="hr-HR"/>
              <a:t>Sigurnost web-aplikacija</a:t>
            </a:r>
          </a:p>
        </p:txBody>
      </p:sp>
    </p:spTree>
    <p:extLst>
      <p:ext uri="{BB962C8B-B14F-4D97-AF65-F5344CB8AC3E}">
        <p14:creationId xmlns:p14="http://schemas.microsoft.com/office/powerpoint/2010/main" val="2406101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9665"/>
            <a:ext cx="3932237" cy="105319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4010" y="587376"/>
            <a:ext cx="6172200" cy="533989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12471"/>
            <a:ext cx="3932237" cy="41147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57CFA1DC-DF2C-4C4F-8172-9DA3F1D039F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r>
              <a:rPr lang="hr-HR"/>
              <a:t>Sigurnost web-aplikacija</a:t>
            </a:r>
          </a:p>
        </p:txBody>
      </p:sp>
    </p:spTree>
    <p:extLst>
      <p:ext uri="{BB962C8B-B14F-4D97-AF65-F5344CB8AC3E}">
        <p14:creationId xmlns:p14="http://schemas.microsoft.com/office/powerpoint/2010/main" val="197028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5993"/>
            <a:ext cx="3932237" cy="97404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"/>
            <a:ext cx="7008812" cy="60415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79614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16F082B-19D2-4D9B-90A3-8B137598460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r>
              <a:rPr lang="hr-HR"/>
              <a:t>Sigurnost web-aplikacija</a:t>
            </a:r>
          </a:p>
        </p:txBody>
      </p:sp>
    </p:spTree>
    <p:extLst>
      <p:ext uri="{BB962C8B-B14F-4D97-AF65-F5344CB8AC3E}">
        <p14:creationId xmlns:p14="http://schemas.microsoft.com/office/powerpoint/2010/main" val="912078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D79B807-777A-48C3-B248-E21A742844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40622" y="4469906"/>
            <a:ext cx="1036756" cy="755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894A5E-676A-49A4-AC3B-FDADD25A7B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82" y="1414956"/>
            <a:ext cx="1036756" cy="755968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F62E0AC3-607C-436C-BF58-1272FE06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650" y="1680341"/>
            <a:ext cx="6096000" cy="305023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AD3A8B4C-F64A-4192-97AE-9B3AD38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B7E85B49-A070-46FB-A986-B4333436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Sigurnost web-aplikacija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32F36DB-1174-4E85-9F97-D31B9B1F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011FCB-049E-4685-88DC-7CB69F627C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5650" y="4847890"/>
            <a:ext cx="4562475" cy="4953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F0893D3-A974-4966-83AF-23172AC765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89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hr-HR"/>
              <a:t>Sigurnost web-aplikacija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67403A-A107-4F4A-93FE-B8075E84BB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853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hr-HR"/>
              <a:t>Sigurnost web-aplikacija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5AB763-6E35-4F5E-A4EF-512DE4B2A1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4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BFBFB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hr-HR"/>
              <a:t>Sigurnost web-aplikacija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146800"/>
            <a:ext cx="25527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6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7075517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hr-HR"/>
              <a:t>Sigurnost web-aplikacija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8CA353-9329-42A9-ADC5-244549CBA5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5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435403" y="0"/>
            <a:ext cx="5756597" cy="6858000"/>
          </a:xfrm>
        </p:spPr>
        <p:txBody>
          <a:bodyPr/>
          <a:lstStyle/>
          <a:p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2944" y="2682610"/>
            <a:ext cx="5244647" cy="3032389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82944" y="504536"/>
            <a:ext cx="5243783" cy="196811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hr-HR"/>
              <a:t>Sigurnost web-aplikacija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406574-F938-48B1-8BFD-36BDB3413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59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089" y="3601376"/>
            <a:ext cx="3328695" cy="2227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1" y="2707251"/>
            <a:ext cx="3332583" cy="74187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hr-HR"/>
              <a:t>Sigurnost web-aplikacija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38201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442928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047655" y="658762"/>
            <a:ext cx="3332583" cy="1809750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975140-D279-4AE9-A57D-9034D8EA8D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520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6816" y="1938129"/>
            <a:ext cx="7268934" cy="4034045"/>
          </a:xfrm>
        </p:spPr>
        <p:txBody>
          <a:bodyPr vert="horz" lIns="91440" tIns="45720" rIns="91440" bIns="45720" rtlCol="0" anchor="b" anchorCtr="0">
            <a:normAutofit fontScale="77500" lnSpcReduction="20000"/>
          </a:bodyPr>
          <a:lstStyle>
            <a:lvl1pPr marL="0" indent="0">
              <a:buNone/>
              <a:defRPr lang="hr-HR" sz="3200" smtClean="0">
                <a:solidFill>
                  <a:srgbClr val="474747"/>
                </a:solidFill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442928" y="496957"/>
            <a:ext cx="7272822" cy="12125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hr-HR"/>
              <a:t>Sigurnost web-aplikacija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52400" y="1"/>
            <a:ext cx="4018383" cy="59721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201325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DA989896-E538-436D-B731-F8D7B75A1A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r>
              <a:rPr lang="hr-HR"/>
              <a:t>Sigurnost web-aplikacija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E1153F-EC32-4DA8-BCC3-42EB9F8CEF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638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r>
              <a:rPr lang="hr-HR"/>
              <a:t>Sigurnost web-aplikacija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10764836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FB6D74-52BB-4D57-88CA-E3A621BA3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394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1"/>
            <a:ext cx="10764837" cy="67128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r>
              <a:rPr lang="hr-HR"/>
              <a:t>Sigurnost web-aplikacija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475" y="1230086"/>
            <a:ext cx="10090148" cy="500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400"/>
              </a:spcBef>
              <a:buNone/>
              <a:defRPr sz="1600">
                <a:solidFill>
                  <a:srgbClr val="474747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lnSpc>
                <a:spcPct val="100000"/>
              </a:lnSpc>
              <a:spcBef>
                <a:spcPts val="400"/>
              </a:spcBef>
              <a:buNone/>
              <a:defRPr sz="1600">
                <a:solidFill>
                  <a:srgbClr val="474747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buNone/>
              <a:defRPr sz="1600">
                <a:solidFill>
                  <a:srgbClr val="474747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400"/>
              </a:spcBef>
              <a:buNone/>
              <a:defRPr sz="1600">
                <a:solidFill>
                  <a:srgbClr val="474747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400"/>
              </a:spcBef>
              <a:buNone/>
              <a:defRPr sz="1600">
                <a:solidFill>
                  <a:srgbClr val="474747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FB6D74-52BB-4D57-88CA-E3A621BA3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970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r>
              <a:rPr lang="hr-HR"/>
              <a:t>Sigurnost web-aplikacija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746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6" y="1704181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3F7DCD-357E-4E95-A118-6D94B73A6D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761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r>
              <a:rPr lang="hr-HR"/>
              <a:t>Sigurnost web-aplikacija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04188" y="1695450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7D823A-034B-45D7-B4AF-163A8E9AB1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147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9788" y="1713981"/>
            <a:ext cx="10763247" cy="4199458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F2D844CB-5A47-4207-9B24-46DA77E04F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r>
              <a:rPr lang="hr-HR"/>
              <a:t>Sigurnost web-aplikacija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8E20C9C-F54B-4C1E-8505-0D6B7A16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4E45CF-A711-4D15-91B6-14FEBC310E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6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7075517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BFBFB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hr-HR"/>
              <a:t>Sigurnost web-aplikacija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550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DA9828C-0F09-42F5-8A9C-5073EB0392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r>
              <a:rPr lang="hr-HR"/>
              <a:t>Sigurnost web-aplikacija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2104927-4214-4F19-B418-94C203F128C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9787" y="2322761"/>
            <a:ext cx="5256213" cy="3590678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74747"/>
                </a:solidFill>
              </a:defRPr>
            </a:lvl1pPr>
            <a:lvl2pPr>
              <a:defRPr sz="2200">
                <a:solidFill>
                  <a:srgbClr val="474747"/>
                </a:solidFill>
              </a:defRPr>
            </a:lvl2pPr>
            <a:lvl3pPr>
              <a:defRPr sz="2000">
                <a:solidFill>
                  <a:srgbClr val="474747"/>
                </a:solidFill>
              </a:defRPr>
            </a:lvl3pPr>
            <a:lvl4pPr>
              <a:defRPr sz="1800">
                <a:solidFill>
                  <a:srgbClr val="474747"/>
                </a:solidFill>
              </a:defRPr>
            </a:lvl4pPr>
            <a:lvl5pPr>
              <a:defRPr sz="1600"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DBD3EAC-EDFE-41C3-A36E-87A60FD7452E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6394451" y="2322759"/>
            <a:ext cx="5204632" cy="359067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74747"/>
                </a:solidFill>
              </a:defRPr>
            </a:lvl1pPr>
            <a:lvl2pPr>
              <a:defRPr sz="2200">
                <a:solidFill>
                  <a:srgbClr val="474747"/>
                </a:solidFill>
              </a:defRPr>
            </a:lvl2pPr>
            <a:lvl3pPr>
              <a:defRPr sz="2000">
                <a:solidFill>
                  <a:srgbClr val="474747"/>
                </a:solidFill>
              </a:defRPr>
            </a:lvl3pPr>
            <a:lvl4pPr>
              <a:defRPr sz="1800">
                <a:solidFill>
                  <a:srgbClr val="474747"/>
                </a:solidFill>
              </a:defRPr>
            </a:lvl4pPr>
            <a:lvl5pPr>
              <a:defRPr sz="1600"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CEE060-EA2F-4730-8EFD-299C92FC26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515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6700"/>
            <a:ext cx="107664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4747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33869"/>
            <a:ext cx="5256212" cy="3279569"/>
          </a:xfrm>
        </p:spPr>
        <p:txBody>
          <a:bodyPr/>
          <a:lstStyle>
            <a:lvl1pPr>
              <a:defRPr sz="2600">
                <a:solidFill>
                  <a:srgbClr val="474747"/>
                </a:solidFill>
              </a:defRPr>
            </a:lvl1pPr>
            <a:lvl2pPr>
              <a:defRPr sz="2400">
                <a:solidFill>
                  <a:srgbClr val="474747"/>
                </a:solidFill>
              </a:defRPr>
            </a:lvl2pPr>
            <a:lvl3pPr>
              <a:defRPr>
                <a:solidFill>
                  <a:srgbClr val="474747"/>
                </a:solidFill>
              </a:defRPr>
            </a:lvl3pPr>
            <a:lvl4pPr>
              <a:defRPr>
                <a:solidFill>
                  <a:srgbClr val="474747"/>
                </a:solidFill>
              </a:defRPr>
            </a:lvl4pPr>
            <a:lvl5pPr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412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4747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12" name="Footer Placeholder 13">
            <a:extLst>
              <a:ext uri="{FF2B5EF4-FFF2-40B4-BE49-F238E27FC236}">
                <a16:creationId xmlns:a16="http://schemas.microsoft.com/office/drawing/2014/main" id="{17CA7F56-B6DF-4B72-B983-4ABF5EC37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r>
              <a:rPr lang="hr-HR"/>
              <a:t>Sigurnost web-aplikacija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8125A28-7430-42EE-A541-AD2F86A7E0C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348412" y="2633868"/>
            <a:ext cx="5256213" cy="3279569"/>
          </a:xfrm>
        </p:spPr>
        <p:txBody>
          <a:bodyPr/>
          <a:lstStyle>
            <a:lvl1pPr>
              <a:defRPr sz="2600">
                <a:solidFill>
                  <a:srgbClr val="474747"/>
                </a:solidFill>
              </a:defRPr>
            </a:lvl1pPr>
            <a:lvl2pPr>
              <a:defRPr sz="2400">
                <a:solidFill>
                  <a:srgbClr val="474747"/>
                </a:solidFill>
              </a:defRPr>
            </a:lvl2pPr>
            <a:lvl3pPr>
              <a:defRPr>
                <a:solidFill>
                  <a:srgbClr val="474747"/>
                </a:solidFill>
              </a:defRPr>
            </a:lvl3pPr>
            <a:lvl4pPr>
              <a:defRPr>
                <a:solidFill>
                  <a:srgbClr val="474747"/>
                </a:solidFill>
              </a:defRPr>
            </a:lvl4pPr>
            <a:lvl5pPr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E76327-F4EA-4207-8A05-31AD4ACBD0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930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8" name="Footer Placeholder 13">
            <a:extLst>
              <a:ext uri="{FF2B5EF4-FFF2-40B4-BE49-F238E27FC236}">
                <a16:creationId xmlns:a16="http://schemas.microsoft.com/office/drawing/2014/main" id="{A079A920-00F3-4EEC-8FD5-4A87016125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r>
              <a:rPr lang="hr-HR"/>
              <a:t>Sigurnost web-aplikacija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5F7369-43B0-450B-97D3-3161061A6C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47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9665"/>
            <a:ext cx="3932237" cy="105319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4010" y="587376"/>
            <a:ext cx="6172200" cy="5339895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74747"/>
                </a:solidFill>
              </a:defRPr>
            </a:lvl1pPr>
            <a:lvl2pPr>
              <a:defRPr sz="2400">
                <a:solidFill>
                  <a:srgbClr val="474747"/>
                </a:solidFill>
              </a:defRPr>
            </a:lvl2pPr>
            <a:lvl3pPr>
              <a:defRPr sz="2000">
                <a:solidFill>
                  <a:srgbClr val="474747"/>
                </a:solidFill>
              </a:defRPr>
            </a:lvl3pPr>
            <a:lvl4pPr>
              <a:defRPr sz="1800">
                <a:solidFill>
                  <a:srgbClr val="474747"/>
                </a:solidFill>
              </a:defRPr>
            </a:lvl4pPr>
            <a:lvl5pPr>
              <a:defRPr sz="1800">
                <a:solidFill>
                  <a:srgbClr val="47474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12471"/>
            <a:ext cx="3932237" cy="4114799"/>
          </a:xfrm>
        </p:spPr>
        <p:txBody>
          <a:bodyPr/>
          <a:lstStyle>
            <a:lvl1pPr marL="0" indent="0">
              <a:buNone/>
              <a:defRPr sz="1600">
                <a:solidFill>
                  <a:srgbClr val="474747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57CFA1DC-DF2C-4C4F-8172-9DA3F1D039F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r>
              <a:rPr lang="hr-HR"/>
              <a:t>Sigurnost web-aplikacija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4C87DC-AC6E-4A17-8A89-541F29D5E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470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5993"/>
            <a:ext cx="3932237" cy="97404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"/>
            <a:ext cx="7008812" cy="60415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79614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474747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16F082B-19D2-4D9B-90A3-8B137598460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r>
              <a:rPr lang="hr-HR"/>
              <a:t>Sigurnost web-aplikacija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1C2487-E1A4-490B-ABD3-63931C723A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82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D79B807-777A-48C3-B248-E21A742844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40622" y="4469906"/>
            <a:ext cx="1036756" cy="755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894A5E-676A-49A4-AC3B-FDADD25A7B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82" y="1414956"/>
            <a:ext cx="1036756" cy="755968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F62E0AC3-607C-436C-BF58-1272FE06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650" y="1680341"/>
            <a:ext cx="6096000" cy="305023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AD3A8B4C-F64A-4192-97AE-9B3AD38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B7E85B49-A070-46FB-A986-B4333436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Sigurnost web-aplikacija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32F36DB-1174-4E85-9F97-D31B9B1F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011FCB-049E-4685-88DC-7CB69F627C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5650" y="4847890"/>
            <a:ext cx="4562475" cy="495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474747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04D50A-555D-4946-8317-8EFE07552F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3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435403" y="0"/>
            <a:ext cx="5756597" cy="6858000"/>
          </a:xfrm>
        </p:spPr>
        <p:txBody>
          <a:bodyPr/>
          <a:lstStyle/>
          <a:p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2944" y="2682610"/>
            <a:ext cx="5244647" cy="3032389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BFBFB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82944" y="504536"/>
            <a:ext cx="5243783" cy="196811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hr-HR"/>
              <a:t>Sigurnost web-aplikacija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3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089" y="3601376"/>
            <a:ext cx="3328695" cy="2227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1" y="2707251"/>
            <a:ext cx="3332583" cy="74187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hr-HR"/>
              <a:t>Sigurnost web-aplikacija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38201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442928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047655" y="658762"/>
            <a:ext cx="3332583" cy="1809750"/>
          </a:xfrm>
        </p:spPr>
        <p:txBody>
          <a:bodyPr/>
          <a:lstStyle/>
          <a:p>
            <a:endParaRPr lang="hr-HR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EECE7DB-22F7-453C-9042-3A7E76D70C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3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6816" y="1938129"/>
            <a:ext cx="7268934" cy="4034045"/>
          </a:xfrm>
        </p:spPr>
        <p:txBody>
          <a:bodyPr vert="horz" lIns="91440" tIns="45720" rIns="91440" bIns="45720" rtlCol="0" anchor="b" anchorCtr="0">
            <a:normAutofit fontScale="77500" lnSpcReduction="20000"/>
          </a:bodyPr>
          <a:lstStyle>
            <a:lvl1pPr marL="0" indent="0">
              <a:buNone/>
              <a:defRPr lang="hr-HR" sz="3200" smtClean="0"/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442928" y="496957"/>
            <a:ext cx="7272822" cy="12125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hr-HR"/>
              <a:t>Sigurnost web-aplikacija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52400" y="1"/>
            <a:ext cx="4018383" cy="59721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7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DA989896-E538-436D-B731-F8D7B75A1A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r>
              <a:rPr lang="hr-HR"/>
              <a:t>Sigurnost web-aplikacija</a:t>
            </a:r>
          </a:p>
        </p:txBody>
      </p:sp>
    </p:spTree>
    <p:extLst>
      <p:ext uri="{BB962C8B-B14F-4D97-AF65-F5344CB8AC3E}">
        <p14:creationId xmlns:p14="http://schemas.microsoft.com/office/powerpoint/2010/main" val="333749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r>
              <a:rPr lang="hr-HR"/>
              <a:t>Sigurnost web-aplikacija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10764836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63550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r>
              <a:rPr lang="hr-HR"/>
              <a:t>Sigurnost web-aplikacija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746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6" y="1704181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17058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9787" y="657225"/>
            <a:ext cx="10764837" cy="1476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312988"/>
            <a:ext cx="10764836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6175" y="6356350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r-HR"/>
              <a:t>25.4.2022.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714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99849" y="6356350"/>
            <a:ext cx="3495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r-HR"/>
              <a:t>Sigurnost web-aplikacija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52400" cy="3419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39434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49" r:id="rId3"/>
    <p:sldLayoutId id="2147483661" r:id="rId4"/>
    <p:sldLayoutId id="2147483662" r:id="rId5"/>
    <p:sldLayoutId id="2147483678" r:id="rId6"/>
    <p:sldLayoutId id="2147483660" r:id="rId7"/>
    <p:sldLayoutId id="2147483650" r:id="rId8"/>
    <p:sldLayoutId id="2147483704" r:id="rId9"/>
    <p:sldLayoutId id="2147483703" r:id="rId10"/>
    <p:sldLayoutId id="2147483651" r:id="rId11"/>
    <p:sldLayoutId id="2147483652" r:id="rId12"/>
    <p:sldLayoutId id="2147483653" r:id="rId13"/>
    <p:sldLayoutId id="2147483654" r:id="rId14"/>
    <p:sldLayoutId id="2147483656" r:id="rId15"/>
    <p:sldLayoutId id="2147483657" r:id="rId16"/>
    <p:sldLayoutId id="2147483698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500000000000000" pitchFamily="34" charset="0"/>
        <a:buChar char="•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8">
          <p15:clr>
            <a:srgbClr val="F26B43"/>
          </p15:clr>
        </p15:guide>
        <p15:guide id="2" pos="529">
          <p15:clr>
            <a:srgbClr val="F26B43"/>
          </p15:clr>
        </p15:guide>
        <p15:guide id="3" orient="horz" pos="4224">
          <p15:clr>
            <a:srgbClr val="F26B43"/>
          </p15:clr>
        </p15:guide>
        <p15:guide id="4" orient="horz" pos="3816">
          <p15:clr>
            <a:srgbClr val="F26B43"/>
          </p15:clr>
        </p15:guide>
        <p15:guide id="5" pos="216">
          <p15:clr>
            <a:srgbClr val="F26B43"/>
          </p15:clr>
        </p15:guide>
        <p15:guide id="6" pos="7440">
          <p15:clr>
            <a:srgbClr val="F26B43"/>
          </p15:clr>
        </p15:guide>
        <p15:guide id="7" pos="384">
          <p15:clr>
            <a:srgbClr val="F26B43"/>
          </p15:clr>
        </p15:guide>
        <p15:guide id="8" orient="horz" pos="414">
          <p15:clr>
            <a:srgbClr val="F26B43"/>
          </p15:clr>
        </p15:guide>
        <p15:guide id="9" orient="horz" pos="1344">
          <p15:clr>
            <a:srgbClr val="F26B43"/>
          </p15:clr>
        </p15:guide>
        <p15:guide id="10" orient="horz" pos="1457">
          <p15:clr>
            <a:srgbClr val="F26B43"/>
          </p15:clr>
        </p15:guide>
        <p15:guide id="11" orient="horz" pos="3725">
          <p15:clr>
            <a:srgbClr val="F26B43"/>
          </p15:clr>
        </p15:guide>
        <p15:guide id="12" pos="3931">
          <p15:clr>
            <a:srgbClr val="F26B43"/>
          </p15:clr>
        </p15:guide>
        <p15:guide id="13" pos="7310">
          <p15:clr>
            <a:srgbClr val="F26B43"/>
          </p15:clr>
        </p15:guide>
        <p15:guide id="14" orient="horz" pos="399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9787" y="657225"/>
            <a:ext cx="10764837" cy="1476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312988"/>
            <a:ext cx="10764836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6175" y="6356350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hr-HR"/>
              <a:t>25.4.2022.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714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99849" y="6356350"/>
            <a:ext cx="3495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hr-HR"/>
              <a:t>Sigurnost web-aplikacija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52400" cy="3419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18317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31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500000000000000" pitchFamily="34" charset="0"/>
        <a:buChar char="•"/>
        <a:defRPr sz="2800" kern="1200">
          <a:solidFill>
            <a:srgbClr val="474747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400" kern="1200">
          <a:solidFill>
            <a:srgbClr val="47474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200" kern="1200">
          <a:solidFill>
            <a:srgbClr val="474747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000" kern="1200">
          <a:solidFill>
            <a:srgbClr val="474747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rgbClr val="47474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8">
          <p15:clr>
            <a:srgbClr val="F26B43"/>
          </p15:clr>
        </p15:guide>
        <p15:guide id="2" pos="529">
          <p15:clr>
            <a:srgbClr val="F26B43"/>
          </p15:clr>
        </p15:guide>
        <p15:guide id="3" orient="horz" pos="4224">
          <p15:clr>
            <a:srgbClr val="F26B43"/>
          </p15:clr>
        </p15:guide>
        <p15:guide id="4" orient="horz" pos="3816">
          <p15:clr>
            <a:srgbClr val="F26B43"/>
          </p15:clr>
        </p15:guide>
        <p15:guide id="5" pos="216">
          <p15:clr>
            <a:srgbClr val="F26B43"/>
          </p15:clr>
        </p15:guide>
        <p15:guide id="6" pos="7440">
          <p15:clr>
            <a:srgbClr val="F26B43"/>
          </p15:clr>
        </p15:guide>
        <p15:guide id="7" pos="384">
          <p15:clr>
            <a:srgbClr val="F26B43"/>
          </p15:clr>
        </p15:guide>
        <p15:guide id="8" orient="horz" pos="414">
          <p15:clr>
            <a:srgbClr val="F26B43"/>
          </p15:clr>
        </p15:guide>
        <p15:guide id="9" orient="horz" pos="1344">
          <p15:clr>
            <a:srgbClr val="F26B43"/>
          </p15:clr>
        </p15:guide>
        <p15:guide id="10" orient="horz" pos="1457">
          <p15:clr>
            <a:srgbClr val="F26B43"/>
          </p15:clr>
        </p15:guide>
        <p15:guide id="11" orient="horz" pos="3725">
          <p15:clr>
            <a:srgbClr val="F26B43"/>
          </p15:clr>
        </p15:guide>
        <p15:guide id="12" pos="3931">
          <p15:clr>
            <a:srgbClr val="F26B43"/>
          </p15:clr>
        </p15:guide>
        <p15:guide id="13" pos="7310">
          <p15:clr>
            <a:srgbClr val="F26B43"/>
          </p15:clr>
        </p15:guide>
        <p15:guide id="14" orient="horz" pos="39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id.net/connect/" TargetMode="Externa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ana.org/assignments/jwt/jwt.xhtml" TargetMode="External"/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674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7.png"/><Relationship Id="rId4" Type="http://schemas.openxmlformats.org/officeDocument/2006/relationships/hyperlink" Target="https://datatracker.ietf.org/doc/html/draft-ietf-oauth-v2-1-0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ubtitle 2">
            <a:extLst>
              <a:ext uri="{FF2B5EF4-FFF2-40B4-BE49-F238E27FC236}">
                <a16:creationId xmlns:a16="http://schemas.microsoft.com/office/drawing/2014/main" id="{5A2DC7E2-1E74-0444-8A22-D1FCC77DB9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r-HR" altLang="en-US" noProof="0" dirty="0"/>
              <a:t>OAuth2 i OIDC</a:t>
            </a:r>
          </a:p>
          <a:p>
            <a:endParaRPr lang="hr-HR" altLang="en-US" noProof="0" dirty="0"/>
          </a:p>
          <a:p>
            <a:endParaRPr lang="hr-HR" altLang="en-US" noProof="0" dirty="0"/>
          </a:p>
          <a:p>
            <a:endParaRPr lang="hr-HR" altLang="en-US" noProof="0" dirty="0"/>
          </a:p>
          <a:p>
            <a:endParaRPr lang="hr-HR" altLang="en-US" noProof="0" dirty="0"/>
          </a:p>
          <a:p>
            <a:r>
              <a:rPr lang="hr-HR" altLang="en-US" noProof="0" dirty="0"/>
              <a:t>Ak. god. 2022./2023.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7C9E9-CEF7-414C-926C-ED3A4E920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800" noProof="0" dirty="0"/>
              <a:t>Sigurnost web-aplikacija</a:t>
            </a:r>
          </a:p>
        </p:txBody>
      </p:sp>
      <p:sp>
        <p:nvSpPr>
          <p:cNvPr id="6146" name="Date Placeholder 3">
            <a:extLst>
              <a:ext uri="{FF2B5EF4-FFF2-40B4-BE49-F238E27FC236}">
                <a16:creationId xmlns:a16="http://schemas.microsoft.com/office/drawing/2014/main" id="{BD7064B9-AF3C-FA45-8F93-010E8FA21CF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hr-HR" altLang="en-US"/>
              <a:t>25.4.2022.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AF805-EDB0-47FB-AA3D-29FE845C99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hr-HR"/>
              <a:t>Sigurnost web-aplikacija</a:t>
            </a:r>
            <a:endParaRPr lang="hr-H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060A4-4872-AC4F-A4D6-36E19BFA837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1</a:t>
            </a:fld>
            <a:endParaRPr lang="hr-HR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2E2E23B-3367-CAC9-4357-561ED6835C6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245285-1CEB-482C-853C-C3DCB2AC0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08" y="243744"/>
            <a:ext cx="2761617" cy="236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53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CEB1-F84A-2B46-BADC-CE0E31C2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OAuth2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86936-B04F-AD44-895A-491B9EDB9E15}"/>
              </a:ext>
            </a:extLst>
          </p:cNvPr>
          <p:cNvSpPr txBox="1"/>
          <p:nvPr/>
        </p:nvSpPr>
        <p:spPr>
          <a:xfrm>
            <a:off x="839786" y="143386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obnavljanje </a:t>
            </a:r>
            <a:r>
              <a:rPr lang="hr-HR" dirty="0" err="1">
                <a:solidFill>
                  <a:schemeClr val="bg1"/>
                </a:solidFill>
              </a:rPr>
              <a:t>tokena</a:t>
            </a:r>
            <a:endParaRPr lang="hr-HR" dirty="0">
              <a:solidFill>
                <a:schemeClr val="bg1"/>
              </a:solidFill>
            </a:endParaRPr>
          </a:p>
        </p:txBody>
      </p:sp>
      <p:pic>
        <p:nvPicPr>
          <p:cNvPr id="15" name="Content Placeholder 14" descr="Diagram&#10;&#10;Description automatically generated">
            <a:extLst>
              <a:ext uri="{FF2B5EF4-FFF2-40B4-BE49-F238E27FC236}">
                <a16:creationId xmlns:a16="http://schemas.microsoft.com/office/drawing/2014/main" id="{270503FB-2EE5-174F-9D97-374BDD7E0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890" y="1061358"/>
            <a:ext cx="9229437" cy="4501242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F023121-0C0A-804B-9EA6-DA22D27A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C1B535-2E38-C648-AD9E-129E7D07AD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hr-HR"/>
              <a:t>Sigurnost web-aplikacija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DBAD37-B550-2E40-B07A-C2683B3C5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79498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EE63-8986-3F47-833F-F2952F58D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Autenifikacija</a:t>
            </a:r>
            <a:r>
              <a:rPr lang="hr-HR" dirty="0"/>
              <a:t> i autorizacija - </a:t>
            </a:r>
            <a:r>
              <a:rPr lang="en-GB" dirty="0"/>
              <a:t>OIDC</a:t>
            </a:r>
            <a:endParaRPr lang="hr-H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AFF7E-0F87-094A-8487-9FEDFC5B7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Specifikacija </a:t>
            </a:r>
            <a:r>
              <a:rPr lang="hr-HR" dirty="0">
                <a:hlinkClick r:id="rId2"/>
              </a:rPr>
              <a:t>OpenID</a:t>
            </a:r>
            <a:r>
              <a:rPr lang="hr-HR" dirty="0"/>
              <a:t> </a:t>
            </a:r>
            <a:r>
              <a:rPr lang="hr-HR" dirty="0" err="1"/>
              <a:t>Connect</a:t>
            </a:r>
            <a:r>
              <a:rPr lang="hr-HR" dirty="0"/>
              <a:t> 1.0 (OIDC)</a:t>
            </a:r>
          </a:p>
          <a:p>
            <a:r>
              <a:rPr lang="hr-HR" dirty="0"/>
              <a:t>Nadogradnja OAuth2 s autorizacijom</a:t>
            </a:r>
          </a:p>
          <a:p>
            <a:pPr lvl="1"/>
            <a:r>
              <a:rPr lang="hr-HR" dirty="0"/>
              <a:t>U </a:t>
            </a:r>
            <a:r>
              <a:rPr lang="hr-HR" dirty="0" err="1"/>
              <a:t>access</a:t>
            </a:r>
            <a:r>
              <a:rPr lang="hr-HR" dirty="0"/>
              <a:t> </a:t>
            </a:r>
            <a:r>
              <a:rPr lang="hr-HR" dirty="0" err="1"/>
              <a:t>tokenu</a:t>
            </a:r>
            <a:r>
              <a:rPr lang="hr-HR" dirty="0"/>
              <a:t> je ID </a:t>
            </a:r>
            <a:r>
              <a:rPr lang="hr-HR" dirty="0" err="1"/>
              <a:t>token</a:t>
            </a:r>
            <a:r>
              <a:rPr lang="hr-HR" dirty="0"/>
              <a:t> (podaci o korisniku) </a:t>
            </a:r>
          </a:p>
          <a:p>
            <a:pPr lvl="2"/>
            <a:r>
              <a:rPr lang="hr-HR" dirty="0"/>
              <a:t>To je JWT </a:t>
            </a:r>
            <a:r>
              <a:rPr lang="hr-HR" dirty="0" err="1"/>
              <a:t>token</a:t>
            </a:r>
            <a:r>
              <a:rPr lang="hr-HR" dirty="0"/>
              <a:t> s potpisom kako nitko ne bi mogao mijenjati sadržaj</a:t>
            </a:r>
          </a:p>
          <a:p>
            <a:pPr lvl="2"/>
            <a:r>
              <a:rPr lang="hr-HR" dirty="0"/>
              <a:t>U njemu se nalaze:</a:t>
            </a:r>
          </a:p>
          <a:p>
            <a:pPr lvl="3"/>
            <a:r>
              <a:rPr lang="hr-HR" dirty="0"/>
              <a:t>Osnovi podaci o korisniku</a:t>
            </a:r>
          </a:p>
          <a:p>
            <a:pPr lvl="3"/>
            <a:r>
              <a:rPr lang="hr-HR" dirty="0"/>
              <a:t>Podaci što korisnik smije (uloge)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7D2CCC-A29B-F34B-91E6-BDA47BA20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2402A2-2E02-774F-B5C3-02A8B17FE0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hr-HR"/>
              <a:t>Sigurnost web-aplikacija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44F04-394A-7D4B-9CC4-F207448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56521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CEB1-F84A-2B46-BADC-CE0E31C2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hlinkClick r:id="rId2"/>
              </a:rPr>
              <a:t>JWT</a:t>
            </a:r>
            <a:r>
              <a:rPr lang="hr-HR" dirty="0"/>
              <a:t> – JSON Web </a:t>
            </a:r>
            <a:r>
              <a:rPr lang="hr-HR" dirty="0" err="1"/>
              <a:t>Token</a:t>
            </a:r>
            <a:r>
              <a:rPr lang="hr-HR" dirty="0"/>
              <a:t> (RFC 7519)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27FAE3-2F9B-744A-A6EF-948B5E706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/>
              <a:t>Sadrži tvrdnje koje su potpisane</a:t>
            </a:r>
          </a:p>
          <a:p>
            <a:r>
              <a:rPr lang="hr-HR" dirty="0"/>
              <a:t>Sastoji se od 3 dijela:</a:t>
            </a:r>
          </a:p>
          <a:p>
            <a:pPr lvl="1"/>
            <a:r>
              <a:rPr lang="hr-HR" dirty="0"/>
              <a:t>Zaglavlje</a:t>
            </a:r>
          </a:p>
          <a:p>
            <a:pPr lvl="1"/>
            <a:r>
              <a:rPr lang="hr-HR" dirty="0"/>
              <a:t>Sadržaj</a:t>
            </a:r>
          </a:p>
          <a:p>
            <a:pPr lvl="1"/>
            <a:r>
              <a:rPr lang="hr-HR" dirty="0"/>
              <a:t>Potpis</a:t>
            </a:r>
          </a:p>
          <a:p>
            <a:r>
              <a:rPr lang="hr-HR" dirty="0"/>
              <a:t>Svaki dio je kodiran Base64 (RFC 4648) i odvojen točkom</a:t>
            </a:r>
          </a:p>
          <a:p>
            <a:pPr lvl="1"/>
            <a:r>
              <a:rPr lang="hr-HR" dirty="0" err="1"/>
              <a:t>zzzzzzzz.ssssssss.pppppppp</a:t>
            </a:r>
            <a:endParaRPr lang="hr-HR" dirty="0"/>
          </a:p>
          <a:p>
            <a:r>
              <a:rPr lang="hr-HR" dirty="0"/>
              <a:t>Zaglavlje (</a:t>
            </a:r>
            <a:r>
              <a:rPr lang="hr-HR" i="1" dirty="0" err="1"/>
              <a:t>header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Sastoji se od algoritma i tipa </a:t>
            </a:r>
            <a:r>
              <a:rPr lang="hr-HR" dirty="0" err="1"/>
              <a:t>tokena</a:t>
            </a:r>
            <a:r>
              <a:rPr lang="hr-HR" dirty="0"/>
              <a:t> (JWT)</a:t>
            </a:r>
          </a:p>
          <a:p>
            <a:pPr lvl="1"/>
            <a:r>
              <a:rPr lang="hr-HR" dirty="0"/>
              <a:t>npr. </a:t>
            </a:r>
            <a:r>
              <a:rPr lang="hr-HR" dirty="0">
                <a:sym typeface="Wingdings" pitchFamily="2" charset="2"/>
              </a:rPr>
              <a:t></a:t>
            </a:r>
            <a:endParaRPr lang="hr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5DD097-AB78-9141-A170-CFC3315CDC8D}"/>
              </a:ext>
            </a:extLst>
          </p:cNvPr>
          <p:cNvSpPr txBox="1"/>
          <p:nvPr/>
        </p:nvSpPr>
        <p:spPr>
          <a:xfrm>
            <a:off x="7384074" y="4811455"/>
            <a:ext cx="2800767" cy="1323439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hr-HR" sz="2000" dirty="0">
                <a:solidFill>
                  <a:schemeClr val="bg1"/>
                </a:solidFill>
                <a:latin typeface="Courier" pitchFamily="2" charset="0"/>
              </a:rPr>
              <a:t>{</a:t>
            </a:r>
          </a:p>
          <a:p>
            <a:r>
              <a:rPr lang="hr-HR" sz="2000" dirty="0">
                <a:solidFill>
                  <a:schemeClr val="bg1"/>
                </a:solidFill>
                <a:latin typeface="Courier" pitchFamily="2" charset="0"/>
              </a:rPr>
              <a:t>  "</a:t>
            </a:r>
            <a:r>
              <a:rPr lang="hr-HR" sz="2000" dirty="0" err="1">
                <a:solidFill>
                  <a:schemeClr val="bg1"/>
                </a:solidFill>
                <a:latin typeface="Courier" pitchFamily="2" charset="0"/>
              </a:rPr>
              <a:t>alg</a:t>
            </a:r>
            <a:r>
              <a:rPr lang="hr-HR" sz="2000" dirty="0">
                <a:solidFill>
                  <a:schemeClr val="bg1"/>
                </a:solidFill>
                <a:latin typeface="Courier" pitchFamily="2" charset="0"/>
              </a:rPr>
              <a:t>": "HS256",</a:t>
            </a:r>
          </a:p>
          <a:p>
            <a:r>
              <a:rPr lang="hr-HR" sz="2000" dirty="0">
                <a:solidFill>
                  <a:schemeClr val="bg1"/>
                </a:solidFill>
                <a:latin typeface="Courier" pitchFamily="2" charset="0"/>
              </a:rPr>
              <a:t>  "</a:t>
            </a:r>
            <a:r>
              <a:rPr lang="hr-HR" sz="2000" dirty="0" err="1">
                <a:solidFill>
                  <a:schemeClr val="bg1"/>
                </a:solidFill>
                <a:latin typeface="Courier" pitchFamily="2" charset="0"/>
              </a:rPr>
              <a:t>typ</a:t>
            </a:r>
            <a:r>
              <a:rPr lang="hr-HR" sz="2000" dirty="0">
                <a:solidFill>
                  <a:schemeClr val="bg1"/>
                </a:solidFill>
                <a:latin typeface="Courier" pitchFamily="2" charset="0"/>
              </a:rPr>
              <a:t>": "JWT"</a:t>
            </a:r>
          </a:p>
          <a:p>
            <a:r>
              <a:rPr lang="hr-HR" sz="2000" dirty="0">
                <a:solidFill>
                  <a:schemeClr val="bg1"/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E1B5B75-1386-C042-8ADC-ED69BE26B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A950D88-544A-1340-A6F8-01C3264C133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hr-HR"/>
              <a:t>Sigurnost web-aplikacija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A38A77F-9B01-3542-BBEF-20E4305D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1864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CEB1-F84A-2B46-BADC-CE0E31C2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hlinkClick r:id="rId2"/>
              </a:rPr>
              <a:t>JWT</a:t>
            </a:r>
            <a:r>
              <a:rPr lang="hr-HR" dirty="0"/>
              <a:t> – JSON Web </a:t>
            </a:r>
            <a:r>
              <a:rPr lang="hr-HR" dirty="0" err="1"/>
              <a:t>Token</a:t>
            </a:r>
            <a:r>
              <a:rPr lang="hr-HR" dirty="0"/>
              <a:t> (RFC 7519)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27FAE3-2F9B-744A-A6EF-948B5E706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5" y="1363579"/>
            <a:ext cx="11352215" cy="4549859"/>
          </a:xfrm>
        </p:spPr>
        <p:txBody>
          <a:bodyPr>
            <a:normAutofit fontScale="92500" lnSpcReduction="20000"/>
          </a:bodyPr>
          <a:lstStyle/>
          <a:p>
            <a:r>
              <a:rPr lang="hr-HR" dirty="0"/>
              <a:t>Sadržaj (</a:t>
            </a:r>
            <a:r>
              <a:rPr lang="hr-HR" i="1" dirty="0" err="1"/>
              <a:t>payload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Različite tvrdnje:</a:t>
            </a:r>
          </a:p>
          <a:p>
            <a:pPr lvl="2"/>
            <a:r>
              <a:rPr lang="hr-HR" dirty="0"/>
              <a:t>Registrirane – službena lista</a:t>
            </a:r>
          </a:p>
          <a:p>
            <a:pPr lvl="2"/>
            <a:r>
              <a:rPr lang="hr-HR" dirty="0"/>
              <a:t>Javne</a:t>
            </a:r>
          </a:p>
          <a:p>
            <a:pPr lvl="3"/>
            <a:r>
              <a:rPr lang="hr-HR" dirty="0"/>
              <a:t>Moraju biti ili registrirane u</a:t>
            </a:r>
            <a:r>
              <a:rPr lang="hr-HR" dirty="0">
                <a:hlinkClick r:id="rId3"/>
              </a:rPr>
              <a:t> IANA JSON Web Token Registry</a:t>
            </a:r>
            <a:r>
              <a:rPr lang="hr-HR" dirty="0"/>
              <a:t> </a:t>
            </a:r>
          </a:p>
          <a:p>
            <a:pPr lvl="3"/>
            <a:r>
              <a:rPr lang="hr-HR" dirty="0"/>
              <a:t>Ili kao URI koji nema koliziju</a:t>
            </a:r>
          </a:p>
          <a:p>
            <a:pPr lvl="2"/>
            <a:r>
              <a:rPr lang="hr-HR" dirty="0"/>
              <a:t>Privatne</a:t>
            </a:r>
          </a:p>
          <a:p>
            <a:pPr lvl="3"/>
            <a:r>
              <a:rPr lang="hr-HR" dirty="0"/>
              <a:t>Dogovorne između entiteta koji ga koriste</a:t>
            </a:r>
          </a:p>
          <a:p>
            <a:r>
              <a:rPr lang="hr-HR" dirty="0"/>
              <a:t>Potpis (</a:t>
            </a:r>
            <a:r>
              <a:rPr lang="hr-HR" i="1" dirty="0"/>
              <a:t>signature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Računa se sljedećom formulom:</a:t>
            </a:r>
          </a:p>
          <a:p>
            <a:pPr marL="914400" lvl="2" indent="0">
              <a:buNone/>
            </a:pPr>
            <a:r>
              <a:rPr lang="hr-HR" sz="1900" dirty="0">
                <a:latin typeface="Courier" pitchFamily="2" charset="0"/>
              </a:rPr>
              <a:t>HMAC(base64UrlEncode(</a:t>
            </a:r>
            <a:r>
              <a:rPr lang="hr-HR" sz="1900" dirty="0" err="1">
                <a:latin typeface="Courier" pitchFamily="2" charset="0"/>
              </a:rPr>
              <a:t>header</a:t>
            </a:r>
            <a:r>
              <a:rPr lang="hr-HR" sz="1900" dirty="0">
                <a:latin typeface="Courier" pitchFamily="2" charset="0"/>
              </a:rPr>
              <a:t>) + "." + base64UrlEncode(</a:t>
            </a:r>
            <a:r>
              <a:rPr lang="hr-HR" sz="1900" dirty="0" err="1">
                <a:latin typeface="Courier" pitchFamily="2" charset="0"/>
              </a:rPr>
              <a:t>payload</a:t>
            </a:r>
            <a:r>
              <a:rPr lang="hr-HR" sz="1900" dirty="0">
                <a:latin typeface="Courier" pitchFamily="2" charset="0"/>
              </a:rPr>
              <a:t>), </a:t>
            </a:r>
            <a:r>
              <a:rPr lang="hr-HR" sz="1900" dirty="0" err="1">
                <a:latin typeface="Courier" pitchFamily="2" charset="0"/>
              </a:rPr>
              <a:t>secret</a:t>
            </a:r>
            <a:r>
              <a:rPr lang="hr-HR" sz="1900" dirty="0">
                <a:latin typeface="Courier" pitchFamily="2" charset="0"/>
              </a:rPr>
              <a:t>)</a:t>
            </a:r>
          </a:p>
          <a:p>
            <a:pPr lvl="1"/>
            <a:r>
              <a:rPr lang="hr-HR" dirty="0"/>
              <a:t>HMAC (</a:t>
            </a:r>
            <a:r>
              <a:rPr lang="hr-HR" dirty="0" err="1"/>
              <a:t>Keyed-Hash</a:t>
            </a:r>
            <a:r>
              <a:rPr lang="hr-HR" dirty="0"/>
              <a:t> </a:t>
            </a:r>
            <a:r>
              <a:rPr lang="hr-HR" dirty="0" err="1"/>
              <a:t>Message</a:t>
            </a:r>
            <a:r>
              <a:rPr lang="hr-HR" dirty="0"/>
              <a:t> </a:t>
            </a:r>
            <a:r>
              <a:rPr lang="hr-HR" dirty="0" err="1"/>
              <a:t>Authentication</a:t>
            </a:r>
            <a:r>
              <a:rPr lang="hr-HR" dirty="0"/>
              <a:t> </a:t>
            </a:r>
            <a:r>
              <a:rPr lang="hr-HR" dirty="0" err="1"/>
              <a:t>Code</a:t>
            </a:r>
            <a:r>
              <a:rPr lang="hr-HR" dirty="0"/>
              <a:t>) – RFC 2104</a:t>
            </a:r>
          </a:p>
          <a:p>
            <a:pPr lvl="1"/>
            <a:r>
              <a:rPr lang="hr-HR" dirty="0"/>
              <a:t>Algoritmi: ECDSA, SHA, RSA </a:t>
            </a:r>
          </a:p>
          <a:p>
            <a:pPr lvl="1"/>
            <a:endParaRPr lang="hr-HR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20BA1-9D26-6747-A58F-F56E96E8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4BD69E-8463-9240-91C0-A9F95B7CDF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hr-HR"/>
              <a:t>Sigurnost web-aplikacija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45A8D9-7DD2-A945-BD99-FFCF2C29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62981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474A8A2-963F-F7FA-928C-E417F97F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OAuth2 OIDC Access Token (</a:t>
            </a:r>
            <a:r>
              <a:rPr lang="hr-HR" dirty="0">
                <a:hlinkClick r:id="rId2"/>
              </a:rPr>
              <a:t>https://jwt.io</a:t>
            </a:r>
            <a:r>
              <a:rPr lang="hr-HR" dirty="0"/>
              <a:t>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077FD6-DE0E-C16D-BC6A-377B4AFED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EB37F-C11D-0FF1-F539-A2A18FE4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14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17D4E-816A-F09F-6ECB-2F8A54F05B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hr-HR"/>
              <a:t>Sigurnost web-aplikacija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1C07D56-79AD-730A-2EAA-F0A21C7F9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099929"/>
            <a:ext cx="10764836" cy="504907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hr-HR" dirty="0"/>
              <a:t>eyJhbGciOiJSUzI1NiIsInR5cCIgOiAiSldUIiwia2lkIiA6ICIwLXRPRm0yYUVTQXoydTh3N084WE9RQ0psOFJBNlBwYWFVY3lfeFRaVWxZIn0.eyJleHAiOjE2NjU2ODE0MjgsImlhdCI6MTY2NTY4MTEyOCwiYXV0aF90aW1lIjoxNjY1NjgxMTI3LCJqdGkiOiIyZTY4MGJlZS03NzRlLTQyMDYtOWU3Mi1iNzI3ZWE0ZDU1N2MiLCJpc3MiOiJodHRwczovL2lvdGF0LnRlbC5mZXIuaHI6NTg0NDMvYXV0aC9yZWFsbXMvc3ByaW5nIiwiYXVkIjoiYWNjb3VudCIsInN1YiI6ImE5ZDAwZWExLWNlM2YtNDU4Mi05ZDNjLTBiZDk4ZTg2NTg5MyIsInR5cCI6IkJlYXJlciIsImF6cCI6Im1vYmlsZS1rZXljbG9hayIsInNlc3Npb25fc3RhdGUiOiJjMDc3ZjJjNC1lOWZhLTRjN2YtYTI0OS05MGQzNjY1YTg2MjYiLCJhY3IiOiIxIiwiYWxsb3dlZC1vcmlnaW5zIjpbImh0dHBzOi8vaW90YXQudGVsLmZlci5ocjo1ODQ0MyJdLCJyZWFsbV9hY2Nlc3MiOnsicm9sZXMiOlsiZmVyaXQiLCJmZXIiLCJpb3Qtd3JpdGUiLCJkZWZhdWx0LXJvbGVzLXNwcmluZyIsImlvdC1yZWFkIiwib2ZmbGluZV9hY2Nlc3MiLCJ1bWFfYXV0aG9yaXphdGlvbiIsImFwcC11c2VyIl19LCJyZXNvdXJjZV9hY2Nlc3MiOnsiYWNjb3VudCI6eyJyb2xlcyI6WyJtYW5hZ2UtYWNjb3VudCIsIm1hbmFnZS1hY2NvdW50LWxpbmtzIiwidmlldy1wcm9maWxlIl19fSwic2NvcGUiOiJvcGVuaWQgcHJvZmlsZSBlbWFpbCIsInNpZCI6ImMwNzdmMmM0LWU5ZmEtNGM3Zi1hMjQ5LTkwZDM2NjVhODYyNiIsImVtYWlsX3ZlcmlmaWVkIjpmYWxzZSwibmFtZSI6Ik1hcmlvIEt1c2VrIiwicHJlZmVycmVkX3VzZXJuYW1lIjoibWFyaW8iLCJnaXZlbl9uYW1lIjoiTWFyaW8iLCJmYW1pbHlfbmFtZSI6Ikt1c2VrIiwiZW1haWwiOiJtYXJpby5rdXNla0BmZXIuaHIifQ.QQsMBwOJ6LZCxYBJWZ8DPIzBkG77HJeNwaV059QWjAHik6Jl_Wpwa3BSzMUxPaoJmUq26tmN1jRoUqNP7E6UjaukY2ubw9oT133VbR-eWX-Rjqn33VgbqYbLpF5d1Bm4PcqFq6zBZXZr46InZ-VmCS3lbemWQhu1Mv2yu7ZP8zWPo1nsDNXsW-tg-nTZy1xtD-Rko44iULFcvFxdrF7wjoAirjVEwIqqDuc2AEXiLBedZQ2H-UE3-UIs1Xn7tiEGOSQM324kZwiwfpcYczCqdXYg441sjbxDxmqZOp5DdjqRC9ByV5RJFU4JMLH6yGqkILn84QscpaFs4r2cVFajEg </a:t>
            </a:r>
          </a:p>
        </p:txBody>
      </p:sp>
    </p:spTree>
    <p:extLst>
      <p:ext uri="{BB962C8B-B14F-4D97-AF65-F5344CB8AC3E}">
        <p14:creationId xmlns:p14="http://schemas.microsoft.com/office/powerpoint/2010/main" val="183225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2823-D819-6942-7DCA-DC0975B5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JWT </a:t>
            </a:r>
            <a:r>
              <a:rPr lang="hr-HR" dirty="0" err="1"/>
              <a:t>Header</a:t>
            </a:r>
            <a:endParaRPr lang="hr-HR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0E546E-4154-B9A6-7252-56A11E694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DAF92-7372-B2B8-5F1A-25B5D163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15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01ACD-6A7A-336A-FE0B-C3297A4855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hr-HR"/>
              <a:t>Sigurnost web-aplikacija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0C0218-F67A-5B77-10E8-6A1E28DF2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/>
              <a:t>{</a:t>
            </a:r>
          </a:p>
          <a:p>
            <a:pPr marL="0" indent="0">
              <a:buNone/>
            </a:pPr>
            <a:r>
              <a:rPr lang="hr-HR" dirty="0"/>
              <a:t>  "</a:t>
            </a:r>
            <a:r>
              <a:rPr lang="hr-HR" dirty="0" err="1"/>
              <a:t>alg</a:t>
            </a:r>
            <a:r>
              <a:rPr lang="hr-HR" dirty="0"/>
              <a:t>": "RS256",</a:t>
            </a:r>
          </a:p>
          <a:p>
            <a:pPr marL="0" indent="0">
              <a:buNone/>
            </a:pPr>
            <a:r>
              <a:rPr lang="hr-HR" dirty="0"/>
              <a:t>  "</a:t>
            </a:r>
            <a:r>
              <a:rPr lang="hr-HR" dirty="0" err="1"/>
              <a:t>typ</a:t>
            </a:r>
            <a:r>
              <a:rPr lang="hr-HR" dirty="0"/>
              <a:t>": "JWT",</a:t>
            </a:r>
          </a:p>
          <a:p>
            <a:pPr marL="0" indent="0">
              <a:buNone/>
            </a:pPr>
            <a:r>
              <a:rPr lang="hr-HR" dirty="0"/>
              <a:t>  "</a:t>
            </a:r>
            <a:r>
              <a:rPr lang="hr-HR" dirty="0" err="1"/>
              <a:t>kid</a:t>
            </a:r>
            <a:r>
              <a:rPr lang="hr-HR" dirty="0"/>
              <a:t>": "0-tOFm2aESAz2u8w7O8XOQCJl8RA6PpaaUcy_xTZUlY"</a:t>
            </a:r>
          </a:p>
          <a:p>
            <a:pPr marL="0" indent="0">
              <a:buNone/>
            </a:pPr>
            <a:r>
              <a:rPr lang="hr-H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4754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2823-D819-6942-7DCA-DC0975B5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JWT </a:t>
            </a:r>
            <a:r>
              <a:rPr lang="hr-HR" dirty="0" err="1"/>
              <a:t>Payload</a:t>
            </a:r>
            <a:br>
              <a:rPr lang="hr-HR" dirty="0"/>
            </a:br>
            <a:r>
              <a:rPr lang="hr-HR" dirty="0"/>
              <a:t>(1)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0E546E-4154-B9A6-7252-56A11E694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DAF92-7372-B2B8-5F1A-25B5D163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16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01ACD-6A7A-336A-FE0B-C3297A4855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hr-HR"/>
              <a:t>Sigurnost web-aplikacija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0C0218-F67A-5B77-10E8-6A1E28DF2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2156" y="406400"/>
            <a:ext cx="8189844" cy="55070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r-HR" sz="24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hr-HR" sz="2400" dirty="0"/>
              <a:t>  "</a:t>
            </a:r>
            <a:r>
              <a:rPr lang="hr-HR" sz="2400" dirty="0" err="1"/>
              <a:t>exp</a:t>
            </a:r>
            <a:r>
              <a:rPr lang="hr-HR" sz="2400" dirty="0"/>
              <a:t>": 1665681428,</a:t>
            </a:r>
          </a:p>
          <a:p>
            <a:pPr marL="0" indent="0">
              <a:spcBef>
                <a:spcPts val="0"/>
              </a:spcBef>
              <a:buNone/>
            </a:pPr>
            <a:r>
              <a:rPr lang="hr-HR" sz="2400" dirty="0"/>
              <a:t>  "</a:t>
            </a:r>
            <a:r>
              <a:rPr lang="hr-HR" sz="2400" dirty="0" err="1"/>
              <a:t>iat</a:t>
            </a:r>
            <a:r>
              <a:rPr lang="hr-HR" sz="2400" dirty="0"/>
              <a:t>": 1665681128,</a:t>
            </a:r>
          </a:p>
          <a:p>
            <a:pPr marL="0" indent="0">
              <a:spcBef>
                <a:spcPts val="0"/>
              </a:spcBef>
              <a:buNone/>
            </a:pPr>
            <a:r>
              <a:rPr lang="hr-HR" sz="2400" dirty="0"/>
              <a:t>  "</a:t>
            </a:r>
            <a:r>
              <a:rPr lang="hr-HR" sz="2400" dirty="0" err="1"/>
              <a:t>auth_time</a:t>
            </a:r>
            <a:r>
              <a:rPr lang="hr-HR" sz="2400" dirty="0"/>
              <a:t>": 1665681127,</a:t>
            </a:r>
          </a:p>
          <a:p>
            <a:pPr marL="0" indent="0">
              <a:spcBef>
                <a:spcPts val="0"/>
              </a:spcBef>
              <a:buNone/>
            </a:pPr>
            <a:r>
              <a:rPr lang="hr-HR" sz="2400" dirty="0"/>
              <a:t>  "</a:t>
            </a:r>
            <a:r>
              <a:rPr lang="hr-HR" sz="2400" dirty="0" err="1"/>
              <a:t>jti</a:t>
            </a:r>
            <a:r>
              <a:rPr lang="hr-HR" sz="2400" dirty="0"/>
              <a:t>": "2e680bee-774e-4206-9e72-b727ea4d557c",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hr-HR" sz="2400" dirty="0"/>
              <a:t>  "</a:t>
            </a:r>
            <a:r>
              <a:rPr lang="hr-HR" sz="2400" dirty="0" err="1"/>
              <a:t>iss</a:t>
            </a:r>
            <a:r>
              <a:rPr lang="hr-HR" sz="2400" dirty="0"/>
              <a:t>": "</a:t>
            </a:r>
            <a:r>
              <a:rPr lang="hr-HR" sz="2400" dirty="0" err="1"/>
              <a:t>https</a:t>
            </a:r>
            <a:r>
              <a:rPr lang="hr-HR" sz="2400" dirty="0"/>
              <a:t>://iotat.tel.fer.hr:58443/</a:t>
            </a:r>
            <a:r>
              <a:rPr lang="hr-HR" sz="2400" dirty="0" err="1"/>
              <a:t>auth</a:t>
            </a:r>
            <a:r>
              <a:rPr lang="hr-HR" sz="2400" dirty="0"/>
              <a:t>/</a:t>
            </a:r>
            <a:r>
              <a:rPr lang="hr-HR" sz="2400" dirty="0" err="1"/>
              <a:t>realms</a:t>
            </a:r>
            <a:r>
              <a:rPr lang="hr-HR" sz="2400" dirty="0"/>
              <a:t>/</a:t>
            </a:r>
            <a:r>
              <a:rPr lang="hr-HR" sz="2400" dirty="0" err="1"/>
              <a:t>spring</a:t>
            </a:r>
            <a:r>
              <a:rPr lang="hr-HR" sz="24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hr-HR" sz="2400" dirty="0"/>
              <a:t>  "</a:t>
            </a:r>
            <a:r>
              <a:rPr lang="hr-HR" sz="2400" dirty="0" err="1"/>
              <a:t>aud</a:t>
            </a:r>
            <a:r>
              <a:rPr lang="hr-HR" sz="2400" dirty="0"/>
              <a:t>": "</a:t>
            </a:r>
            <a:r>
              <a:rPr lang="hr-HR" sz="2400" dirty="0" err="1"/>
              <a:t>account</a:t>
            </a:r>
            <a:r>
              <a:rPr lang="hr-HR" sz="24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hr-HR" sz="2400" dirty="0"/>
              <a:t>  "sub": "a9d00ea1-ce3f-4582-9d3c-0bd98e865893",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hr-HR" sz="2400" dirty="0"/>
              <a:t>  "</a:t>
            </a:r>
            <a:r>
              <a:rPr lang="hr-HR" sz="2400" dirty="0" err="1"/>
              <a:t>typ</a:t>
            </a:r>
            <a:r>
              <a:rPr lang="hr-HR" sz="2400" dirty="0"/>
              <a:t>": "</a:t>
            </a:r>
            <a:r>
              <a:rPr lang="hr-HR" sz="2400" dirty="0" err="1"/>
              <a:t>Bearer</a:t>
            </a:r>
            <a:r>
              <a:rPr lang="hr-HR" sz="24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hr-HR" sz="2400" dirty="0"/>
              <a:t>  "</a:t>
            </a:r>
            <a:r>
              <a:rPr lang="hr-HR" sz="2400" dirty="0" err="1"/>
              <a:t>azp</a:t>
            </a:r>
            <a:r>
              <a:rPr lang="hr-HR" sz="2400" dirty="0"/>
              <a:t>": "</a:t>
            </a:r>
            <a:r>
              <a:rPr lang="hr-HR" sz="2400" dirty="0" err="1"/>
              <a:t>mobile-keycloak</a:t>
            </a:r>
            <a:r>
              <a:rPr lang="hr-HR" sz="24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hr-HR" sz="2400" dirty="0"/>
              <a:t>  "</a:t>
            </a:r>
            <a:r>
              <a:rPr lang="hr-HR" sz="2400" dirty="0" err="1"/>
              <a:t>session_state</a:t>
            </a:r>
            <a:r>
              <a:rPr lang="hr-HR" sz="2400" dirty="0"/>
              <a:t>": "c077f2c4-e9fa-4c7f-a249-90d3665a8626",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hr-HR" sz="2400" dirty="0"/>
              <a:t>  "</a:t>
            </a:r>
            <a:r>
              <a:rPr lang="hr-HR" sz="2400" dirty="0" err="1"/>
              <a:t>acr</a:t>
            </a:r>
            <a:r>
              <a:rPr lang="hr-HR" sz="2400" dirty="0"/>
              <a:t>": "1",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hr-HR" sz="2400" dirty="0"/>
              <a:t>  "</a:t>
            </a:r>
            <a:r>
              <a:rPr lang="hr-HR" sz="2400" dirty="0" err="1"/>
              <a:t>allowed-origins</a:t>
            </a:r>
            <a:r>
              <a:rPr lang="hr-HR" sz="2400" dirty="0"/>
              <a:t>":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hr-HR" sz="2400" dirty="0"/>
              <a:t>    "</a:t>
            </a:r>
            <a:r>
              <a:rPr lang="hr-HR" sz="2400" dirty="0" err="1"/>
              <a:t>https</a:t>
            </a:r>
            <a:r>
              <a:rPr lang="hr-HR" sz="2400" dirty="0"/>
              <a:t>://iotat.tel.fer.hr:58443"</a:t>
            </a:r>
          </a:p>
          <a:p>
            <a:pPr marL="0" indent="0">
              <a:spcBef>
                <a:spcPts val="0"/>
              </a:spcBef>
              <a:buNone/>
            </a:pPr>
            <a:r>
              <a:rPr lang="hr-HR" sz="2400" dirty="0"/>
              <a:t>  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hr-HR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55579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2823-D819-6942-7DCA-DC0975B5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JWT </a:t>
            </a:r>
            <a:r>
              <a:rPr lang="hr-HR" dirty="0" err="1"/>
              <a:t>Payload</a:t>
            </a:r>
            <a:br>
              <a:rPr lang="hr-HR" dirty="0"/>
            </a:br>
            <a:r>
              <a:rPr lang="hr-HR" dirty="0"/>
              <a:t>(2)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0E546E-4154-B9A6-7252-56A11E694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DAF92-7372-B2B8-5F1A-25B5D163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17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01ACD-6A7A-336A-FE0B-C3297A4855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hr-HR"/>
              <a:t>Sigurnost web-aplikacija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0C0218-F67A-5B77-10E8-6A1E28DF2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2156" y="406400"/>
            <a:ext cx="7602467" cy="55070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r-HR" sz="2400" dirty="0"/>
              <a:t> "</a:t>
            </a:r>
            <a:r>
              <a:rPr lang="hr-HR" sz="2400" dirty="0" err="1"/>
              <a:t>realm_access</a:t>
            </a:r>
            <a:r>
              <a:rPr lang="hr-HR" sz="2400" dirty="0"/>
              <a:t>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hr-HR" sz="2400" dirty="0"/>
              <a:t>    "</a:t>
            </a:r>
            <a:r>
              <a:rPr lang="hr-HR" sz="2400" dirty="0" err="1"/>
              <a:t>roles</a:t>
            </a:r>
            <a:r>
              <a:rPr lang="hr-HR" sz="2400" dirty="0"/>
              <a:t>":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hr-HR" sz="2400" dirty="0"/>
              <a:t>      "</a:t>
            </a:r>
            <a:r>
              <a:rPr lang="hr-HR" sz="2400" dirty="0" err="1"/>
              <a:t>ferit</a:t>
            </a:r>
            <a:r>
              <a:rPr lang="hr-HR" sz="24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hr-HR" sz="2400" dirty="0"/>
              <a:t>      "fer",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hr-HR" sz="2400" dirty="0"/>
              <a:t>      "</a:t>
            </a:r>
            <a:r>
              <a:rPr lang="hr-HR" sz="2400" dirty="0" err="1"/>
              <a:t>iot-write</a:t>
            </a:r>
            <a:r>
              <a:rPr lang="hr-HR" sz="24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hr-HR" sz="2400" dirty="0"/>
              <a:t>      "</a:t>
            </a:r>
            <a:r>
              <a:rPr lang="hr-HR" sz="2400" dirty="0" err="1"/>
              <a:t>default-roles-spring</a:t>
            </a:r>
            <a:r>
              <a:rPr lang="hr-HR" sz="24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hr-HR" sz="2400" dirty="0"/>
              <a:t>      "</a:t>
            </a:r>
            <a:r>
              <a:rPr lang="hr-HR" sz="2400" dirty="0" err="1"/>
              <a:t>iot-read</a:t>
            </a:r>
            <a:r>
              <a:rPr lang="hr-HR" sz="24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hr-HR" sz="2400" dirty="0"/>
              <a:t>      "</a:t>
            </a:r>
            <a:r>
              <a:rPr lang="hr-HR" sz="2400" dirty="0" err="1"/>
              <a:t>offline_access</a:t>
            </a:r>
            <a:r>
              <a:rPr lang="hr-HR" sz="24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hr-HR" sz="2400" dirty="0"/>
              <a:t>      "</a:t>
            </a:r>
            <a:r>
              <a:rPr lang="hr-HR" sz="2400" dirty="0" err="1"/>
              <a:t>uma_authorization</a:t>
            </a:r>
            <a:r>
              <a:rPr lang="hr-HR" sz="24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hr-HR" sz="2400" dirty="0"/>
              <a:t>      "</a:t>
            </a:r>
            <a:r>
              <a:rPr lang="hr-HR" sz="2400" dirty="0" err="1"/>
              <a:t>app-user</a:t>
            </a:r>
            <a:r>
              <a:rPr lang="hr-HR" sz="2400" dirty="0"/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hr-HR" sz="2400" dirty="0"/>
              <a:t>   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hr-HR" sz="2400" dirty="0"/>
              <a:t>  },</a:t>
            </a:r>
          </a:p>
        </p:txBody>
      </p:sp>
    </p:spTree>
    <p:extLst>
      <p:ext uri="{BB962C8B-B14F-4D97-AF65-F5344CB8AC3E}">
        <p14:creationId xmlns:p14="http://schemas.microsoft.com/office/powerpoint/2010/main" val="386373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2823-D819-6942-7DCA-DC0975B5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JWT </a:t>
            </a:r>
            <a:r>
              <a:rPr lang="hr-HR" dirty="0" err="1"/>
              <a:t>Payload</a:t>
            </a:r>
            <a:br>
              <a:rPr lang="hr-HR" dirty="0"/>
            </a:br>
            <a:r>
              <a:rPr lang="hr-HR" dirty="0"/>
              <a:t>(3)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0E546E-4154-B9A6-7252-56A11E694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DAF92-7372-B2B8-5F1A-25B5D163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18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01ACD-6A7A-336A-FE0B-C3297A4855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hr-HR"/>
              <a:t>Sigurnost web-aplikacija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0C0218-F67A-5B77-10E8-6A1E28DF2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2156" y="406400"/>
            <a:ext cx="7602467" cy="55070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r-HR" sz="2400" dirty="0"/>
              <a:t> "</a:t>
            </a:r>
            <a:r>
              <a:rPr lang="hr-HR" sz="2400" dirty="0" err="1"/>
              <a:t>resource_access</a:t>
            </a:r>
            <a:r>
              <a:rPr lang="hr-HR" sz="2400" dirty="0"/>
              <a:t>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hr-HR" sz="2400" dirty="0"/>
              <a:t>    "</a:t>
            </a:r>
            <a:r>
              <a:rPr lang="hr-HR" sz="2400" dirty="0" err="1"/>
              <a:t>account</a:t>
            </a:r>
            <a:r>
              <a:rPr lang="hr-HR" sz="2400" dirty="0"/>
              <a:t>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hr-HR" sz="2400" dirty="0"/>
              <a:t>      "</a:t>
            </a:r>
            <a:r>
              <a:rPr lang="hr-HR" sz="2400" dirty="0" err="1"/>
              <a:t>roles</a:t>
            </a:r>
            <a:r>
              <a:rPr lang="hr-HR" sz="2400" dirty="0"/>
              <a:t>":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hr-HR" sz="2400" dirty="0"/>
              <a:t>        "</a:t>
            </a:r>
            <a:r>
              <a:rPr lang="hr-HR" sz="2400" dirty="0" err="1"/>
              <a:t>manage-account</a:t>
            </a:r>
            <a:r>
              <a:rPr lang="hr-HR" sz="24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hr-HR" sz="2400" dirty="0"/>
              <a:t>        "</a:t>
            </a:r>
            <a:r>
              <a:rPr lang="hr-HR" sz="2400" dirty="0" err="1"/>
              <a:t>manage-account-links</a:t>
            </a:r>
            <a:r>
              <a:rPr lang="hr-HR" sz="24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hr-HR" sz="2400" dirty="0"/>
              <a:t>        "</a:t>
            </a:r>
            <a:r>
              <a:rPr lang="hr-HR" sz="2400" dirty="0" err="1"/>
              <a:t>view</a:t>
            </a:r>
            <a:r>
              <a:rPr lang="hr-HR" sz="2400" dirty="0"/>
              <a:t>-profile"</a:t>
            </a:r>
          </a:p>
          <a:p>
            <a:pPr marL="0" indent="0">
              <a:spcBef>
                <a:spcPts val="0"/>
              </a:spcBef>
              <a:buNone/>
            </a:pPr>
            <a:r>
              <a:rPr lang="hr-HR" sz="2400" dirty="0"/>
              <a:t>     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hr-HR" sz="24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hr-HR" sz="2400" dirty="0"/>
              <a:t>  },</a:t>
            </a:r>
          </a:p>
        </p:txBody>
      </p:sp>
    </p:spTree>
    <p:extLst>
      <p:ext uri="{BB962C8B-B14F-4D97-AF65-F5344CB8AC3E}">
        <p14:creationId xmlns:p14="http://schemas.microsoft.com/office/powerpoint/2010/main" val="2425875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2823-D819-6942-7DCA-DC0975B5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JWT </a:t>
            </a:r>
            <a:r>
              <a:rPr lang="hr-HR" dirty="0" err="1"/>
              <a:t>Payload</a:t>
            </a:r>
            <a:br>
              <a:rPr lang="hr-HR" dirty="0"/>
            </a:br>
            <a:r>
              <a:rPr lang="hr-HR" dirty="0"/>
              <a:t>(4)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0E546E-4154-B9A6-7252-56A11E694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DAF92-7372-B2B8-5F1A-25B5D163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19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01ACD-6A7A-336A-FE0B-C3297A4855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hr-HR"/>
              <a:t>Sigurnost web-aplikacija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0C0218-F67A-5B77-10E8-6A1E28DF2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2156" y="406400"/>
            <a:ext cx="7602467" cy="55070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r-HR" sz="2400" dirty="0"/>
              <a:t> "</a:t>
            </a:r>
            <a:r>
              <a:rPr lang="hr-HR" sz="2400" dirty="0" err="1"/>
              <a:t>scope</a:t>
            </a:r>
            <a:r>
              <a:rPr lang="hr-HR" sz="2400" dirty="0"/>
              <a:t>": "</a:t>
            </a:r>
            <a:r>
              <a:rPr lang="hr-HR" sz="2400" dirty="0" err="1"/>
              <a:t>openid</a:t>
            </a:r>
            <a:r>
              <a:rPr lang="hr-HR" sz="2400" dirty="0"/>
              <a:t> profile email",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hr-HR" sz="2400" dirty="0"/>
              <a:t>  "</a:t>
            </a:r>
            <a:r>
              <a:rPr lang="hr-HR" sz="2400" dirty="0" err="1"/>
              <a:t>sid</a:t>
            </a:r>
            <a:r>
              <a:rPr lang="hr-HR" sz="2400" dirty="0"/>
              <a:t>": "c077f2c4-e9fa-4c7f-a249-90d3665a8626",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hr-HR" sz="2400" dirty="0"/>
              <a:t>  "</a:t>
            </a:r>
            <a:r>
              <a:rPr lang="hr-HR" sz="2400" dirty="0" err="1"/>
              <a:t>email_verified</a:t>
            </a:r>
            <a:r>
              <a:rPr lang="hr-HR" sz="2400" dirty="0"/>
              <a:t>": </a:t>
            </a:r>
            <a:r>
              <a:rPr lang="hr-HR" sz="2400" dirty="0" err="1"/>
              <a:t>false</a:t>
            </a:r>
            <a:r>
              <a:rPr lang="hr-HR" sz="2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hr-HR" sz="2400" dirty="0"/>
              <a:t>  "</a:t>
            </a:r>
            <a:r>
              <a:rPr lang="hr-HR" sz="2400" dirty="0" err="1"/>
              <a:t>name</a:t>
            </a:r>
            <a:r>
              <a:rPr lang="hr-HR" sz="2400" dirty="0"/>
              <a:t>": "Mario Kusek",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hr-HR" sz="2400" dirty="0"/>
              <a:t>  "</a:t>
            </a:r>
            <a:r>
              <a:rPr lang="hr-HR" sz="2400" dirty="0" err="1"/>
              <a:t>preferred_username</a:t>
            </a:r>
            <a:r>
              <a:rPr lang="hr-HR" sz="2400" dirty="0"/>
              <a:t>": "mario",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hr-HR" sz="2400" dirty="0"/>
              <a:t>  "</a:t>
            </a:r>
            <a:r>
              <a:rPr lang="hr-HR" sz="2400" dirty="0" err="1"/>
              <a:t>given_name</a:t>
            </a:r>
            <a:r>
              <a:rPr lang="hr-HR" sz="2400" dirty="0"/>
              <a:t>": "Mario",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hr-HR" sz="2400" dirty="0"/>
              <a:t>  "</a:t>
            </a:r>
            <a:r>
              <a:rPr lang="hr-HR" sz="2400" dirty="0" err="1"/>
              <a:t>family_name</a:t>
            </a:r>
            <a:r>
              <a:rPr lang="hr-HR" sz="2400" dirty="0"/>
              <a:t>": "Kusek",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hr-HR" sz="2400" dirty="0"/>
              <a:t>  "email": "</a:t>
            </a:r>
            <a:r>
              <a:rPr lang="hr-HR" sz="2400" dirty="0" err="1"/>
              <a:t>mario.kusek@fer.hr</a:t>
            </a:r>
            <a:r>
              <a:rPr lang="hr-HR" sz="2400" dirty="0"/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hr-H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26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5050FB-9425-AF40-9DAC-977080327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Sigurnost HTTP-a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2F30C8-25F1-A74B-8B66-6A43FFA84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r-HR" dirty="0"/>
              <a:t>zaštićena komunikacija</a:t>
            </a:r>
          </a:p>
          <a:p>
            <a:pPr lvl="1"/>
            <a:r>
              <a:rPr lang="hr-HR" dirty="0"/>
              <a:t>korištenje protokola HTTPS (HTTP preko TLS-a) – vrata: 443, 8443</a:t>
            </a:r>
          </a:p>
          <a:p>
            <a:r>
              <a:rPr lang="hr-HR" dirty="0" err="1"/>
              <a:t>autentifikacija</a:t>
            </a:r>
            <a:endParaRPr lang="hr-HR" dirty="0"/>
          </a:p>
          <a:p>
            <a:pPr lvl="1"/>
            <a:r>
              <a:rPr lang="hr-HR" dirty="0"/>
              <a:t>tko pokušava koristiti neki resurs?</a:t>
            </a:r>
          </a:p>
          <a:p>
            <a:pPr lvl="1"/>
            <a:r>
              <a:rPr lang="hr-HR" dirty="0"/>
              <a:t>kako identificirati korisnika?</a:t>
            </a:r>
          </a:p>
          <a:p>
            <a:pPr lvl="2"/>
            <a:r>
              <a:rPr lang="hr-HR" dirty="0"/>
              <a:t>pomoću korisničkog imena i lozinke se utvrđuje identitet korisnika</a:t>
            </a:r>
          </a:p>
          <a:p>
            <a:pPr lvl="2"/>
            <a:r>
              <a:rPr lang="hr-HR" dirty="0"/>
              <a:t>certifikati</a:t>
            </a:r>
          </a:p>
          <a:p>
            <a:pPr lvl="2"/>
            <a:r>
              <a:rPr lang="hr-HR" dirty="0" err="1"/>
              <a:t>tokeni</a:t>
            </a:r>
            <a:r>
              <a:rPr lang="hr-HR" dirty="0"/>
              <a:t> (različite vrste),</a:t>
            </a:r>
          </a:p>
          <a:p>
            <a:pPr lvl="2"/>
            <a:r>
              <a:rPr lang="hr-HR" dirty="0"/>
              <a:t>...</a:t>
            </a:r>
          </a:p>
          <a:p>
            <a:r>
              <a:rPr lang="hr-HR" dirty="0"/>
              <a:t>autorizacija</a:t>
            </a:r>
          </a:p>
          <a:p>
            <a:pPr lvl="1"/>
            <a:r>
              <a:rPr lang="hr-HR" dirty="0"/>
              <a:t>ima li korisnik/identitet pravo pristupa resursu?</a:t>
            </a:r>
          </a:p>
          <a:p>
            <a:pPr lvl="1"/>
            <a:r>
              <a:rPr lang="hr-HR" dirty="0"/>
              <a:t>svakom identitetu su dodijeljena određena prava kroz uloge</a:t>
            </a:r>
          </a:p>
          <a:p>
            <a:pPr lvl="1"/>
            <a:r>
              <a:rPr lang="hr-HR" dirty="0"/>
              <a:t>treba se izvoditi u slojevima (npr. URL, pozivi metoda, ...)</a:t>
            </a:r>
          </a:p>
          <a:p>
            <a:endParaRPr lang="hr-HR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6871FC-8F19-C141-A231-328CD1FC7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05582-7BFA-5649-9559-83DB2A07FF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hr-HR"/>
              <a:t>Sigurnost web-aplikacija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AD311-21DD-5144-AF54-1171596C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6623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48CE-68EE-E44C-89A7-497A6604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Zaštićena komunikacija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11346C-81B5-984D-BC1A-7130162C0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Klijent – REST API</a:t>
            </a:r>
          </a:p>
          <a:p>
            <a:pPr lvl="1"/>
            <a:r>
              <a:rPr lang="hr-HR" dirty="0"/>
              <a:t>Zahtjevi koji dolaze trebaju biti HTTPS</a:t>
            </a:r>
          </a:p>
          <a:p>
            <a:pPr lvl="1"/>
            <a:r>
              <a:rPr lang="hr-HR" dirty="0"/>
              <a:t>Potrebno je dobaviti i podesiti certifikate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674581-EE11-034C-9755-EF55A375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3489A9-3093-FD45-AE76-2D3F6E213A5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hr-HR"/>
              <a:t>Sigurnost web-aplikacija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3DA81-56B6-A541-A2FF-40F3BDFA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9403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4F5F2-6240-C14B-A064-42618FF8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Autentifikacija</a:t>
            </a:r>
            <a:r>
              <a:rPr lang="hr-HR" dirty="0"/>
              <a:t> pomoću 3. strane – OAuth2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D0DE4-A6B9-6046-B236-C4A1977F6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416204"/>
            <a:ext cx="10764836" cy="4694663"/>
          </a:xfrm>
        </p:spPr>
        <p:txBody>
          <a:bodyPr>
            <a:normAutofit/>
          </a:bodyPr>
          <a:lstStyle/>
          <a:p>
            <a:r>
              <a:rPr lang="hr-HR" dirty="0">
                <a:hlinkClick r:id="rId3"/>
              </a:rPr>
              <a:t>OAuth2</a:t>
            </a:r>
            <a:r>
              <a:rPr lang="hr-HR" dirty="0"/>
              <a:t> (RFC 6749 </a:t>
            </a:r>
            <a:r>
              <a:rPr lang="hr-HR" dirty="0">
                <a:sym typeface="Wingdings" pitchFamily="2" charset="2"/>
              </a:rPr>
              <a:t> RFC 8252  </a:t>
            </a:r>
            <a:r>
              <a:rPr lang="hr-HR" dirty="0" err="1">
                <a:sym typeface="Wingdings" pitchFamily="2" charset="2"/>
              </a:rPr>
              <a:t>OAuth</a:t>
            </a:r>
            <a:r>
              <a:rPr lang="hr-HR" dirty="0">
                <a:sym typeface="Wingdings" pitchFamily="2" charset="2"/>
              </a:rPr>
              <a:t> 2.1 – </a:t>
            </a:r>
            <a:r>
              <a:rPr lang="hr-HR" dirty="0">
                <a:sym typeface="Wingdings" pitchFamily="2" charset="2"/>
                <a:hlinkClick r:id="rId4"/>
              </a:rPr>
              <a:t>draft</a:t>
            </a:r>
            <a:r>
              <a:rPr lang="hr-HR" dirty="0"/>
              <a:t>) </a:t>
            </a:r>
          </a:p>
          <a:p>
            <a:r>
              <a:rPr lang="hr-HR" dirty="0"/>
              <a:t>3. strana: </a:t>
            </a:r>
            <a:r>
              <a:rPr lang="hr-HR" dirty="0" err="1"/>
              <a:t>Keycloak</a:t>
            </a:r>
            <a:r>
              <a:rPr lang="hr-HR" dirty="0"/>
              <a:t>, </a:t>
            </a:r>
            <a:r>
              <a:rPr lang="hr-HR" dirty="0" err="1"/>
              <a:t>Okta</a:t>
            </a:r>
            <a:r>
              <a:rPr lang="hr-HR" dirty="0"/>
              <a:t>, Google, Facebook, </a:t>
            </a:r>
            <a:r>
              <a:rPr lang="hr-HR" dirty="0" err="1"/>
              <a:t>Linkedin</a:t>
            </a:r>
            <a:r>
              <a:rPr lang="hr-HR" dirty="0"/>
              <a:t>, Twitter, </a:t>
            </a:r>
            <a:r>
              <a:rPr lang="hr-HR" dirty="0" err="1"/>
              <a:t>Github</a:t>
            </a:r>
            <a:r>
              <a:rPr lang="hr-HR" dirty="0"/>
              <a:t>, Microsoft, …</a:t>
            </a:r>
          </a:p>
          <a:p>
            <a:r>
              <a:rPr lang="hr-HR" dirty="0"/>
              <a:t>Standardi: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59E75-5E73-4241-B156-C3D1C717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D0413D-4389-4946-BE36-2BEB559318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hr-HR"/>
              <a:t>Sigurnost web-aplikacija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2BD97-7249-DD4C-8C6D-89577470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4</a:t>
            </a:fld>
            <a:endParaRPr lang="hr-HR"/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222FCFEE-B782-0D41-8498-C032B86D6D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009" y="3046796"/>
            <a:ext cx="9243097" cy="717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3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B392-6425-504B-8D40-0573F273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r-HR" sz="3600" dirty="0"/>
              <a:t>Komponente sustava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CA158-9E40-804A-AF12-AC582332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25.4.2022.</a:t>
            </a:r>
            <a:endParaRPr lang="hr-H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942B6-9F30-C34B-9CD0-11717D46AA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Sigurnost web-aplikacija</a:t>
            </a:r>
            <a:endParaRPr lang="hr-HR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919690-9300-4145-BA49-E30D358D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5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15129-84C1-90D7-C0F3-D8095FEE0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850" y="1231900"/>
            <a:ext cx="41783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6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4F5F2-6240-C14B-A064-42618FF8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OAuth2 – uloge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D0DE4-A6B9-6046-B236-C4A1977F6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416204"/>
            <a:ext cx="10764836" cy="4694663"/>
          </a:xfrm>
        </p:spPr>
        <p:txBody>
          <a:bodyPr>
            <a:normAutofit fontScale="92500" lnSpcReduction="20000"/>
          </a:bodyPr>
          <a:lstStyle/>
          <a:p>
            <a:r>
              <a:rPr lang="hr-HR" dirty="0"/>
              <a:t>Uloge:</a:t>
            </a:r>
          </a:p>
          <a:p>
            <a:pPr lvl="1"/>
            <a:r>
              <a:rPr lang="hr-HR" i="1" dirty="0" err="1"/>
              <a:t>Resource</a:t>
            </a:r>
            <a:r>
              <a:rPr lang="hr-HR" i="1" dirty="0"/>
              <a:t> </a:t>
            </a:r>
            <a:r>
              <a:rPr lang="hr-HR" i="1" dirty="0" err="1"/>
              <a:t>Owner</a:t>
            </a:r>
            <a:r>
              <a:rPr lang="hr-HR" i="1" dirty="0"/>
              <a:t> –</a:t>
            </a:r>
            <a:r>
              <a:rPr lang="hr-HR" dirty="0"/>
              <a:t> vlasnik resursa (osoba)</a:t>
            </a:r>
          </a:p>
          <a:p>
            <a:pPr lvl="1"/>
            <a:r>
              <a:rPr lang="hr-HR" i="1" dirty="0" err="1"/>
              <a:t>Resource</a:t>
            </a:r>
            <a:r>
              <a:rPr lang="hr-HR" i="1" dirty="0"/>
              <a:t> Server –</a:t>
            </a:r>
            <a:r>
              <a:rPr lang="hr-HR" dirty="0"/>
              <a:t> poslužitelj koji poslužuje zaštićene podatke (npr. API </a:t>
            </a:r>
            <a:r>
              <a:rPr lang="hr-HR" dirty="0" err="1"/>
              <a:t>Gateway</a:t>
            </a:r>
            <a:r>
              <a:rPr lang="hr-HR" dirty="0"/>
              <a:t>, REST API poslužitelj)</a:t>
            </a:r>
          </a:p>
          <a:p>
            <a:pPr lvl="1"/>
            <a:r>
              <a:rPr lang="hr-HR" i="1" dirty="0" err="1"/>
              <a:t>Client</a:t>
            </a:r>
            <a:r>
              <a:rPr lang="hr-HR" i="1" dirty="0"/>
              <a:t> </a:t>
            </a:r>
            <a:r>
              <a:rPr lang="hr-HR" dirty="0"/>
              <a:t>– aplikacija koja zahtjeva pristup poslužitelju resursa (npr. preglednik, mobilna aplikacija, </a:t>
            </a:r>
            <a:r>
              <a:rPr lang="hr-HR" dirty="0" err="1"/>
              <a:t>Javascript</a:t>
            </a:r>
            <a:r>
              <a:rPr lang="hr-HR" dirty="0"/>
              <a:t> aplikacija u pregledniku, …) na zahtjev vlasnika resursa</a:t>
            </a:r>
            <a:endParaRPr lang="hr-HR" i="1" dirty="0"/>
          </a:p>
          <a:p>
            <a:pPr lvl="1"/>
            <a:r>
              <a:rPr lang="hr-HR" i="1" dirty="0" err="1"/>
              <a:t>Authorization</a:t>
            </a:r>
            <a:r>
              <a:rPr lang="hr-HR" i="1" dirty="0"/>
              <a:t> Server </a:t>
            </a:r>
            <a:r>
              <a:rPr lang="hr-HR" dirty="0"/>
              <a:t>– poslužitelj koji generira </a:t>
            </a:r>
            <a:r>
              <a:rPr lang="hr-HR" dirty="0" err="1"/>
              <a:t>tokene</a:t>
            </a:r>
            <a:r>
              <a:rPr lang="hr-HR" dirty="0"/>
              <a:t> (npr. </a:t>
            </a:r>
            <a:r>
              <a:rPr lang="hr-HR" dirty="0" err="1"/>
              <a:t>Keycloak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U nekim slučajevima entiteti mogu imati više uloga</a:t>
            </a:r>
          </a:p>
          <a:p>
            <a:r>
              <a:rPr lang="hr-HR" dirty="0" err="1"/>
              <a:t>Tokeni</a:t>
            </a:r>
            <a:r>
              <a:rPr lang="hr-HR" dirty="0"/>
              <a:t>:</a:t>
            </a:r>
          </a:p>
          <a:p>
            <a:pPr lvl="1"/>
            <a:r>
              <a:rPr lang="hr-HR" i="1" dirty="0"/>
              <a:t>Access </a:t>
            </a:r>
            <a:r>
              <a:rPr lang="hr-HR" i="1" dirty="0" err="1"/>
              <a:t>token</a:t>
            </a:r>
            <a:r>
              <a:rPr lang="hr-HR" i="1" dirty="0"/>
              <a:t> </a:t>
            </a:r>
            <a:r>
              <a:rPr lang="hr-HR" dirty="0"/>
              <a:t>– služi za pristup resursima, ima limitirano vrijeme valjanosti</a:t>
            </a:r>
          </a:p>
          <a:p>
            <a:pPr lvl="1"/>
            <a:r>
              <a:rPr lang="hr-HR" i="1" dirty="0" err="1"/>
              <a:t>Refresh</a:t>
            </a:r>
            <a:r>
              <a:rPr lang="hr-HR" i="1" dirty="0"/>
              <a:t> </a:t>
            </a:r>
            <a:r>
              <a:rPr lang="hr-HR" i="1" dirty="0" err="1"/>
              <a:t>token</a:t>
            </a:r>
            <a:r>
              <a:rPr lang="hr-HR" dirty="0"/>
              <a:t> – služi za obnovu pristupnog </a:t>
            </a:r>
            <a:r>
              <a:rPr lang="hr-HR" dirty="0" err="1"/>
              <a:t>tokena</a:t>
            </a:r>
            <a:endParaRPr lang="hr-HR" dirty="0"/>
          </a:p>
          <a:p>
            <a:pPr lvl="2"/>
            <a:r>
              <a:rPr lang="hr-HR" dirty="0"/>
              <a:t>postoje implementacije koje koriste više puta isti </a:t>
            </a:r>
            <a:r>
              <a:rPr lang="hr-HR" i="1" dirty="0" err="1"/>
              <a:t>Refresh</a:t>
            </a:r>
            <a:r>
              <a:rPr lang="hr-HR" i="1" dirty="0"/>
              <a:t> </a:t>
            </a:r>
            <a:r>
              <a:rPr lang="hr-HR" i="1" dirty="0" err="1"/>
              <a:t>token</a:t>
            </a:r>
            <a:r>
              <a:rPr lang="hr-HR" i="1" dirty="0"/>
              <a:t> </a:t>
            </a:r>
            <a:r>
              <a:rPr lang="hr-HR" dirty="0"/>
              <a:t>– ne preporuča se</a:t>
            </a:r>
          </a:p>
          <a:p>
            <a:pPr lvl="2"/>
            <a:r>
              <a:rPr lang="hr-HR" dirty="0"/>
              <a:t>preporuka je da se </a:t>
            </a:r>
            <a:r>
              <a:rPr lang="hr-HR" i="1" dirty="0" err="1"/>
              <a:t>Refresh</a:t>
            </a:r>
            <a:r>
              <a:rPr lang="hr-HR" i="1" dirty="0"/>
              <a:t> </a:t>
            </a:r>
            <a:r>
              <a:rPr lang="hr-HR" i="1" dirty="0" err="1"/>
              <a:t>token</a:t>
            </a:r>
            <a:r>
              <a:rPr lang="hr-HR" i="1" dirty="0"/>
              <a:t> </a:t>
            </a:r>
            <a:r>
              <a:rPr lang="hr-HR" dirty="0"/>
              <a:t>koristi samo jednom</a:t>
            </a:r>
          </a:p>
          <a:p>
            <a:pPr lvl="2"/>
            <a:r>
              <a:rPr lang="hr-HR" dirty="0"/>
              <a:t>kod obnove pristupnog </a:t>
            </a:r>
            <a:r>
              <a:rPr lang="hr-HR" dirty="0" err="1"/>
              <a:t>tokena</a:t>
            </a:r>
            <a:r>
              <a:rPr lang="hr-HR" dirty="0"/>
              <a:t> se isporučuje novi </a:t>
            </a:r>
            <a:r>
              <a:rPr lang="hr-HR" i="1" dirty="0" err="1"/>
              <a:t>Refresh</a:t>
            </a:r>
            <a:r>
              <a:rPr lang="hr-HR" i="1" dirty="0"/>
              <a:t> </a:t>
            </a:r>
            <a:r>
              <a:rPr lang="hr-HR" i="1" dirty="0" err="1"/>
              <a:t>token</a:t>
            </a:r>
            <a:endParaRPr lang="hr-HR" i="1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59E75-5E73-4241-B156-C3D1C717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D0413D-4389-4946-BE36-2BEB559318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hr-HR"/>
              <a:t>Sigurnost web-aplikacija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2BD97-7249-DD4C-8C6D-89577470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6250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E0CF-ABBC-CB49-B4D0-82A1DF92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OAuth2 – vrste aplikacija/tokova (</a:t>
            </a:r>
            <a:r>
              <a:rPr lang="hr-HR" i="1" dirty="0" err="1"/>
              <a:t>flow</a:t>
            </a:r>
            <a:r>
              <a:rPr lang="hr-HR" dirty="0"/>
              <a:t>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942B94-A800-B849-91BF-14CEB617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B7D8E-D5E5-E945-AD9C-29354BB5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7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1E1B3-8D7B-BC45-87B3-7903885EE3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hr-HR"/>
              <a:t>Sigurnost web-aplikacija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94BE2-6F72-6340-AA21-C4360BCCE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329179"/>
            <a:ext cx="10764836" cy="4939646"/>
          </a:xfrm>
        </p:spPr>
        <p:txBody>
          <a:bodyPr>
            <a:normAutofit fontScale="70000" lnSpcReduction="20000"/>
          </a:bodyPr>
          <a:lstStyle/>
          <a:p>
            <a:r>
              <a:rPr lang="hr-HR" dirty="0"/>
              <a:t>povjerljive (</a:t>
            </a:r>
            <a:r>
              <a:rPr lang="hr-HR" i="1" dirty="0" err="1"/>
              <a:t>confidential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može se isporučiti s klijentskom tajnom </a:t>
            </a:r>
            <a:r>
              <a:rPr lang="hr-HR" i="1" dirty="0"/>
              <a:t>(</a:t>
            </a:r>
            <a:r>
              <a:rPr lang="hr-HR" i="1" dirty="0" err="1"/>
              <a:t>client</a:t>
            </a:r>
            <a:r>
              <a:rPr lang="hr-HR" i="1" dirty="0"/>
              <a:t> </a:t>
            </a:r>
            <a:r>
              <a:rPr lang="hr-HR" i="1" dirty="0" err="1"/>
              <a:t>secret</a:t>
            </a:r>
            <a:r>
              <a:rPr lang="hr-HR" i="1" dirty="0"/>
              <a:t>)</a:t>
            </a:r>
          </a:p>
          <a:p>
            <a:pPr lvl="1"/>
            <a:r>
              <a:rPr lang="hr-HR" dirty="0"/>
              <a:t>Koristi </a:t>
            </a:r>
            <a:r>
              <a:rPr lang="hr-HR" i="1" dirty="0" err="1"/>
              <a:t>Authorization</a:t>
            </a:r>
            <a:r>
              <a:rPr lang="hr-HR" i="1" dirty="0"/>
              <a:t> </a:t>
            </a:r>
            <a:r>
              <a:rPr lang="hr-HR" i="1" dirty="0" err="1"/>
              <a:t>Code</a:t>
            </a:r>
            <a:r>
              <a:rPr lang="hr-HR" i="1" dirty="0"/>
              <a:t> </a:t>
            </a:r>
            <a:r>
              <a:rPr lang="hr-HR" i="1" dirty="0" err="1"/>
              <a:t>Flow</a:t>
            </a:r>
            <a:endParaRPr lang="hr-HR" i="1" dirty="0"/>
          </a:p>
          <a:p>
            <a:pPr lvl="1"/>
            <a:r>
              <a:rPr lang="hr-HR" dirty="0"/>
              <a:t>Npr.:</a:t>
            </a:r>
          </a:p>
          <a:p>
            <a:pPr lvl="2"/>
            <a:r>
              <a:rPr lang="hr-HR" dirty="0"/>
              <a:t>pozadinska web-aplikacija (</a:t>
            </a:r>
            <a:r>
              <a:rPr lang="hr-HR" i="1" dirty="0" err="1"/>
              <a:t>backend</a:t>
            </a:r>
            <a:r>
              <a:rPr lang="hr-HR" dirty="0"/>
              <a:t>), </a:t>
            </a:r>
            <a:r>
              <a:rPr lang="hr-HR" dirty="0" err="1"/>
              <a:t>mikrousluga</a:t>
            </a:r>
            <a:endParaRPr lang="hr-HR" dirty="0"/>
          </a:p>
          <a:p>
            <a:r>
              <a:rPr lang="hr-HR" b="1" dirty="0"/>
              <a:t>javne </a:t>
            </a:r>
            <a:r>
              <a:rPr lang="hr-HR" b="1" i="1" dirty="0"/>
              <a:t>(</a:t>
            </a:r>
            <a:r>
              <a:rPr lang="hr-HR" b="1" i="1" dirty="0" err="1"/>
              <a:t>public</a:t>
            </a:r>
            <a:r>
              <a:rPr lang="hr-HR" b="1" i="1" dirty="0"/>
              <a:t>)</a:t>
            </a:r>
          </a:p>
          <a:p>
            <a:pPr lvl="1"/>
            <a:r>
              <a:rPr lang="hr-HR" dirty="0"/>
              <a:t>Ne može se isporučiti s klijentskom tajnom jer se može raditi inspekcija koda i pročitati tajna</a:t>
            </a:r>
          </a:p>
          <a:p>
            <a:pPr lvl="1"/>
            <a:r>
              <a:rPr lang="hr-HR" dirty="0"/>
              <a:t>Ako se aplikacija izvršava na klijentskim uređajima onda je ona javna</a:t>
            </a:r>
          </a:p>
          <a:p>
            <a:pPr lvl="1"/>
            <a:r>
              <a:rPr lang="hr-HR" dirty="0"/>
              <a:t>Koristi </a:t>
            </a:r>
            <a:r>
              <a:rPr lang="hr-HR" i="1" dirty="0" err="1"/>
              <a:t>Authorization</a:t>
            </a:r>
            <a:r>
              <a:rPr lang="hr-HR" i="1" dirty="0"/>
              <a:t> </a:t>
            </a:r>
            <a:r>
              <a:rPr lang="hr-HR" i="1" dirty="0" err="1"/>
              <a:t>Code</a:t>
            </a:r>
            <a:r>
              <a:rPr lang="hr-HR" i="1" dirty="0"/>
              <a:t> </a:t>
            </a:r>
            <a:r>
              <a:rPr lang="hr-HR" i="1" dirty="0" err="1"/>
              <a:t>Flow</a:t>
            </a:r>
            <a:r>
              <a:rPr lang="hr-HR" i="1" dirty="0"/>
              <a:t> </a:t>
            </a:r>
            <a:r>
              <a:rPr lang="hr-HR" i="1" dirty="0" err="1"/>
              <a:t>with</a:t>
            </a:r>
            <a:r>
              <a:rPr lang="hr-HR" i="1" dirty="0"/>
              <a:t> </a:t>
            </a:r>
            <a:r>
              <a:rPr lang="hr-HR" i="1" dirty="0" err="1"/>
              <a:t>Proof</a:t>
            </a:r>
            <a:r>
              <a:rPr lang="hr-HR" i="1" dirty="0"/>
              <a:t> </a:t>
            </a:r>
            <a:r>
              <a:rPr lang="hr-HR" i="1" dirty="0" err="1"/>
              <a:t>Key</a:t>
            </a:r>
            <a:r>
              <a:rPr lang="hr-HR" i="1" dirty="0"/>
              <a:t> for </a:t>
            </a:r>
            <a:r>
              <a:rPr lang="hr-HR" i="1" dirty="0" err="1"/>
              <a:t>Code</a:t>
            </a:r>
            <a:r>
              <a:rPr lang="hr-HR" i="1" dirty="0"/>
              <a:t> Exchange (PKCE)</a:t>
            </a:r>
          </a:p>
          <a:p>
            <a:pPr lvl="1"/>
            <a:r>
              <a:rPr lang="hr-HR" dirty="0"/>
              <a:t>Npr.:</a:t>
            </a:r>
          </a:p>
          <a:p>
            <a:pPr lvl="2"/>
            <a:r>
              <a:rPr lang="hr-HR" dirty="0"/>
              <a:t>mobilna aplikacija</a:t>
            </a:r>
          </a:p>
          <a:p>
            <a:pPr lvl="2"/>
            <a:r>
              <a:rPr lang="hr-HR" dirty="0"/>
              <a:t>web-aplikacija na jednoj stranici (</a:t>
            </a:r>
            <a:r>
              <a:rPr lang="hr-HR" i="1" dirty="0"/>
              <a:t>single-</a:t>
            </a:r>
            <a:r>
              <a:rPr lang="hr-HR" i="1" dirty="0" err="1"/>
              <a:t>page</a:t>
            </a:r>
            <a:r>
              <a:rPr lang="hr-HR" i="1" dirty="0"/>
              <a:t> web-</a:t>
            </a:r>
            <a:r>
              <a:rPr lang="hr-HR" i="1" dirty="0" err="1"/>
              <a:t>app</a:t>
            </a:r>
            <a:r>
              <a:rPr lang="hr-HR" dirty="0"/>
              <a:t>)</a:t>
            </a:r>
          </a:p>
          <a:p>
            <a:r>
              <a:rPr lang="hr-HR" dirty="0"/>
              <a:t>provjerljiva i javna istovremeno (</a:t>
            </a:r>
            <a:r>
              <a:rPr lang="en-GB" i="1" dirty="0" err="1"/>
              <a:t>credentiled</a:t>
            </a:r>
            <a:r>
              <a:rPr lang="en-GB" i="1" dirty="0"/>
              <a:t> client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primjer: mobilna aplikacija koja je javna, i na početku nema klijentsku tajnu. Ona koristi dinamičku registraciju klijenta da bi dobila klijentsku tajnu. Prvi zahtjev nema nikakvu </a:t>
            </a:r>
            <a:r>
              <a:rPr lang="hr-HR" dirty="0" err="1"/>
              <a:t>autentifikaciju</a:t>
            </a:r>
            <a:r>
              <a:rPr lang="hr-HR" dirty="0"/>
              <a:t> pa je potrebno koristiti "</a:t>
            </a:r>
            <a:r>
              <a:rPr lang="hr-HR" i="1" dirty="0" err="1"/>
              <a:t>consent</a:t>
            </a:r>
            <a:r>
              <a:rPr lang="hr-HR" i="1" dirty="0"/>
              <a:t> </a:t>
            </a:r>
            <a:r>
              <a:rPr lang="hr-HR" i="1" dirty="0" err="1"/>
              <a:t>page</a:t>
            </a:r>
            <a:r>
              <a:rPr lang="hr-HR" dirty="0"/>
              <a:t>" da bi se došlo do toga, ali onda se može koristiti ta klijentska tajna za ostale zahtjeve.</a:t>
            </a:r>
          </a:p>
          <a:p>
            <a:pPr lvl="1"/>
            <a:endParaRPr lang="hr-HR" dirty="0"/>
          </a:p>
          <a:p>
            <a:pPr lvl="2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46368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CEB1-F84A-2B46-BADC-CE0E31C2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OAuth2 – inicijalizacija (registracija klijenta)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C28B01B-4617-BB46-B635-BB080B546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E91F4B-D5FC-E044-A3D3-9ED43922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8</a:t>
            </a:fld>
            <a:endParaRPr lang="hr-HR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AEA679-EA08-AA41-8B1D-2850C32D94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hr-HR"/>
              <a:t>Sigurnost web-aplikacija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C3038B7-BCCB-2641-9F1D-B213BD46B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5" y="3429000"/>
            <a:ext cx="10764837" cy="2484438"/>
          </a:xfrm>
        </p:spPr>
        <p:txBody>
          <a:bodyPr>
            <a:normAutofit fontScale="92500" lnSpcReduction="20000"/>
          </a:bodyPr>
          <a:lstStyle/>
          <a:p>
            <a:r>
              <a:rPr lang="hr-HR" sz="2400" dirty="0" err="1"/>
              <a:t>Resource</a:t>
            </a:r>
            <a:r>
              <a:rPr lang="hr-HR" sz="2400" dirty="0"/>
              <a:t> Server </a:t>
            </a:r>
            <a:r>
              <a:rPr lang="hr-HR" sz="2400" dirty="0" err="1"/>
              <a:t>Owner</a:t>
            </a:r>
            <a:r>
              <a:rPr lang="hr-HR" sz="2400" dirty="0"/>
              <a:t> – administrator poslužitelja</a:t>
            </a:r>
          </a:p>
          <a:p>
            <a:pPr lvl="1"/>
            <a:r>
              <a:rPr lang="hr-HR" sz="2000" dirty="0"/>
              <a:t>web-obrazac</a:t>
            </a:r>
          </a:p>
          <a:p>
            <a:r>
              <a:rPr lang="hr-HR" sz="2400" dirty="0" err="1"/>
              <a:t>Callback</a:t>
            </a:r>
            <a:r>
              <a:rPr lang="hr-HR" sz="2400" dirty="0"/>
              <a:t>/</a:t>
            </a:r>
            <a:r>
              <a:rPr lang="hr-HR" sz="2400" dirty="0" err="1"/>
              <a:t>Redirect</a:t>
            </a:r>
            <a:r>
              <a:rPr lang="hr-HR" sz="2400" dirty="0"/>
              <a:t> URI</a:t>
            </a:r>
          </a:p>
          <a:p>
            <a:pPr lvl="1"/>
            <a:r>
              <a:rPr lang="hr-HR" sz="2000" dirty="0"/>
              <a:t>Na poslužitelj kojeg kontroliramo (DNS i HTTPS)</a:t>
            </a:r>
          </a:p>
          <a:p>
            <a:r>
              <a:rPr lang="hr-HR" sz="2400" dirty="0" err="1"/>
              <a:t>Client</a:t>
            </a:r>
            <a:r>
              <a:rPr lang="hr-HR" sz="2400" dirty="0"/>
              <a:t> ID – identifikator aplikacije (javna informacija)</a:t>
            </a:r>
          </a:p>
          <a:p>
            <a:r>
              <a:rPr lang="hr-HR" sz="2400" dirty="0" err="1"/>
              <a:t>Client</a:t>
            </a:r>
            <a:r>
              <a:rPr lang="hr-HR" sz="2400" dirty="0"/>
              <a:t> </a:t>
            </a:r>
            <a:r>
              <a:rPr lang="hr-HR" sz="2400" dirty="0" err="1"/>
              <a:t>Secret</a:t>
            </a:r>
            <a:r>
              <a:rPr lang="hr-HR" sz="2400" dirty="0"/>
              <a:t> (klijentska tajna) – lozinka aplikacije (privatna informacija)</a:t>
            </a:r>
          </a:p>
          <a:p>
            <a:pPr lvl="1"/>
            <a:r>
              <a:rPr lang="hr-HR" sz="2000" dirty="0"/>
              <a:t>Samo za aplikacije kojima vjerujemo (pozadinska web-aplikacija tj. </a:t>
            </a:r>
            <a:r>
              <a:rPr lang="hr-HR" sz="2000" i="1" dirty="0"/>
              <a:t>server side web-</a:t>
            </a:r>
            <a:r>
              <a:rPr lang="hr-HR" sz="2000" i="1" dirty="0" err="1"/>
              <a:t>app</a:t>
            </a:r>
            <a:r>
              <a:rPr lang="hr-HR" sz="2000" dirty="0"/>
              <a:t>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D64BB2E-59B4-A745-8D62-C82A6DB60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288" y="1398861"/>
            <a:ext cx="6505424" cy="180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7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CEB1-F84A-2B46-BADC-CE0E31C2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OAuth2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86936-B04F-AD44-895A-491B9EDB9E15}"/>
              </a:ext>
            </a:extLst>
          </p:cNvPr>
          <p:cNvSpPr txBox="1"/>
          <p:nvPr/>
        </p:nvSpPr>
        <p:spPr>
          <a:xfrm>
            <a:off x="839786" y="1433860"/>
            <a:ext cx="16561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Pristupanje resursu preko web-aplikacije na poslužitelju</a:t>
            </a:r>
          </a:p>
          <a:p>
            <a:endParaRPr lang="hr-H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</a:rPr>
              <a:t>Klijent i poslužitelj resursa mogu biti jedan entitet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721E49F-7231-444D-98FF-025E94CB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25.4.2022.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06229B-D780-4B4C-887E-0A3AEE53E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hr-HR"/>
              <a:t>Sigurnost web-aplikacija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F1E35F-1058-BF4E-AD23-7247AC87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9</a:t>
            </a:fld>
            <a:endParaRPr lang="hr-H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222D58-B7D6-9441-84EA-0A4D8870F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262" y="136525"/>
            <a:ext cx="7800198" cy="658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45457"/>
      </p:ext>
    </p:extLst>
  </p:cSld>
  <p:clrMapOvr>
    <a:masterClrMapping/>
  </p:clrMapOvr>
</p:sld>
</file>

<file path=ppt/theme/theme1.xml><?xml version="1.0" encoding="utf-8"?>
<a:theme xmlns:a="http://schemas.openxmlformats.org/drawingml/2006/main" name="FER Dark">
  <a:themeElements>
    <a:clrScheme name="FER1">
      <a:dk1>
        <a:srgbClr val="02000D"/>
      </a:dk1>
      <a:lt1>
        <a:srgbClr val="FFFFFF"/>
      </a:lt1>
      <a:dk2>
        <a:srgbClr val="00003F"/>
      </a:dk2>
      <a:lt2>
        <a:srgbClr val="ECB000"/>
      </a:lt2>
      <a:accent1>
        <a:srgbClr val="5B9BD5"/>
      </a:accent1>
      <a:accent2>
        <a:srgbClr val="E5681B"/>
      </a:accent2>
      <a:accent3>
        <a:srgbClr val="92D050"/>
      </a:accent3>
      <a:accent4>
        <a:srgbClr val="FFC000"/>
      </a:accent4>
      <a:accent5>
        <a:srgbClr val="2F5496"/>
      </a:accent5>
      <a:accent6>
        <a:srgbClr val="538135"/>
      </a:accent6>
      <a:hlink>
        <a:srgbClr val="4472C4"/>
      </a:hlink>
      <a:folHlink>
        <a:srgbClr val="954F72"/>
      </a:folHlink>
    </a:clrScheme>
    <a:fontScheme name="Roobert">
      <a:majorFont>
        <a:latin typeface="Roobert bold"/>
        <a:ea typeface=""/>
        <a:cs typeface=""/>
      </a:majorFont>
      <a:minorFont>
        <a:latin typeface="Roober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zvjesca_dekana_i_prodekana_i_dodatna_izvjesca[74]" id="{5F4AA79C-E0C6-3B4A-96DB-451011310944}" vid="{9B401FBB-F3B5-B94A-A9C7-3C6A896D5544}"/>
    </a:ext>
  </a:extLst>
</a:theme>
</file>

<file path=ppt/theme/theme2.xml><?xml version="1.0" encoding="utf-8"?>
<a:theme xmlns:a="http://schemas.openxmlformats.org/drawingml/2006/main" name="FER_Light">
  <a:themeElements>
    <a:clrScheme name="FER1">
      <a:dk1>
        <a:srgbClr val="02000D"/>
      </a:dk1>
      <a:lt1>
        <a:srgbClr val="FFFFFF"/>
      </a:lt1>
      <a:dk2>
        <a:srgbClr val="00003F"/>
      </a:dk2>
      <a:lt2>
        <a:srgbClr val="ECB000"/>
      </a:lt2>
      <a:accent1>
        <a:srgbClr val="5B9BD5"/>
      </a:accent1>
      <a:accent2>
        <a:srgbClr val="E5681B"/>
      </a:accent2>
      <a:accent3>
        <a:srgbClr val="92D050"/>
      </a:accent3>
      <a:accent4>
        <a:srgbClr val="FFC000"/>
      </a:accent4>
      <a:accent5>
        <a:srgbClr val="2F5496"/>
      </a:accent5>
      <a:accent6>
        <a:srgbClr val="538135"/>
      </a:accent6>
      <a:hlink>
        <a:srgbClr val="4472C4"/>
      </a:hlink>
      <a:folHlink>
        <a:srgbClr val="954F72"/>
      </a:folHlink>
    </a:clrScheme>
    <a:fontScheme name="Roobert">
      <a:majorFont>
        <a:latin typeface="Roobert bold"/>
        <a:ea typeface=""/>
        <a:cs typeface=""/>
      </a:majorFont>
      <a:minorFont>
        <a:latin typeface="Roober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zvjesca_dekana_i_prodekana_i_dodatna_izvjesca[74]" id="{5F4AA79C-E0C6-3B4A-96DB-451011310944}" vid="{16F4F11A-CB3A-B149-BBEF-CDBE8A1D5AC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F30D5BB33E8C0488E3590695D5A11B0" ma:contentTypeVersion="13" ma:contentTypeDescription="Stvaranje novog dokumenta." ma:contentTypeScope="" ma:versionID="8b3c9df088eeb398b6b3dd956769e2c7">
  <xsd:schema xmlns:xsd="http://www.w3.org/2001/XMLSchema" xmlns:xs="http://www.w3.org/2001/XMLSchema" xmlns:p="http://schemas.microsoft.com/office/2006/metadata/properties" xmlns:ns3="a1d45fa2-cb3e-4a29-8363-f463050e62dd" xmlns:ns4="8257dfae-3f44-4a5e-b2e2-68f9db5f600c" targetNamespace="http://schemas.microsoft.com/office/2006/metadata/properties" ma:root="true" ma:fieldsID="af25fec93d42f8d4240018b019d465a1" ns3:_="" ns4:_="">
    <xsd:import namespace="a1d45fa2-cb3e-4a29-8363-f463050e62dd"/>
    <xsd:import namespace="8257dfae-3f44-4a5e-b2e2-68f9db5f600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d45fa2-cb3e-4a29-8363-f463050e62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57dfae-3f44-4a5e-b2e2-68f9db5f600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Zajednički se koristi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ji o zajedničkom korištenju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Raspršivanje savjeta za zajedničko korištenj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DF84A8-5612-4B4F-90E8-D52454BFCB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d45fa2-cb3e-4a29-8363-f463050e62dd"/>
    <ds:schemaRef ds:uri="8257dfae-3f44-4a5e-b2e2-68f9db5f60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FBDF57-F604-4647-A6CF-70CDC37C9C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1F5157-3899-4EC7-8C94-B90B2C6E4F3C}">
  <ds:schemaRefs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8257dfae-3f44-4a5e-b2e2-68f9db5f600c"/>
    <ds:schemaRef ds:uri="a1d45fa2-cb3e-4a29-8363-f463050e62dd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1235</TotalTime>
  <Words>2076</Words>
  <Application>Microsoft Macintosh PowerPoint</Application>
  <PresentationFormat>Widescreen</PresentationFormat>
  <Paragraphs>339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Consolas</vt:lpstr>
      <vt:lpstr>Courier</vt:lpstr>
      <vt:lpstr>Roobert</vt:lpstr>
      <vt:lpstr>Roobert bold</vt:lpstr>
      <vt:lpstr>FER Dark</vt:lpstr>
      <vt:lpstr>FER_Light</vt:lpstr>
      <vt:lpstr>Sigurnost web-aplikacija</vt:lpstr>
      <vt:lpstr>Sigurnost HTTP-a</vt:lpstr>
      <vt:lpstr>Zaštićena komunikacija</vt:lpstr>
      <vt:lpstr>Autentifikacija pomoću 3. strane – OAuth2 </vt:lpstr>
      <vt:lpstr>Komponente sustava</vt:lpstr>
      <vt:lpstr>OAuth2 – uloge</vt:lpstr>
      <vt:lpstr>OAuth2 – vrste aplikacija/tokova (flow)</vt:lpstr>
      <vt:lpstr>OAuth2 – inicijalizacija (registracija klijenta)</vt:lpstr>
      <vt:lpstr>OAuth2</vt:lpstr>
      <vt:lpstr>OAuth2</vt:lpstr>
      <vt:lpstr>Autenifikacija i autorizacija - OIDC</vt:lpstr>
      <vt:lpstr>JWT – JSON Web Token (RFC 7519)</vt:lpstr>
      <vt:lpstr>JWT – JSON Web Token (RFC 7519)</vt:lpstr>
      <vt:lpstr>OAuth2 OIDC Access Token (https://jwt.io)</vt:lpstr>
      <vt:lpstr>JWT Header</vt:lpstr>
      <vt:lpstr>JWT Payload (1)</vt:lpstr>
      <vt:lpstr>JWT Payload (2)</vt:lpstr>
      <vt:lpstr>JWT Payload (3)</vt:lpstr>
      <vt:lpstr>JWT Payload (4)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Raspodijeljeni sustavi</dc:title>
  <cp:lastModifiedBy>Mario Kušek</cp:lastModifiedBy>
  <cp:revision>76</cp:revision>
  <cp:lastPrinted>2020-06-03T10:01:39Z</cp:lastPrinted>
  <dcterms:created xsi:type="dcterms:W3CDTF">2020-04-30T08:26:07Z</dcterms:created>
  <dcterms:modified xsi:type="dcterms:W3CDTF">2022-10-13T17:26:59Z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0x010100CF30D5BB33E8C0488E3590695D5A11B0</vt:lpwstr>
  </property>
</Properties>
</file>