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9"/>
  </p:notesMasterIdLst>
  <p:sldIdLst>
    <p:sldId id="256" r:id="rId3"/>
    <p:sldId id="297" r:id="rId4"/>
    <p:sldId id="355" r:id="rId5"/>
    <p:sldId id="299" r:id="rId6"/>
    <p:sldId id="300" r:id="rId7"/>
    <p:sldId id="362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540" r:id="rId17"/>
    <p:sldId id="535" r:id="rId18"/>
    <p:sldId id="372" r:id="rId19"/>
    <p:sldId id="373" r:id="rId20"/>
    <p:sldId id="374" r:id="rId21"/>
    <p:sldId id="375" r:id="rId22"/>
    <p:sldId id="378" r:id="rId23"/>
    <p:sldId id="379" r:id="rId24"/>
    <p:sldId id="380" r:id="rId25"/>
    <p:sldId id="381" r:id="rId26"/>
    <p:sldId id="539" r:id="rId27"/>
    <p:sldId id="376" r:id="rId28"/>
    <p:sldId id="377" r:id="rId29"/>
    <p:sldId id="534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2" r:id="rId39"/>
    <p:sldId id="393" r:id="rId40"/>
    <p:sldId id="394" r:id="rId41"/>
    <p:sldId id="395" r:id="rId42"/>
    <p:sldId id="396" r:id="rId43"/>
    <p:sldId id="397" r:id="rId44"/>
    <p:sldId id="398" r:id="rId45"/>
    <p:sldId id="382" r:id="rId46"/>
    <p:sldId id="391" r:id="rId47"/>
    <p:sldId id="399" r:id="rId48"/>
    <p:sldId id="400" r:id="rId49"/>
    <p:sldId id="401" r:id="rId50"/>
    <p:sldId id="402" r:id="rId51"/>
    <p:sldId id="403" r:id="rId52"/>
    <p:sldId id="404" r:id="rId53"/>
    <p:sldId id="405" r:id="rId54"/>
    <p:sldId id="406" r:id="rId55"/>
    <p:sldId id="407" r:id="rId56"/>
    <p:sldId id="408" r:id="rId57"/>
    <p:sldId id="409" r:id="rId58"/>
    <p:sldId id="410" r:id="rId59"/>
    <p:sldId id="411" r:id="rId60"/>
    <p:sldId id="412" r:id="rId61"/>
    <p:sldId id="413" r:id="rId62"/>
    <p:sldId id="414" r:id="rId63"/>
    <p:sldId id="415" r:id="rId64"/>
    <p:sldId id="416" r:id="rId65"/>
    <p:sldId id="417" r:id="rId66"/>
    <p:sldId id="418" r:id="rId67"/>
    <p:sldId id="419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6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4DE28C-A453-4211-A6B6-C42EA04CA85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C32E70-E20B-43A0-A50E-A415803252A7}">
      <dgm:prSet phldrT="[Text]"/>
      <dgm:spPr/>
      <dgm:t>
        <a:bodyPr/>
        <a:lstStyle/>
        <a:p>
          <a:r>
            <a:rPr lang="en-GB" dirty="0" err="1"/>
            <a:t>Vitalia</a:t>
          </a:r>
          <a:r>
            <a:rPr lang="en-GB" dirty="0"/>
            <a:t> Skopje</a:t>
          </a:r>
          <a:endParaRPr lang="en-US" dirty="0"/>
        </a:p>
      </dgm:t>
    </dgm:pt>
    <dgm:pt modelId="{8A9EEFAF-FB7F-4D4C-92D6-60B59A045ED9}" type="parTrans" cxnId="{7BBC189A-23B5-4E8A-9FB9-78A80E9AD363}">
      <dgm:prSet/>
      <dgm:spPr/>
      <dgm:t>
        <a:bodyPr/>
        <a:lstStyle/>
        <a:p>
          <a:endParaRPr lang="en-US"/>
        </a:p>
      </dgm:t>
    </dgm:pt>
    <dgm:pt modelId="{885C6B3D-DA06-4CF3-919E-E7C3D03B545C}" type="sibTrans" cxnId="{7BBC189A-23B5-4E8A-9FB9-78A80E9AD363}">
      <dgm:prSet/>
      <dgm:spPr/>
      <dgm:t>
        <a:bodyPr/>
        <a:lstStyle/>
        <a:p>
          <a:endParaRPr lang="en-US"/>
        </a:p>
      </dgm:t>
    </dgm:pt>
    <dgm:pt modelId="{FEE5AB1E-1806-47E3-B9F8-925ED7053FAA}">
      <dgm:prSet phldrT="[Text]"/>
      <dgm:spPr/>
      <dgm:t>
        <a:bodyPr/>
        <a:lstStyle/>
        <a:p>
          <a:r>
            <a:rPr lang="en-GB" dirty="0" err="1"/>
            <a:t>Vitalia</a:t>
          </a:r>
          <a:r>
            <a:rPr lang="en-GB" dirty="0"/>
            <a:t> Bitola</a:t>
          </a:r>
          <a:endParaRPr lang="en-US" dirty="0"/>
        </a:p>
      </dgm:t>
    </dgm:pt>
    <dgm:pt modelId="{6275BE2D-8EB9-4D02-801E-41743BE4E37A}" type="parTrans" cxnId="{E7B5D4DB-963E-483B-B2DE-A762C3B967DA}">
      <dgm:prSet/>
      <dgm:spPr/>
      <dgm:t>
        <a:bodyPr/>
        <a:lstStyle/>
        <a:p>
          <a:endParaRPr lang="en-US"/>
        </a:p>
      </dgm:t>
    </dgm:pt>
    <dgm:pt modelId="{E3351875-BF4C-4016-8054-539744FDCC9F}" type="sibTrans" cxnId="{E7B5D4DB-963E-483B-B2DE-A762C3B967DA}">
      <dgm:prSet/>
      <dgm:spPr/>
      <dgm:t>
        <a:bodyPr/>
        <a:lstStyle/>
        <a:p>
          <a:endParaRPr lang="en-US"/>
        </a:p>
      </dgm:t>
    </dgm:pt>
    <dgm:pt modelId="{48F23E00-23A3-4CEB-B251-037081967CD6}">
      <dgm:prSet phldrT="[Text]"/>
      <dgm:spPr/>
      <dgm:t>
        <a:bodyPr/>
        <a:lstStyle/>
        <a:p>
          <a:r>
            <a:rPr lang="en-GB" dirty="0" err="1"/>
            <a:t>Vitalia</a:t>
          </a:r>
          <a:r>
            <a:rPr lang="en-GB" dirty="0"/>
            <a:t> </a:t>
          </a:r>
          <a:r>
            <a:rPr lang="en-GB" dirty="0" err="1"/>
            <a:t>Strumica</a:t>
          </a:r>
          <a:endParaRPr lang="en-US" dirty="0"/>
        </a:p>
      </dgm:t>
    </dgm:pt>
    <dgm:pt modelId="{F0DC5386-D3DC-4EA4-8606-4B6C28BF9D70}" type="parTrans" cxnId="{434EA45F-6C1A-4FFB-B028-6AE982F6098E}">
      <dgm:prSet/>
      <dgm:spPr/>
      <dgm:t>
        <a:bodyPr/>
        <a:lstStyle/>
        <a:p>
          <a:endParaRPr lang="en-US"/>
        </a:p>
      </dgm:t>
    </dgm:pt>
    <dgm:pt modelId="{597E5C20-ABFC-4F7B-A12B-8A95338CE0DC}" type="sibTrans" cxnId="{434EA45F-6C1A-4FFB-B028-6AE982F6098E}">
      <dgm:prSet/>
      <dgm:spPr/>
      <dgm:t>
        <a:bodyPr/>
        <a:lstStyle/>
        <a:p>
          <a:endParaRPr lang="en-US"/>
        </a:p>
      </dgm:t>
    </dgm:pt>
    <dgm:pt modelId="{053A3882-0AA3-4CEB-9F3A-CDDC26BE7EAF}">
      <dgm:prSet phldrT="[Text]"/>
      <dgm:spPr/>
      <dgm:t>
        <a:bodyPr/>
        <a:lstStyle/>
        <a:p>
          <a:r>
            <a:rPr lang="en-GB" dirty="0" err="1"/>
            <a:t>Vitalia</a:t>
          </a:r>
          <a:r>
            <a:rPr lang="en-GB" dirty="0"/>
            <a:t> </a:t>
          </a:r>
          <a:r>
            <a:rPr lang="en-GB" dirty="0" err="1"/>
            <a:t>Kumanovo</a:t>
          </a:r>
          <a:endParaRPr lang="en-US" dirty="0"/>
        </a:p>
      </dgm:t>
    </dgm:pt>
    <dgm:pt modelId="{316E8E70-BB15-4558-9C40-44B41318370E}" type="parTrans" cxnId="{ED338127-CE33-4F53-9DFB-90C2562B8B43}">
      <dgm:prSet/>
      <dgm:spPr/>
      <dgm:t>
        <a:bodyPr/>
        <a:lstStyle/>
        <a:p>
          <a:endParaRPr lang="en-US"/>
        </a:p>
      </dgm:t>
    </dgm:pt>
    <dgm:pt modelId="{3D75953B-3D64-46DE-94E0-721E462A23A8}" type="sibTrans" cxnId="{ED338127-CE33-4F53-9DFB-90C2562B8B43}">
      <dgm:prSet/>
      <dgm:spPr/>
      <dgm:t>
        <a:bodyPr/>
        <a:lstStyle/>
        <a:p>
          <a:endParaRPr lang="en-US"/>
        </a:p>
      </dgm:t>
    </dgm:pt>
    <dgm:pt modelId="{7EC2C21E-5D69-4ADF-BCBE-7BD29B5F6127}">
      <dgm:prSet phldrT="[Text]"/>
      <dgm:spPr/>
      <dgm:t>
        <a:bodyPr/>
        <a:lstStyle/>
        <a:p>
          <a:r>
            <a:rPr lang="en-GB" dirty="0" err="1"/>
            <a:t>Vitalia</a:t>
          </a:r>
          <a:r>
            <a:rPr lang="en-GB" dirty="0"/>
            <a:t> Tetovo</a:t>
          </a:r>
          <a:endParaRPr lang="en-US" dirty="0"/>
        </a:p>
      </dgm:t>
    </dgm:pt>
    <dgm:pt modelId="{C7A6B072-E942-4B87-8BF1-DBFAA0ED100F}" type="parTrans" cxnId="{86208D94-8D65-4AF9-A9F7-A8B752FE72FB}">
      <dgm:prSet/>
      <dgm:spPr/>
      <dgm:t>
        <a:bodyPr/>
        <a:lstStyle/>
        <a:p>
          <a:endParaRPr lang="en-US"/>
        </a:p>
      </dgm:t>
    </dgm:pt>
    <dgm:pt modelId="{0E0CA589-1030-4B9E-9152-B2466E5F1BA7}" type="sibTrans" cxnId="{86208D94-8D65-4AF9-A9F7-A8B752FE72FB}">
      <dgm:prSet/>
      <dgm:spPr/>
      <dgm:t>
        <a:bodyPr/>
        <a:lstStyle/>
        <a:p>
          <a:endParaRPr lang="en-US"/>
        </a:p>
      </dgm:t>
    </dgm:pt>
    <dgm:pt modelId="{A6739D62-0518-4916-A196-8989751153A8}">
      <dgm:prSet/>
      <dgm:spPr/>
      <dgm:t>
        <a:bodyPr/>
        <a:lstStyle/>
        <a:p>
          <a:r>
            <a:rPr lang="en-GB" dirty="0" err="1"/>
            <a:t>Vitalia</a:t>
          </a:r>
          <a:r>
            <a:rPr lang="en-GB" dirty="0"/>
            <a:t> </a:t>
          </a:r>
          <a:r>
            <a:rPr lang="en-GB" dirty="0" err="1"/>
            <a:t>Stip</a:t>
          </a:r>
          <a:endParaRPr lang="en-US" dirty="0"/>
        </a:p>
      </dgm:t>
    </dgm:pt>
    <dgm:pt modelId="{6AA028C6-998B-464F-B1F0-9AED5486AD6D}" type="parTrans" cxnId="{401D1183-4315-45BF-A5BE-6D4B56578E3F}">
      <dgm:prSet/>
      <dgm:spPr/>
      <dgm:t>
        <a:bodyPr/>
        <a:lstStyle/>
        <a:p>
          <a:endParaRPr lang="en-US"/>
        </a:p>
      </dgm:t>
    </dgm:pt>
    <dgm:pt modelId="{9DCC951D-1E76-4BAC-8CFB-9C71BE69C0E5}" type="sibTrans" cxnId="{401D1183-4315-45BF-A5BE-6D4B56578E3F}">
      <dgm:prSet/>
      <dgm:spPr/>
      <dgm:t>
        <a:bodyPr/>
        <a:lstStyle/>
        <a:p>
          <a:endParaRPr lang="en-US"/>
        </a:p>
      </dgm:t>
    </dgm:pt>
    <dgm:pt modelId="{EE3DE733-F23B-4FF6-850D-6A06F1DDFE1C}">
      <dgm:prSet/>
      <dgm:spPr/>
      <dgm:t>
        <a:bodyPr/>
        <a:lstStyle/>
        <a:p>
          <a:r>
            <a:rPr lang="en-GB" dirty="0" err="1"/>
            <a:t>Vitalia</a:t>
          </a:r>
          <a:r>
            <a:rPr lang="en-GB" dirty="0"/>
            <a:t> </a:t>
          </a:r>
          <a:r>
            <a:rPr lang="en-GB" dirty="0" err="1"/>
            <a:t>Ohrid</a:t>
          </a:r>
          <a:endParaRPr lang="en-US" dirty="0"/>
        </a:p>
      </dgm:t>
    </dgm:pt>
    <dgm:pt modelId="{10324E0D-BF3C-4727-8300-8CFE0D72B13A}" type="parTrans" cxnId="{78FCE7FB-A37D-4FC6-ABE7-2952543DFBA4}">
      <dgm:prSet/>
      <dgm:spPr/>
      <dgm:t>
        <a:bodyPr/>
        <a:lstStyle/>
        <a:p>
          <a:endParaRPr lang="en-US"/>
        </a:p>
      </dgm:t>
    </dgm:pt>
    <dgm:pt modelId="{2982AEDD-198E-47D7-9853-EFD5B2643818}" type="sibTrans" cxnId="{78FCE7FB-A37D-4FC6-ABE7-2952543DFBA4}">
      <dgm:prSet/>
      <dgm:spPr/>
      <dgm:t>
        <a:bodyPr/>
        <a:lstStyle/>
        <a:p>
          <a:endParaRPr lang="en-US"/>
        </a:p>
      </dgm:t>
    </dgm:pt>
    <dgm:pt modelId="{3983788D-6209-4F56-83E5-4733AB68B1D2}">
      <dgm:prSet/>
      <dgm:spPr/>
      <dgm:t>
        <a:bodyPr/>
        <a:lstStyle/>
        <a:p>
          <a:r>
            <a:rPr lang="en-GB" dirty="0" err="1"/>
            <a:t>Vitalia</a:t>
          </a:r>
          <a:endParaRPr lang="en-US" dirty="0"/>
        </a:p>
      </dgm:t>
    </dgm:pt>
    <dgm:pt modelId="{31B19032-EB3E-4F83-93B3-7F2C07CBD8A6}" type="parTrans" cxnId="{B69DFD36-EE14-4717-875E-F4965CD0C7AF}">
      <dgm:prSet/>
      <dgm:spPr/>
      <dgm:t>
        <a:bodyPr/>
        <a:lstStyle/>
        <a:p>
          <a:endParaRPr lang="en-US"/>
        </a:p>
      </dgm:t>
    </dgm:pt>
    <dgm:pt modelId="{1CD08484-6204-4DFC-A0D7-5E9EFFCFE92C}" type="sibTrans" cxnId="{B69DFD36-EE14-4717-875E-F4965CD0C7AF}">
      <dgm:prSet/>
      <dgm:spPr/>
      <dgm:t>
        <a:bodyPr/>
        <a:lstStyle/>
        <a:p>
          <a:endParaRPr lang="en-US"/>
        </a:p>
      </dgm:t>
    </dgm:pt>
    <dgm:pt modelId="{29B65F81-0B64-497D-A6D3-050C6DFA9EAA}" type="pres">
      <dgm:prSet presAssocID="{064DE28C-A453-4211-A6B6-C42EA04CA8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B8D49A8-5935-4861-87A3-49B1B1F72F4E}" type="pres">
      <dgm:prSet presAssocID="{3983788D-6209-4F56-83E5-4733AB68B1D2}" presName="hierRoot1" presStyleCnt="0">
        <dgm:presLayoutVars>
          <dgm:hierBranch val="init"/>
        </dgm:presLayoutVars>
      </dgm:prSet>
      <dgm:spPr/>
    </dgm:pt>
    <dgm:pt modelId="{5AF98AC2-A02D-40CD-97DF-35F68574CDE0}" type="pres">
      <dgm:prSet presAssocID="{3983788D-6209-4F56-83E5-4733AB68B1D2}" presName="rootComposite1" presStyleCnt="0"/>
      <dgm:spPr/>
    </dgm:pt>
    <dgm:pt modelId="{7D6556F2-26C0-4D5F-8BC1-03A308A51BB8}" type="pres">
      <dgm:prSet presAssocID="{3983788D-6209-4F56-83E5-4733AB68B1D2}" presName="rootText1" presStyleLbl="node0" presStyleIdx="0" presStyleCnt="1">
        <dgm:presLayoutVars>
          <dgm:chPref val="3"/>
        </dgm:presLayoutVars>
      </dgm:prSet>
      <dgm:spPr/>
    </dgm:pt>
    <dgm:pt modelId="{2E89898B-18F6-4C2B-ACE9-B845D6169039}" type="pres">
      <dgm:prSet presAssocID="{3983788D-6209-4F56-83E5-4733AB68B1D2}" presName="rootConnector1" presStyleLbl="node1" presStyleIdx="0" presStyleCnt="0"/>
      <dgm:spPr/>
    </dgm:pt>
    <dgm:pt modelId="{CB6D8C31-4B79-4417-93E2-24AEB6F16029}" type="pres">
      <dgm:prSet presAssocID="{3983788D-6209-4F56-83E5-4733AB68B1D2}" presName="hierChild2" presStyleCnt="0"/>
      <dgm:spPr/>
    </dgm:pt>
    <dgm:pt modelId="{9673979D-3A21-4360-A080-F8132C35E2D7}" type="pres">
      <dgm:prSet presAssocID="{8A9EEFAF-FB7F-4D4C-92D6-60B59A045ED9}" presName="Name37" presStyleLbl="parChTrans1D2" presStyleIdx="0" presStyleCnt="7"/>
      <dgm:spPr/>
    </dgm:pt>
    <dgm:pt modelId="{AE641752-D3D1-4356-A0A4-2AF650CA7A3C}" type="pres">
      <dgm:prSet presAssocID="{22C32E70-E20B-43A0-A50E-A415803252A7}" presName="hierRoot2" presStyleCnt="0">
        <dgm:presLayoutVars>
          <dgm:hierBranch val="init"/>
        </dgm:presLayoutVars>
      </dgm:prSet>
      <dgm:spPr/>
    </dgm:pt>
    <dgm:pt modelId="{1ECA906A-6ABB-48D2-A1FE-B69530B447B5}" type="pres">
      <dgm:prSet presAssocID="{22C32E70-E20B-43A0-A50E-A415803252A7}" presName="rootComposite" presStyleCnt="0"/>
      <dgm:spPr/>
    </dgm:pt>
    <dgm:pt modelId="{F910AAB5-3552-492F-9711-D520A021E136}" type="pres">
      <dgm:prSet presAssocID="{22C32E70-E20B-43A0-A50E-A415803252A7}" presName="rootText" presStyleLbl="node2" presStyleIdx="0" presStyleCnt="7">
        <dgm:presLayoutVars>
          <dgm:chPref val="3"/>
        </dgm:presLayoutVars>
      </dgm:prSet>
      <dgm:spPr/>
    </dgm:pt>
    <dgm:pt modelId="{C338BE26-AE95-4DF4-8C85-7614E2449F5F}" type="pres">
      <dgm:prSet presAssocID="{22C32E70-E20B-43A0-A50E-A415803252A7}" presName="rootConnector" presStyleLbl="node2" presStyleIdx="0" presStyleCnt="7"/>
      <dgm:spPr/>
    </dgm:pt>
    <dgm:pt modelId="{7CC0F886-2CA1-4980-8E16-ED5DAA5593C6}" type="pres">
      <dgm:prSet presAssocID="{22C32E70-E20B-43A0-A50E-A415803252A7}" presName="hierChild4" presStyleCnt="0"/>
      <dgm:spPr/>
    </dgm:pt>
    <dgm:pt modelId="{A2376AC8-14C8-4885-BD04-40EA08CD6549}" type="pres">
      <dgm:prSet presAssocID="{22C32E70-E20B-43A0-A50E-A415803252A7}" presName="hierChild5" presStyleCnt="0"/>
      <dgm:spPr/>
    </dgm:pt>
    <dgm:pt modelId="{DAE351E9-8864-4D73-A598-AE01B4F1C910}" type="pres">
      <dgm:prSet presAssocID="{6275BE2D-8EB9-4D02-801E-41743BE4E37A}" presName="Name37" presStyleLbl="parChTrans1D2" presStyleIdx="1" presStyleCnt="7"/>
      <dgm:spPr/>
    </dgm:pt>
    <dgm:pt modelId="{30A1D11E-5213-4462-88C0-5D96A113663D}" type="pres">
      <dgm:prSet presAssocID="{FEE5AB1E-1806-47E3-B9F8-925ED7053FAA}" presName="hierRoot2" presStyleCnt="0">
        <dgm:presLayoutVars>
          <dgm:hierBranch val="init"/>
        </dgm:presLayoutVars>
      </dgm:prSet>
      <dgm:spPr/>
    </dgm:pt>
    <dgm:pt modelId="{8695E25B-D91F-48D4-83CA-FE9FF4AC59A8}" type="pres">
      <dgm:prSet presAssocID="{FEE5AB1E-1806-47E3-B9F8-925ED7053FAA}" presName="rootComposite" presStyleCnt="0"/>
      <dgm:spPr/>
    </dgm:pt>
    <dgm:pt modelId="{73F3C271-6AE2-4970-B64F-AB6D8A3EDE4A}" type="pres">
      <dgm:prSet presAssocID="{FEE5AB1E-1806-47E3-B9F8-925ED7053FAA}" presName="rootText" presStyleLbl="node2" presStyleIdx="1" presStyleCnt="7">
        <dgm:presLayoutVars>
          <dgm:chPref val="3"/>
        </dgm:presLayoutVars>
      </dgm:prSet>
      <dgm:spPr/>
    </dgm:pt>
    <dgm:pt modelId="{FFFBAFEB-3421-4207-B80D-6BF06C0294CD}" type="pres">
      <dgm:prSet presAssocID="{FEE5AB1E-1806-47E3-B9F8-925ED7053FAA}" presName="rootConnector" presStyleLbl="node2" presStyleIdx="1" presStyleCnt="7"/>
      <dgm:spPr/>
    </dgm:pt>
    <dgm:pt modelId="{01847DA2-9D9D-438D-8CF2-A87CA3AB7BBF}" type="pres">
      <dgm:prSet presAssocID="{FEE5AB1E-1806-47E3-B9F8-925ED7053FAA}" presName="hierChild4" presStyleCnt="0"/>
      <dgm:spPr/>
    </dgm:pt>
    <dgm:pt modelId="{D7F2D5FC-1255-4454-9E53-B35FF7B0DE30}" type="pres">
      <dgm:prSet presAssocID="{FEE5AB1E-1806-47E3-B9F8-925ED7053FAA}" presName="hierChild5" presStyleCnt="0"/>
      <dgm:spPr/>
    </dgm:pt>
    <dgm:pt modelId="{527BD2EE-EACD-412C-BB79-BFCCD69521DE}" type="pres">
      <dgm:prSet presAssocID="{F0DC5386-D3DC-4EA4-8606-4B6C28BF9D70}" presName="Name37" presStyleLbl="parChTrans1D2" presStyleIdx="2" presStyleCnt="7"/>
      <dgm:spPr/>
    </dgm:pt>
    <dgm:pt modelId="{81AAECB0-3607-466D-9735-36C5D9DD10D6}" type="pres">
      <dgm:prSet presAssocID="{48F23E00-23A3-4CEB-B251-037081967CD6}" presName="hierRoot2" presStyleCnt="0">
        <dgm:presLayoutVars>
          <dgm:hierBranch val="init"/>
        </dgm:presLayoutVars>
      </dgm:prSet>
      <dgm:spPr/>
    </dgm:pt>
    <dgm:pt modelId="{302F3DBA-AEC9-4B2C-9356-704553EAB6DD}" type="pres">
      <dgm:prSet presAssocID="{48F23E00-23A3-4CEB-B251-037081967CD6}" presName="rootComposite" presStyleCnt="0"/>
      <dgm:spPr/>
    </dgm:pt>
    <dgm:pt modelId="{A6D20CF7-AA6F-4D4A-9A1F-BC76A0DF9F09}" type="pres">
      <dgm:prSet presAssocID="{48F23E00-23A3-4CEB-B251-037081967CD6}" presName="rootText" presStyleLbl="node2" presStyleIdx="2" presStyleCnt="7">
        <dgm:presLayoutVars>
          <dgm:chPref val="3"/>
        </dgm:presLayoutVars>
      </dgm:prSet>
      <dgm:spPr/>
    </dgm:pt>
    <dgm:pt modelId="{FE781ABA-BB33-443E-AF53-15CF765C54A3}" type="pres">
      <dgm:prSet presAssocID="{48F23E00-23A3-4CEB-B251-037081967CD6}" presName="rootConnector" presStyleLbl="node2" presStyleIdx="2" presStyleCnt="7"/>
      <dgm:spPr/>
    </dgm:pt>
    <dgm:pt modelId="{FB3A3652-AF30-4BC3-975E-D9FE41CB314D}" type="pres">
      <dgm:prSet presAssocID="{48F23E00-23A3-4CEB-B251-037081967CD6}" presName="hierChild4" presStyleCnt="0"/>
      <dgm:spPr/>
    </dgm:pt>
    <dgm:pt modelId="{E144B827-71B0-41FA-8805-7FC535CD52DC}" type="pres">
      <dgm:prSet presAssocID="{48F23E00-23A3-4CEB-B251-037081967CD6}" presName="hierChild5" presStyleCnt="0"/>
      <dgm:spPr/>
    </dgm:pt>
    <dgm:pt modelId="{28D75B53-E9FD-4AFB-9439-84C721254767}" type="pres">
      <dgm:prSet presAssocID="{316E8E70-BB15-4558-9C40-44B41318370E}" presName="Name37" presStyleLbl="parChTrans1D2" presStyleIdx="3" presStyleCnt="7"/>
      <dgm:spPr/>
    </dgm:pt>
    <dgm:pt modelId="{2F38E6B7-504C-4E33-ABA2-B36B5DD43C95}" type="pres">
      <dgm:prSet presAssocID="{053A3882-0AA3-4CEB-9F3A-CDDC26BE7EAF}" presName="hierRoot2" presStyleCnt="0">
        <dgm:presLayoutVars>
          <dgm:hierBranch val="init"/>
        </dgm:presLayoutVars>
      </dgm:prSet>
      <dgm:spPr/>
    </dgm:pt>
    <dgm:pt modelId="{36E3DDBF-0BB0-4258-B549-5F116A8D7AF8}" type="pres">
      <dgm:prSet presAssocID="{053A3882-0AA3-4CEB-9F3A-CDDC26BE7EAF}" presName="rootComposite" presStyleCnt="0"/>
      <dgm:spPr/>
    </dgm:pt>
    <dgm:pt modelId="{44422C95-CD40-4806-AC61-80400062D9B4}" type="pres">
      <dgm:prSet presAssocID="{053A3882-0AA3-4CEB-9F3A-CDDC26BE7EAF}" presName="rootText" presStyleLbl="node2" presStyleIdx="3" presStyleCnt="7">
        <dgm:presLayoutVars>
          <dgm:chPref val="3"/>
        </dgm:presLayoutVars>
      </dgm:prSet>
      <dgm:spPr/>
    </dgm:pt>
    <dgm:pt modelId="{973ED2E8-10CF-4E4F-981A-2E62B3107A22}" type="pres">
      <dgm:prSet presAssocID="{053A3882-0AA3-4CEB-9F3A-CDDC26BE7EAF}" presName="rootConnector" presStyleLbl="node2" presStyleIdx="3" presStyleCnt="7"/>
      <dgm:spPr/>
    </dgm:pt>
    <dgm:pt modelId="{DAA70D07-F8D5-4266-9640-8CA81BFD133D}" type="pres">
      <dgm:prSet presAssocID="{053A3882-0AA3-4CEB-9F3A-CDDC26BE7EAF}" presName="hierChild4" presStyleCnt="0"/>
      <dgm:spPr/>
    </dgm:pt>
    <dgm:pt modelId="{17D4FBAD-C39E-48FD-A8F1-ABE29C839DBA}" type="pres">
      <dgm:prSet presAssocID="{053A3882-0AA3-4CEB-9F3A-CDDC26BE7EAF}" presName="hierChild5" presStyleCnt="0"/>
      <dgm:spPr/>
    </dgm:pt>
    <dgm:pt modelId="{FC32187C-44F6-4F4D-9F5B-6903D278E80E}" type="pres">
      <dgm:prSet presAssocID="{C7A6B072-E942-4B87-8BF1-DBFAA0ED100F}" presName="Name37" presStyleLbl="parChTrans1D2" presStyleIdx="4" presStyleCnt="7"/>
      <dgm:spPr/>
    </dgm:pt>
    <dgm:pt modelId="{6863B92F-6784-4CAC-809B-5F772B31C263}" type="pres">
      <dgm:prSet presAssocID="{7EC2C21E-5D69-4ADF-BCBE-7BD29B5F6127}" presName="hierRoot2" presStyleCnt="0">
        <dgm:presLayoutVars>
          <dgm:hierBranch val="init"/>
        </dgm:presLayoutVars>
      </dgm:prSet>
      <dgm:spPr/>
    </dgm:pt>
    <dgm:pt modelId="{3C5EE8BE-8EA2-4F26-BDEC-EA40D7257BE3}" type="pres">
      <dgm:prSet presAssocID="{7EC2C21E-5D69-4ADF-BCBE-7BD29B5F6127}" presName="rootComposite" presStyleCnt="0"/>
      <dgm:spPr/>
    </dgm:pt>
    <dgm:pt modelId="{D7FCDAFC-FB7D-4621-9F05-559EA868A5F9}" type="pres">
      <dgm:prSet presAssocID="{7EC2C21E-5D69-4ADF-BCBE-7BD29B5F6127}" presName="rootText" presStyleLbl="node2" presStyleIdx="4" presStyleCnt="7">
        <dgm:presLayoutVars>
          <dgm:chPref val="3"/>
        </dgm:presLayoutVars>
      </dgm:prSet>
      <dgm:spPr/>
    </dgm:pt>
    <dgm:pt modelId="{B7996352-E7BF-4311-8F88-4853CD1EBDD6}" type="pres">
      <dgm:prSet presAssocID="{7EC2C21E-5D69-4ADF-BCBE-7BD29B5F6127}" presName="rootConnector" presStyleLbl="node2" presStyleIdx="4" presStyleCnt="7"/>
      <dgm:spPr/>
    </dgm:pt>
    <dgm:pt modelId="{1E61DFF4-7465-4C9F-B4CF-CB0EA7195DDD}" type="pres">
      <dgm:prSet presAssocID="{7EC2C21E-5D69-4ADF-BCBE-7BD29B5F6127}" presName="hierChild4" presStyleCnt="0"/>
      <dgm:spPr/>
    </dgm:pt>
    <dgm:pt modelId="{7E959E76-B2DF-4551-A431-6D48E0C593CA}" type="pres">
      <dgm:prSet presAssocID="{7EC2C21E-5D69-4ADF-BCBE-7BD29B5F6127}" presName="hierChild5" presStyleCnt="0"/>
      <dgm:spPr/>
    </dgm:pt>
    <dgm:pt modelId="{376E7BDD-34D9-4CC9-9E01-A6383339F23D}" type="pres">
      <dgm:prSet presAssocID="{6AA028C6-998B-464F-B1F0-9AED5486AD6D}" presName="Name37" presStyleLbl="parChTrans1D2" presStyleIdx="5" presStyleCnt="7"/>
      <dgm:spPr/>
    </dgm:pt>
    <dgm:pt modelId="{D32413C8-A372-48A6-AE8E-9A004A07F4C5}" type="pres">
      <dgm:prSet presAssocID="{A6739D62-0518-4916-A196-8989751153A8}" presName="hierRoot2" presStyleCnt="0">
        <dgm:presLayoutVars>
          <dgm:hierBranch val="init"/>
        </dgm:presLayoutVars>
      </dgm:prSet>
      <dgm:spPr/>
    </dgm:pt>
    <dgm:pt modelId="{B519769F-FA7C-451C-806B-64B27BCBF7BA}" type="pres">
      <dgm:prSet presAssocID="{A6739D62-0518-4916-A196-8989751153A8}" presName="rootComposite" presStyleCnt="0"/>
      <dgm:spPr/>
    </dgm:pt>
    <dgm:pt modelId="{41B08139-883B-42A2-BEA4-3647076AAE44}" type="pres">
      <dgm:prSet presAssocID="{A6739D62-0518-4916-A196-8989751153A8}" presName="rootText" presStyleLbl="node2" presStyleIdx="5" presStyleCnt="7">
        <dgm:presLayoutVars>
          <dgm:chPref val="3"/>
        </dgm:presLayoutVars>
      </dgm:prSet>
      <dgm:spPr/>
    </dgm:pt>
    <dgm:pt modelId="{F96D6F19-D1F2-4C82-B687-569FB8E8608E}" type="pres">
      <dgm:prSet presAssocID="{A6739D62-0518-4916-A196-8989751153A8}" presName="rootConnector" presStyleLbl="node2" presStyleIdx="5" presStyleCnt="7"/>
      <dgm:spPr/>
    </dgm:pt>
    <dgm:pt modelId="{E3400813-59D9-4C3D-8B08-C14ABC788F08}" type="pres">
      <dgm:prSet presAssocID="{A6739D62-0518-4916-A196-8989751153A8}" presName="hierChild4" presStyleCnt="0"/>
      <dgm:spPr/>
    </dgm:pt>
    <dgm:pt modelId="{0B8CDE35-914B-4CAB-919E-DEC43B60B256}" type="pres">
      <dgm:prSet presAssocID="{A6739D62-0518-4916-A196-8989751153A8}" presName="hierChild5" presStyleCnt="0"/>
      <dgm:spPr/>
    </dgm:pt>
    <dgm:pt modelId="{C5FF634E-5E34-4EBB-8F5C-C8EDE5461351}" type="pres">
      <dgm:prSet presAssocID="{10324E0D-BF3C-4727-8300-8CFE0D72B13A}" presName="Name37" presStyleLbl="parChTrans1D2" presStyleIdx="6" presStyleCnt="7"/>
      <dgm:spPr/>
    </dgm:pt>
    <dgm:pt modelId="{80DA16A0-A903-488F-84A2-A2A4E5860E87}" type="pres">
      <dgm:prSet presAssocID="{EE3DE733-F23B-4FF6-850D-6A06F1DDFE1C}" presName="hierRoot2" presStyleCnt="0">
        <dgm:presLayoutVars>
          <dgm:hierBranch val="init"/>
        </dgm:presLayoutVars>
      </dgm:prSet>
      <dgm:spPr/>
    </dgm:pt>
    <dgm:pt modelId="{7569D308-497C-472E-A864-E44C4E0310D4}" type="pres">
      <dgm:prSet presAssocID="{EE3DE733-F23B-4FF6-850D-6A06F1DDFE1C}" presName="rootComposite" presStyleCnt="0"/>
      <dgm:spPr/>
    </dgm:pt>
    <dgm:pt modelId="{FA4AAA0F-F768-475A-BB7C-4D8AF0C18F4A}" type="pres">
      <dgm:prSet presAssocID="{EE3DE733-F23B-4FF6-850D-6A06F1DDFE1C}" presName="rootText" presStyleLbl="node2" presStyleIdx="6" presStyleCnt="7">
        <dgm:presLayoutVars>
          <dgm:chPref val="3"/>
        </dgm:presLayoutVars>
      </dgm:prSet>
      <dgm:spPr/>
    </dgm:pt>
    <dgm:pt modelId="{9C02A396-3FB2-4D48-8676-AC2D1B41D85D}" type="pres">
      <dgm:prSet presAssocID="{EE3DE733-F23B-4FF6-850D-6A06F1DDFE1C}" presName="rootConnector" presStyleLbl="node2" presStyleIdx="6" presStyleCnt="7"/>
      <dgm:spPr/>
    </dgm:pt>
    <dgm:pt modelId="{4BF1D8A2-4B3C-4232-B6C7-2ACF88B40320}" type="pres">
      <dgm:prSet presAssocID="{EE3DE733-F23B-4FF6-850D-6A06F1DDFE1C}" presName="hierChild4" presStyleCnt="0"/>
      <dgm:spPr/>
    </dgm:pt>
    <dgm:pt modelId="{1079B104-01D5-4F13-ADDD-C72985183C7A}" type="pres">
      <dgm:prSet presAssocID="{EE3DE733-F23B-4FF6-850D-6A06F1DDFE1C}" presName="hierChild5" presStyleCnt="0"/>
      <dgm:spPr/>
    </dgm:pt>
    <dgm:pt modelId="{EBD9B2EA-5D22-4994-BC3E-8E3BD8F2E144}" type="pres">
      <dgm:prSet presAssocID="{3983788D-6209-4F56-83E5-4733AB68B1D2}" presName="hierChild3" presStyleCnt="0"/>
      <dgm:spPr/>
    </dgm:pt>
  </dgm:ptLst>
  <dgm:cxnLst>
    <dgm:cxn modelId="{8700350C-01B5-44BE-9340-B9F4CFD1A8D5}" type="presOf" srcId="{053A3882-0AA3-4CEB-9F3A-CDDC26BE7EAF}" destId="{44422C95-CD40-4806-AC61-80400062D9B4}" srcOrd="0" destOrd="0" presId="urn:microsoft.com/office/officeart/2005/8/layout/orgChart1"/>
    <dgm:cxn modelId="{3B40220E-7A9D-4B5D-8534-32E5A7F15ADE}" type="presOf" srcId="{48F23E00-23A3-4CEB-B251-037081967CD6}" destId="{FE781ABA-BB33-443E-AF53-15CF765C54A3}" srcOrd="1" destOrd="0" presId="urn:microsoft.com/office/officeart/2005/8/layout/orgChart1"/>
    <dgm:cxn modelId="{BA77AF21-37CA-4F8C-B333-03F432F547E7}" type="presOf" srcId="{3983788D-6209-4F56-83E5-4733AB68B1D2}" destId="{2E89898B-18F6-4C2B-ACE9-B845D6169039}" srcOrd="1" destOrd="0" presId="urn:microsoft.com/office/officeart/2005/8/layout/orgChart1"/>
    <dgm:cxn modelId="{ED338127-CE33-4F53-9DFB-90C2562B8B43}" srcId="{3983788D-6209-4F56-83E5-4733AB68B1D2}" destId="{053A3882-0AA3-4CEB-9F3A-CDDC26BE7EAF}" srcOrd="3" destOrd="0" parTransId="{316E8E70-BB15-4558-9C40-44B41318370E}" sibTransId="{3D75953B-3D64-46DE-94E0-721E462A23A8}"/>
    <dgm:cxn modelId="{B69DFD36-EE14-4717-875E-F4965CD0C7AF}" srcId="{064DE28C-A453-4211-A6B6-C42EA04CA856}" destId="{3983788D-6209-4F56-83E5-4733AB68B1D2}" srcOrd="0" destOrd="0" parTransId="{31B19032-EB3E-4F83-93B3-7F2C07CBD8A6}" sibTransId="{1CD08484-6204-4DFC-A0D7-5E9EFFCFE92C}"/>
    <dgm:cxn modelId="{06E2F638-D987-4A2C-ACE1-B06F590236DE}" type="presOf" srcId="{48F23E00-23A3-4CEB-B251-037081967CD6}" destId="{A6D20CF7-AA6F-4D4A-9A1F-BC76A0DF9F09}" srcOrd="0" destOrd="0" presId="urn:microsoft.com/office/officeart/2005/8/layout/orgChart1"/>
    <dgm:cxn modelId="{9A14E03A-8741-4B40-BC3E-AB06B37FBA8A}" type="presOf" srcId="{10324E0D-BF3C-4727-8300-8CFE0D72B13A}" destId="{C5FF634E-5E34-4EBB-8F5C-C8EDE5461351}" srcOrd="0" destOrd="0" presId="urn:microsoft.com/office/officeart/2005/8/layout/orgChart1"/>
    <dgm:cxn modelId="{7BA0353D-EC34-4028-AF0A-1F1F24F42E95}" type="presOf" srcId="{6AA028C6-998B-464F-B1F0-9AED5486AD6D}" destId="{376E7BDD-34D9-4CC9-9E01-A6383339F23D}" srcOrd="0" destOrd="0" presId="urn:microsoft.com/office/officeart/2005/8/layout/orgChart1"/>
    <dgm:cxn modelId="{0FD43F40-9B66-4E58-977E-6E73B4C4ECB6}" type="presOf" srcId="{FEE5AB1E-1806-47E3-B9F8-925ED7053FAA}" destId="{73F3C271-6AE2-4970-B64F-AB6D8A3EDE4A}" srcOrd="0" destOrd="0" presId="urn:microsoft.com/office/officeart/2005/8/layout/orgChart1"/>
    <dgm:cxn modelId="{D5DE065E-0F8D-4B24-A2AF-CDD41EC0CC44}" type="presOf" srcId="{22C32E70-E20B-43A0-A50E-A415803252A7}" destId="{F910AAB5-3552-492F-9711-D520A021E136}" srcOrd="0" destOrd="0" presId="urn:microsoft.com/office/officeart/2005/8/layout/orgChart1"/>
    <dgm:cxn modelId="{434EA45F-6C1A-4FFB-B028-6AE982F6098E}" srcId="{3983788D-6209-4F56-83E5-4733AB68B1D2}" destId="{48F23E00-23A3-4CEB-B251-037081967CD6}" srcOrd="2" destOrd="0" parTransId="{F0DC5386-D3DC-4EA4-8606-4B6C28BF9D70}" sibTransId="{597E5C20-ABFC-4F7B-A12B-8A95338CE0DC}"/>
    <dgm:cxn modelId="{9F27FA44-F42F-46EC-9190-C5126D42D028}" type="presOf" srcId="{064DE28C-A453-4211-A6B6-C42EA04CA856}" destId="{29B65F81-0B64-497D-A6D3-050C6DFA9EAA}" srcOrd="0" destOrd="0" presId="urn:microsoft.com/office/officeart/2005/8/layout/orgChart1"/>
    <dgm:cxn modelId="{D2324A59-6312-49BC-88B3-8F9186FF3D80}" type="presOf" srcId="{3983788D-6209-4F56-83E5-4733AB68B1D2}" destId="{7D6556F2-26C0-4D5F-8BC1-03A308A51BB8}" srcOrd="0" destOrd="0" presId="urn:microsoft.com/office/officeart/2005/8/layout/orgChart1"/>
    <dgm:cxn modelId="{6EEF1B7B-4932-4D18-AE76-99D41EB7D01D}" type="presOf" srcId="{EE3DE733-F23B-4FF6-850D-6A06F1DDFE1C}" destId="{FA4AAA0F-F768-475A-BB7C-4D8AF0C18F4A}" srcOrd="0" destOrd="0" presId="urn:microsoft.com/office/officeart/2005/8/layout/orgChart1"/>
    <dgm:cxn modelId="{FA07737B-F763-45DF-B388-1E12DCF57A10}" type="presOf" srcId="{A6739D62-0518-4916-A196-8989751153A8}" destId="{F96D6F19-D1F2-4C82-B687-569FB8E8608E}" srcOrd="1" destOrd="0" presId="urn:microsoft.com/office/officeart/2005/8/layout/orgChart1"/>
    <dgm:cxn modelId="{EFEBA47F-6E81-4698-961B-081570929567}" type="presOf" srcId="{7EC2C21E-5D69-4ADF-BCBE-7BD29B5F6127}" destId="{B7996352-E7BF-4311-8F88-4853CD1EBDD6}" srcOrd="1" destOrd="0" presId="urn:microsoft.com/office/officeart/2005/8/layout/orgChart1"/>
    <dgm:cxn modelId="{B0BFA682-9DA1-49D6-9AB0-A2AE70B86AEB}" type="presOf" srcId="{FEE5AB1E-1806-47E3-B9F8-925ED7053FAA}" destId="{FFFBAFEB-3421-4207-B80D-6BF06C0294CD}" srcOrd="1" destOrd="0" presId="urn:microsoft.com/office/officeart/2005/8/layout/orgChart1"/>
    <dgm:cxn modelId="{401D1183-4315-45BF-A5BE-6D4B56578E3F}" srcId="{3983788D-6209-4F56-83E5-4733AB68B1D2}" destId="{A6739D62-0518-4916-A196-8989751153A8}" srcOrd="5" destOrd="0" parTransId="{6AA028C6-998B-464F-B1F0-9AED5486AD6D}" sibTransId="{9DCC951D-1E76-4BAC-8CFB-9C71BE69C0E5}"/>
    <dgm:cxn modelId="{401BA38C-D30E-4BD4-A0EB-8E7E4DEE5605}" type="presOf" srcId="{A6739D62-0518-4916-A196-8989751153A8}" destId="{41B08139-883B-42A2-BEA4-3647076AAE44}" srcOrd="0" destOrd="0" presId="urn:microsoft.com/office/officeart/2005/8/layout/orgChart1"/>
    <dgm:cxn modelId="{BCFA9F8D-20E1-4FDE-9F77-0043686C13E9}" type="presOf" srcId="{7EC2C21E-5D69-4ADF-BCBE-7BD29B5F6127}" destId="{D7FCDAFC-FB7D-4621-9F05-559EA868A5F9}" srcOrd="0" destOrd="0" presId="urn:microsoft.com/office/officeart/2005/8/layout/orgChart1"/>
    <dgm:cxn modelId="{86208D94-8D65-4AF9-A9F7-A8B752FE72FB}" srcId="{3983788D-6209-4F56-83E5-4733AB68B1D2}" destId="{7EC2C21E-5D69-4ADF-BCBE-7BD29B5F6127}" srcOrd="4" destOrd="0" parTransId="{C7A6B072-E942-4B87-8BF1-DBFAA0ED100F}" sibTransId="{0E0CA589-1030-4B9E-9152-B2466E5F1BA7}"/>
    <dgm:cxn modelId="{7BBC189A-23B5-4E8A-9FB9-78A80E9AD363}" srcId="{3983788D-6209-4F56-83E5-4733AB68B1D2}" destId="{22C32E70-E20B-43A0-A50E-A415803252A7}" srcOrd="0" destOrd="0" parTransId="{8A9EEFAF-FB7F-4D4C-92D6-60B59A045ED9}" sibTransId="{885C6B3D-DA06-4CF3-919E-E7C3D03B545C}"/>
    <dgm:cxn modelId="{FE7153C0-7063-41C3-868A-9B86536B9856}" type="presOf" srcId="{22C32E70-E20B-43A0-A50E-A415803252A7}" destId="{C338BE26-AE95-4DF4-8C85-7614E2449F5F}" srcOrd="1" destOrd="0" presId="urn:microsoft.com/office/officeart/2005/8/layout/orgChart1"/>
    <dgm:cxn modelId="{8DC69BCA-2547-45F2-95A2-DF03C8B9E05C}" type="presOf" srcId="{EE3DE733-F23B-4FF6-850D-6A06F1DDFE1C}" destId="{9C02A396-3FB2-4D48-8676-AC2D1B41D85D}" srcOrd="1" destOrd="0" presId="urn:microsoft.com/office/officeart/2005/8/layout/orgChart1"/>
    <dgm:cxn modelId="{E8A869CD-D9B9-4D60-BF6A-FC5EF12818A4}" type="presOf" srcId="{316E8E70-BB15-4558-9C40-44B41318370E}" destId="{28D75B53-E9FD-4AFB-9439-84C721254767}" srcOrd="0" destOrd="0" presId="urn:microsoft.com/office/officeart/2005/8/layout/orgChart1"/>
    <dgm:cxn modelId="{D5B924D5-5BDB-4442-ACAB-1A354DBE0849}" type="presOf" srcId="{053A3882-0AA3-4CEB-9F3A-CDDC26BE7EAF}" destId="{973ED2E8-10CF-4E4F-981A-2E62B3107A22}" srcOrd="1" destOrd="0" presId="urn:microsoft.com/office/officeart/2005/8/layout/orgChart1"/>
    <dgm:cxn modelId="{1D3BCDDB-E095-4FE3-8278-99679C8B5E77}" type="presOf" srcId="{C7A6B072-E942-4B87-8BF1-DBFAA0ED100F}" destId="{FC32187C-44F6-4F4D-9F5B-6903D278E80E}" srcOrd="0" destOrd="0" presId="urn:microsoft.com/office/officeart/2005/8/layout/orgChart1"/>
    <dgm:cxn modelId="{E7B5D4DB-963E-483B-B2DE-A762C3B967DA}" srcId="{3983788D-6209-4F56-83E5-4733AB68B1D2}" destId="{FEE5AB1E-1806-47E3-B9F8-925ED7053FAA}" srcOrd="1" destOrd="0" parTransId="{6275BE2D-8EB9-4D02-801E-41743BE4E37A}" sibTransId="{E3351875-BF4C-4016-8054-539744FDCC9F}"/>
    <dgm:cxn modelId="{478710E9-A209-424B-9B6E-151800C7105F}" type="presOf" srcId="{8A9EEFAF-FB7F-4D4C-92D6-60B59A045ED9}" destId="{9673979D-3A21-4360-A080-F8132C35E2D7}" srcOrd="0" destOrd="0" presId="urn:microsoft.com/office/officeart/2005/8/layout/orgChart1"/>
    <dgm:cxn modelId="{222C82EB-2EFD-401A-9C9A-92BF59B9C141}" type="presOf" srcId="{F0DC5386-D3DC-4EA4-8606-4B6C28BF9D70}" destId="{527BD2EE-EACD-412C-BB79-BFCCD69521DE}" srcOrd="0" destOrd="0" presId="urn:microsoft.com/office/officeart/2005/8/layout/orgChart1"/>
    <dgm:cxn modelId="{7DBBDDF8-93AB-401C-9169-4115B78004D2}" type="presOf" srcId="{6275BE2D-8EB9-4D02-801E-41743BE4E37A}" destId="{DAE351E9-8864-4D73-A598-AE01B4F1C910}" srcOrd="0" destOrd="0" presId="urn:microsoft.com/office/officeart/2005/8/layout/orgChart1"/>
    <dgm:cxn modelId="{78FCE7FB-A37D-4FC6-ABE7-2952543DFBA4}" srcId="{3983788D-6209-4F56-83E5-4733AB68B1D2}" destId="{EE3DE733-F23B-4FF6-850D-6A06F1DDFE1C}" srcOrd="6" destOrd="0" parTransId="{10324E0D-BF3C-4727-8300-8CFE0D72B13A}" sibTransId="{2982AEDD-198E-47D7-9853-EFD5B2643818}"/>
    <dgm:cxn modelId="{2942FD9D-D1D6-4537-912C-4E769FC83D86}" type="presParOf" srcId="{29B65F81-0B64-497D-A6D3-050C6DFA9EAA}" destId="{0B8D49A8-5935-4861-87A3-49B1B1F72F4E}" srcOrd="0" destOrd="0" presId="urn:microsoft.com/office/officeart/2005/8/layout/orgChart1"/>
    <dgm:cxn modelId="{78DE6868-CFF8-4F8D-B930-5174F04A181B}" type="presParOf" srcId="{0B8D49A8-5935-4861-87A3-49B1B1F72F4E}" destId="{5AF98AC2-A02D-40CD-97DF-35F68574CDE0}" srcOrd="0" destOrd="0" presId="urn:microsoft.com/office/officeart/2005/8/layout/orgChart1"/>
    <dgm:cxn modelId="{319C48CC-B89E-46F8-884B-7C2CB629A0B8}" type="presParOf" srcId="{5AF98AC2-A02D-40CD-97DF-35F68574CDE0}" destId="{7D6556F2-26C0-4D5F-8BC1-03A308A51BB8}" srcOrd="0" destOrd="0" presId="urn:microsoft.com/office/officeart/2005/8/layout/orgChart1"/>
    <dgm:cxn modelId="{009E3CA0-DCBF-4AFE-8F17-B0FFA46763D2}" type="presParOf" srcId="{5AF98AC2-A02D-40CD-97DF-35F68574CDE0}" destId="{2E89898B-18F6-4C2B-ACE9-B845D6169039}" srcOrd="1" destOrd="0" presId="urn:microsoft.com/office/officeart/2005/8/layout/orgChart1"/>
    <dgm:cxn modelId="{22B210C8-5700-40AC-AB32-B31D85DAB315}" type="presParOf" srcId="{0B8D49A8-5935-4861-87A3-49B1B1F72F4E}" destId="{CB6D8C31-4B79-4417-93E2-24AEB6F16029}" srcOrd="1" destOrd="0" presId="urn:microsoft.com/office/officeart/2005/8/layout/orgChart1"/>
    <dgm:cxn modelId="{3399273D-B7A4-4CD8-A754-CBB2828EE80A}" type="presParOf" srcId="{CB6D8C31-4B79-4417-93E2-24AEB6F16029}" destId="{9673979D-3A21-4360-A080-F8132C35E2D7}" srcOrd="0" destOrd="0" presId="urn:microsoft.com/office/officeart/2005/8/layout/orgChart1"/>
    <dgm:cxn modelId="{AFA16712-7F58-451E-B3C4-C95799EEA8F2}" type="presParOf" srcId="{CB6D8C31-4B79-4417-93E2-24AEB6F16029}" destId="{AE641752-D3D1-4356-A0A4-2AF650CA7A3C}" srcOrd="1" destOrd="0" presId="urn:microsoft.com/office/officeart/2005/8/layout/orgChart1"/>
    <dgm:cxn modelId="{F6E7FB77-9F88-4F6C-9118-F85147C37A39}" type="presParOf" srcId="{AE641752-D3D1-4356-A0A4-2AF650CA7A3C}" destId="{1ECA906A-6ABB-48D2-A1FE-B69530B447B5}" srcOrd="0" destOrd="0" presId="urn:microsoft.com/office/officeart/2005/8/layout/orgChart1"/>
    <dgm:cxn modelId="{CA7FEF40-247D-4851-BB59-3DFCB581EAA1}" type="presParOf" srcId="{1ECA906A-6ABB-48D2-A1FE-B69530B447B5}" destId="{F910AAB5-3552-492F-9711-D520A021E136}" srcOrd="0" destOrd="0" presId="urn:microsoft.com/office/officeart/2005/8/layout/orgChart1"/>
    <dgm:cxn modelId="{215BC090-4DD5-4D3F-AED6-CEEFDD2A6F64}" type="presParOf" srcId="{1ECA906A-6ABB-48D2-A1FE-B69530B447B5}" destId="{C338BE26-AE95-4DF4-8C85-7614E2449F5F}" srcOrd="1" destOrd="0" presId="urn:microsoft.com/office/officeart/2005/8/layout/orgChart1"/>
    <dgm:cxn modelId="{663C1863-CD93-41BB-A1F7-9F559F2BA44D}" type="presParOf" srcId="{AE641752-D3D1-4356-A0A4-2AF650CA7A3C}" destId="{7CC0F886-2CA1-4980-8E16-ED5DAA5593C6}" srcOrd="1" destOrd="0" presId="urn:microsoft.com/office/officeart/2005/8/layout/orgChart1"/>
    <dgm:cxn modelId="{2F8D57B1-C1D0-44C6-9B34-8F67909AED46}" type="presParOf" srcId="{AE641752-D3D1-4356-A0A4-2AF650CA7A3C}" destId="{A2376AC8-14C8-4885-BD04-40EA08CD6549}" srcOrd="2" destOrd="0" presId="urn:microsoft.com/office/officeart/2005/8/layout/orgChart1"/>
    <dgm:cxn modelId="{68CAE9AF-DF92-4FCF-B583-9331D8E7A3A9}" type="presParOf" srcId="{CB6D8C31-4B79-4417-93E2-24AEB6F16029}" destId="{DAE351E9-8864-4D73-A598-AE01B4F1C910}" srcOrd="2" destOrd="0" presId="urn:microsoft.com/office/officeart/2005/8/layout/orgChart1"/>
    <dgm:cxn modelId="{B9046D29-739D-47E9-AB02-3D75242FDABA}" type="presParOf" srcId="{CB6D8C31-4B79-4417-93E2-24AEB6F16029}" destId="{30A1D11E-5213-4462-88C0-5D96A113663D}" srcOrd="3" destOrd="0" presId="urn:microsoft.com/office/officeart/2005/8/layout/orgChart1"/>
    <dgm:cxn modelId="{2F120278-3F6D-4E26-BB6F-E2F945CD5E0C}" type="presParOf" srcId="{30A1D11E-5213-4462-88C0-5D96A113663D}" destId="{8695E25B-D91F-48D4-83CA-FE9FF4AC59A8}" srcOrd="0" destOrd="0" presId="urn:microsoft.com/office/officeart/2005/8/layout/orgChart1"/>
    <dgm:cxn modelId="{98EC38EE-CF14-4933-832A-AE1D785DACDA}" type="presParOf" srcId="{8695E25B-D91F-48D4-83CA-FE9FF4AC59A8}" destId="{73F3C271-6AE2-4970-B64F-AB6D8A3EDE4A}" srcOrd="0" destOrd="0" presId="urn:microsoft.com/office/officeart/2005/8/layout/orgChart1"/>
    <dgm:cxn modelId="{918BA55D-2199-429E-AC07-2E1798A0959A}" type="presParOf" srcId="{8695E25B-D91F-48D4-83CA-FE9FF4AC59A8}" destId="{FFFBAFEB-3421-4207-B80D-6BF06C0294CD}" srcOrd="1" destOrd="0" presId="urn:microsoft.com/office/officeart/2005/8/layout/orgChart1"/>
    <dgm:cxn modelId="{9113C8C5-5E2E-4EA8-82F2-C8E2927DEBC2}" type="presParOf" srcId="{30A1D11E-5213-4462-88C0-5D96A113663D}" destId="{01847DA2-9D9D-438D-8CF2-A87CA3AB7BBF}" srcOrd="1" destOrd="0" presId="urn:microsoft.com/office/officeart/2005/8/layout/orgChart1"/>
    <dgm:cxn modelId="{D31F1925-6179-40FC-A80C-73FD44AA3A47}" type="presParOf" srcId="{30A1D11E-5213-4462-88C0-5D96A113663D}" destId="{D7F2D5FC-1255-4454-9E53-B35FF7B0DE30}" srcOrd="2" destOrd="0" presId="urn:microsoft.com/office/officeart/2005/8/layout/orgChart1"/>
    <dgm:cxn modelId="{B073E26F-B952-4503-B9ED-6F7F4E8C2FB8}" type="presParOf" srcId="{CB6D8C31-4B79-4417-93E2-24AEB6F16029}" destId="{527BD2EE-EACD-412C-BB79-BFCCD69521DE}" srcOrd="4" destOrd="0" presId="urn:microsoft.com/office/officeart/2005/8/layout/orgChart1"/>
    <dgm:cxn modelId="{154BAA0B-02E5-4684-B923-CEA9AF1A240D}" type="presParOf" srcId="{CB6D8C31-4B79-4417-93E2-24AEB6F16029}" destId="{81AAECB0-3607-466D-9735-36C5D9DD10D6}" srcOrd="5" destOrd="0" presId="urn:microsoft.com/office/officeart/2005/8/layout/orgChart1"/>
    <dgm:cxn modelId="{14DA0424-BFC5-4024-9109-85AE5364E791}" type="presParOf" srcId="{81AAECB0-3607-466D-9735-36C5D9DD10D6}" destId="{302F3DBA-AEC9-4B2C-9356-704553EAB6DD}" srcOrd="0" destOrd="0" presId="urn:microsoft.com/office/officeart/2005/8/layout/orgChart1"/>
    <dgm:cxn modelId="{207247BF-0265-4321-8C2A-5CCD12940025}" type="presParOf" srcId="{302F3DBA-AEC9-4B2C-9356-704553EAB6DD}" destId="{A6D20CF7-AA6F-4D4A-9A1F-BC76A0DF9F09}" srcOrd="0" destOrd="0" presId="urn:microsoft.com/office/officeart/2005/8/layout/orgChart1"/>
    <dgm:cxn modelId="{27258ED6-C11F-46B2-B380-80FFC25D0BE1}" type="presParOf" srcId="{302F3DBA-AEC9-4B2C-9356-704553EAB6DD}" destId="{FE781ABA-BB33-443E-AF53-15CF765C54A3}" srcOrd="1" destOrd="0" presId="urn:microsoft.com/office/officeart/2005/8/layout/orgChart1"/>
    <dgm:cxn modelId="{EE4E4403-A82F-47FD-9311-4DF37663D4D3}" type="presParOf" srcId="{81AAECB0-3607-466D-9735-36C5D9DD10D6}" destId="{FB3A3652-AF30-4BC3-975E-D9FE41CB314D}" srcOrd="1" destOrd="0" presId="urn:microsoft.com/office/officeart/2005/8/layout/orgChart1"/>
    <dgm:cxn modelId="{E402D8E3-49E2-45C2-B0A1-5E7DBA794AB4}" type="presParOf" srcId="{81AAECB0-3607-466D-9735-36C5D9DD10D6}" destId="{E144B827-71B0-41FA-8805-7FC535CD52DC}" srcOrd="2" destOrd="0" presId="urn:microsoft.com/office/officeart/2005/8/layout/orgChart1"/>
    <dgm:cxn modelId="{D6AD9326-3F7B-494F-B829-1F6A5323222D}" type="presParOf" srcId="{CB6D8C31-4B79-4417-93E2-24AEB6F16029}" destId="{28D75B53-E9FD-4AFB-9439-84C721254767}" srcOrd="6" destOrd="0" presId="urn:microsoft.com/office/officeart/2005/8/layout/orgChart1"/>
    <dgm:cxn modelId="{F8D09B85-B471-4DA5-9134-440F2C1611C5}" type="presParOf" srcId="{CB6D8C31-4B79-4417-93E2-24AEB6F16029}" destId="{2F38E6B7-504C-4E33-ABA2-B36B5DD43C95}" srcOrd="7" destOrd="0" presId="urn:microsoft.com/office/officeart/2005/8/layout/orgChart1"/>
    <dgm:cxn modelId="{5E96E20D-3A2B-42D2-B93B-D759E456F65A}" type="presParOf" srcId="{2F38E6B7-504C-4E33-ABA2-B36B5DD43C95}" destId="{36E3DDBF-0BB0-4258-B549-5F116A8D7AF8}" srcOrd="0" destOrd="0" presId="urn:microsoft.com/office/officeart/2005/8/layout/orgChart1"/>
    <dgm:cxn modelId="{6319007C-3576-4752-BBA7-500D0BA16F5F}" type="presParOf" srcId="{36E3DDBF-0BB0-4258-B549-5F116A8D7AF8}" destId="{44422C95-CD40-4806-AC61-80400062D9B4}" srcOrd="0" destOrd="0" presId="urn:microsoft.com/office/officeart/2005/8/layout/orgChart1"/>
    <dgm:cxn modelId="{010BFB6F-1C22-4820-8D76-59588D5CE581}" type="presParOf" srcId="{36E3DDBF-0BB0-4258-B549-5F116A8D7AF8}" destId="{973ED2E8-10CF-4E4F-981A-2E62B3107A22}" srcOrd="1" destOrd="0" presId="urn:microsoft.com/office/officeart/2005/8/layout/orgChart1"/>
    <dgm:cxn modelId="{1CDDE420-2B30-469A-A396-1FCCD8DCEFA4}" type="presParOf" srcId="{2F38E6B7-504C-4E33-ABA2-B36B5DD43C95}" destId="{DAA70D07-F8D5-4266-9640-8CA81BFD133D}" srcOrd="1" destOrd="0" presId="urn:microsoft.com/office/officeart/2005/8/layout/orgChart1"/>
    <dgm:cxn modelId="{EA9D44DE-EDEB-4EB5-A6D1-C528B6B9C894}" type="presParOf" srcId="{2F38E6B7-504C-4E33-ABA2-B36B5DD43C95}" destId="{17D4FBAD-C39E-48FD-A8F1-ABE29C839DBA}" srcOrd="2" destOrd="0" presId="urn:microsoft.com/office/officeart/2005/8/layout/orgChart1"/>
    <dgm:cxn modelId="{ABC4D02A-E693-4050-835A-34177B7D44E0}" type="presParOf" srcId="{CB6D8C31-4B79-4417-93E2-24AEB6F16029}" destId="{FC32187C-44F6-4F4D-9F5B-6903D278E80E}" srcOrd="8" destOrd="0" presId="urn:microsoft.com/office/officeart/2005/8/layout/orgChart1"/>
    <dgm:cxn modelId="{2CE0CD56-E0DD-4116-9C4D-69C02E5A28C2}" type="presParOf" srcId="{CB6D8C31-4B79-4417-93E2-24AEB6F16029}" destId="{6863B92F-6784-4CAC-809B-5F772B31C263}" srcOrd="9" destOrd="0" presId="urn:microsoft.com/office/officeart/2005/8/layout/orgChart1"/>
    <dgm:cxn modelId="{95C4DC25-71DA-4024-AE42-5E302804BD4C}" type="presParOf" srcId="{6863B92F-6784-4CAC-809B-5F772B31C263}" destId="{3C5EE8BE-8EA2-4F26-BDEC-EA40D7257BE3}" srcOrd="0" destOrd="0" presId="urn:microsoft.com/office/officeart/2005/8/layout/orgChart1"/>
    <dgm:cxn modelId="{BD8B803C-47B8-4F8C-85E8-0434BA13A0F4}" type="presParOf" srcId="{3C5EE8BE-8EA2-4F26-BDEC-EA40D7257BE3}" destId="{D7FCDAFC-FB7D-4621-9F05-559EA868A5F9}" srcOrd="0" destOrd="0" presId="urn:microsoft.com/office/officeart/2005/8/layout/orgChart1"/>
    <dgm:cxn modelId="{506C8E02-8838-4317-8A84-ED5B929FA1B4}" type="presParOf" srcId="{3C5EE8BE-8EA2-4F26-BDEC-EA40D7257BE3}" destId="{B7996352-E7BF-4311-8F88-4853CD1EBDD6}" srcOrd="1" destOrd="0" presId="urn:microsoft.com/office/officeart/2005/8/layout/orgChart1"/>
    <dgm:cxn modelId="{BE574AB6-66B1-4503-92F0-96DDE565CABA}" type="presParOf" srcId="{6863B92F-6784-4CAC-809B-5F772B31C263}" destId="{1E61DFF4-7465-4C9F-B4CF-CB0EA7195DDD}" srcOrd="1" destOrd="0" presId="urn:microsoft.com/office/officeart/2005/8/layout/orgChart1"/>
    <dgm:cxn modelId="{8295D3C0-1F88-4451-AC36-799A6E82853D}" type="presParOf" srcId="{6863B92F-6784-4CAC-809B-5F772B31C263}" destId="{7E959E76-B2DF-4551-A431-6D48E0C593CA}" srcOrd="2" destOrd="0" presId="urn:microsoft.com/office/officeart/2005/8/layout/orgChart1"/>
    <dgm:cxn modelId="{4CD14004-A765-4EDC-AFA2-9BB4759CD231}" type="presParOf" srcId="{CB6D8C31-4B79-4417-93E2-24AEB6F16029}" destId="{376E7BDD-34D9-4CC9-9E01-A6383339F23D}" srcOrd="10" destOrd="0" presId="urn:microsoft.com/office/officeart/2005/8/layout/orgChart1"/>
    <dgm:cxn modelId="{B9B0AD48-2140-4996-A115-8D87F5E283AC}" type="presParOf" srcId="{CB6D8C31-4B79-4417-93E2-24AEB6F16029}" destId="{D32413C8-A372-48A6-AE8E-9A004A07F4C5}" srcOrd="11" destOrd="0" presId="urn:microsoft.com/office/officeart/2005/8/layout/orgChart1"/>
    <dgm:cxn modelId="{BB7AED64-900A-4744-A114-D6F7C649EB7A}" type="presParOf" srcId="{D32413C8-A372-48A6-AE8E-9A004A07F4C5}" destId="{B519769F-FA7C-451C-806B-64B27BCBF7BA}" srcOrd="0" destOrd="0" presId="urn:microsoft.com/office/officeart/2005/8/layout/orgChart1"/>
    <dgm:cxn modelId="{346C09F6-7A5D-485C-B66F-48E6938B574F}" type="presParOf" srcId="{B519769F-FA7C-451C-806B-64B27BCBF7BA}" destId="{41B08139-883B-42A2-BEA4-3647076AAE44}" srcOrd="0" destOrd="0" presId="urn:microsoft.com/office/officeart/2005/8/layout/orgChart1"/>
    <dgm:cxn modelId="{F45BC406-ED0B-4CE9-8B1B-881DABBD2127}" type="presParOf" srcId="{B519769F-FA7C-451C-806B-64B27BCBF7BA}" destId="{F96D6F19-D1F2-4C82-B687-569FB8E8608E}" srcOrd="1" destOrd="0" presId="urn:microsoft.com/office/officeart/2005/8/layout/orgChart1"/>
    <dgm:cxn modelId="{9106F8B4-6871-477C-93C8-4FCEFB782337}" type="presParOf" srcId="{D32413C8-A372-48A6-AE8E-9A004A07F4C5}" destId="{E3400813-59D9-4C3D-8B08-C14ABC788F08}" srcOrd="1" destOrd="0" presId="urn:microsoft.com/office/officeart/2005/8/layout/orgChart1"/>
    <dgm:cxn modelId="{EAAA93FD-ADFA-4991-A5AA-769A4ADB15B3}" type="presParOf" srcId="{D32413C8-A372-48A6-AE8E-9A004A07F4C5}" destId="{0B8CDE35-914B-4CAB-919E-DEC43B60B256}" srcOrd="2" destOrd="0" presId="urn:microsoft.com/office/officeart/2005/8/layout/orgChart1"/>
    <dgm:cxn modelId="{D54FCC53-A12E-4CDD-BF87-0DDBD41AD4C9}" type="presParOf" srcId="{CB6D8C31-4B79-4417-93E2-24AEB6F16029}" destId="{C5FF634E-5E34-4EBB-8F5C-C8EDE5461351}" srcOrd="12" destOrd="0" presId="urn:microsoft.com/office/officeart/2005/8/layout/orgChart1"/>
    <dgm:cxn modelId="{E63D2FD0-AC0C-4C43-8220-A93D210DAD38}" type="presParOf" srcId="{CB6D8C31-4B79-4417-93E2-24AEB6F16029}" destId="{80DA16A0-A903-488F-84A2-A2A4E5860E87}" srcOrd="13" destOrd="0" presId="urn:microsoft.com/office/officeart/2005/8/layout/orgChart1"/>
    <dgm:cxn modelId="{BA2640CE-801B-49A0-A669-2D82FDBCA0E6}" type="presParOf" srcId="{80DA16A0-A903-488F-84A2-A2A4E5860E87}" destId="{7569D308-497C-472E-A864-E44C4E0310D4}" srcOrd="0" destOrd="0" presId="urn:microsoft.com/office/officeart/2005/8/layout/orgChart1"/>
    <dgm:cxn modelId="{A5571327-1778-41DA-9955-BAF19F27A687}" type="presParOf" srcId="{7569D308-497C-472E-A864-E44C4E0310D4}" destId="{FA4AAA0F-F768-475A-BB7C-4D8AF0C18F4A}" srcOrd="0" destOrd="0" presId="urn:microsoft.com/office/officeart/2005/8/layout/orgChart1"/>
    <dgm:cxn modelId="{FE4ECBC6-A22F-4A16-933A-27F877381A60}" type="presParOf" srcId="{7569D308-497C-472E-A864-E44C4E0310D4}" destId="{9C02A396-3FB2-4D48-8676-AC2D1B41D85D}" srcOrd="1" destOrd="0" presId="urn:microsoft.com/office/officeart/2005/8/layout/orgChart1"/>
    <dgm:cxn modelId="{5DDE56A9-48D7-443E-A383-18740AC40BC2}" type="presParOf" srcId="{80DA16A0-A903-488F-84A2-A2A4E5860E87}" destId="{4BF1D8A2-4B3C-4232-B6C7-2ACF88B40320}" srcOrd="1" destOrd="0" presId="urn:microsoft.com/office/officeart/2005/8/layout/orgChart1"/>
    <dgm:cxn modelId="{0693729C-C2DF-490B-8000-ED3E98B56B84}" type="presParOf" srcId="{80DA16A0-A903-488F-84A2-A2A4E5860E87}" destId="{1079B104-01D5-4F13-ADDD-C72985183C7A}" srcOrd="2" destOrd="0" presId="urn:microsoft.com/office/officeart/2005/8/layout/orgChart1"/>
    <dgm:cxn modelId="{59DD609C-1E43-432C-9645-679BBBE0A233}" type="presParOf" srcId="{0B8D49A8-5935-4861-87A3-49B1B1F72F4E}" destId="{EBD9B2EA-5D22-4994-BC3E-8E3BD8F2E14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A33C93-E12A-487B-8623-E2405FF37616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90E9EA-94E2-4CC7-A06E-6E28180FE6F6}">
      <dgm:prSet phldrT="[Text]"/>
      <dgm:spPr/>
      <dgm:t>
        <a:bodyPr/>
        <a:lstStyle/>
        <a:p>
          <a:r>
            <a:rPr lang="en-GB" dirty="0" err="1"/>
            <a:t>Stokomak</a:t>
          </a:r>
          <a:endParaRPr lang="en-US" dirty="0"/>
        </a:p>
      </dgm:t>
    </dgm:pt>
    <dgm:pt modelId="{408B447D-5FA4-4BBD-A324-379A33B8873C}" type="parTrans" cxnId="{6D1572B2-80C9-4DF9-89F2-70A86A257B21}">
      <dgm:prSet/>
      <dgm:spPr/>
      <dgm:t>
        <a:bodyPr/>
        <a:lstStyle/>
        <a:p>
          <a:endParaRPr lang="en-US"/>
        </a:p>
      </dgm:t>
    </dgm:pt>
    <dgm:pt modelId="{DDBBFEEF-CF8D-48CE-93C8-4BFECFBC2B91}" type="sibTrans" cxnId="{6D1572B2-80C9-4DF9-89F2-70A86A257B2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D5ECE12F-B618-4D7C-AD41-3D28FAF01F46}">
      <dgm:prSet phldrT="[Text]"/>
      <dgm:spPr/>
      <dgm:t>
        <a:bodyPr/>
        <a:lstStyle/>
        <a:p>
          <a:r>
            <a:rPr lang="en-GB" dirty="0"/>
            <a:t>Kit-Go</a:t>
          </a:r>
          <a:endParaRPr lang="en-US" dirty="0"/>
        </a:p>
      </dgm:t>
    </dgm:pt>
    <dgm:pt modelId="{6041CBD1-268F-408F-B30A-E2E6CA06DD1C}" type="parTrans" cxnId="{3780B9FA-D8A6-4661-8513-E28690EAB054}">
      <dgm:prSet/>
      <dgm:spPr/>
      <dgm:t>
        <a:bodyPr/>
        <a:lstStyle/>
        <a:p>
          <a:endParaRPr lang="en-US"/>
        </a:p>
      </dgm:t>
    </dgm:pt>
    <dgm:pt modelId="{D8F0787F-C100-4058-8E26-E6DC622D736A}" type="sibTrans" cxnId="{3780B9FA-D8A6-4661-8513-E28690EAB054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79219A5B-3344-4A79-8088-BD893973D564}">
      <dgm:prSet phldrT="[Text]"/>
      <dgm:spPr/>
      <dgm:t>
        <a:bodyPr/>
        <a:lstStyle/>
        <a:p>
          <a:r>
            <a:rPr lang="en-GB" dirty="0" err="1"/>
            <a:t>Zito</a:t>
          </a:r>
          <a:r>
            <a:rPr lang="en-GB" dirty="0"/>
            <a:t> market</a:t>
          </a:r>
          <a:endParaRPr lang="en-US" dirty="0"/>
        </a:p>
      </dgm:t>
    </dgm:pt>
    <dgm:pt modelId="{2877833A-528B-4DE9-BFD5-0551D0328ACB}" type="parTrans" cxnId="{5FDB5F04-B11C-48DD-9DAE-A8BA4D0FD093}">
      <dgm:prSet/>
      <dgm:spPr/>
      <dgm:t>
        <a:bodyPr/>
        <a:lstStyle/>
        <a:p>
          <a:endParaRPr lang="en-US"/>
        </a:p>
      </dgm:t>
    </dgm:pt>
    <dgm:pt modelId="{11D6B8F0-DDCE-4CB2-AF42-3A24BD76ED8C}" type="sibTrans" cxnId="{5FDB5F04-B11C-48DD-9DAE-A8BA4D0FD093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US"/>
        </a:p>
      </dgm:t>
    </dgm:pt>
    <dgm:pt modelId="{A8DF8480-7E8D-4086-A462-713714955245}">
      <dgm:prSet phldrT="[Text]"/>
      <dgm:spPr/>
      <dgm:t>
        <a:bodyPr/>
        <a:lstStyle/>
        <a:p>
          <a:r>
            <a:rPr lang="en-GB" dirty="0" err="1"/>
            <a:t>Tinex</a:t>
          </a:r>
          <a:endParaRPr lang="en-US" dirty="0"/>
        </a:p>
      </dgm:t>
    </dgm:pt>
    <dgm:pt modelId="{C9DEACE2-647E-4DF7-AE11-28F9FEC25DC6}" type="parTrans" cxnId="{41B375D4-6AC2-4B56-9052-00A7103F9B01}">
      <dgm:prSet/>
      <dgm:spPr/>
      <dgm:t>
        <a:bodyPr/>
        <a:lstStyle/>
        <a:p>
          <a:endParaRPr lang="en-US"/>
        </a:p>
      </dgm:t>
    </dgm:pt>
    <dgm:pt modelId="{864A3058-72AD-4D1A-B551-549AC7CC4564}" type="sibTrans" cxnId="{41B375D4-6AC2-4B56-9052-00A7103F9B01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n-US"/>
        </a:p>
      </dgm:t>
    </dgm:pt>
    <dgm:pt modelId="{65047A9C-2C2F-4023-A2BA-2C51C0408EB5}">
      <dgm:prSet/>
      <dgm:spPr/>
      <dgm:t>
        <a:bodyPr/>
        <a:lstStyle/>
        <a:p>
          <a:endParaRPr lang="en-US"/>
        </a:p>
      </dgm:t>
    </dgm:pt>
    <dgm:pt modelId="{9E33048F-45A5-41EB-A438-5C444DDFCC26}" type="parTrans" cxnId="{0D2049AC-DBA3-4DC7-B72B-E8545D37CC50}">
      <dgm:prSet/>
      <dgm:spPr/>
      <dgm:t>
        <a:bodyPr/>
        <a:lstStyle/>
        <a:p>
          <a:endParaRPr lang="en-US"/>
        </a:p>
      </dgm:t>
    </dgm:pt>
    <dgm:pt modelId="{A5F0476B-0A6E-40C1-A9C1-809EA6F74809}" type="sibTrans" cxnId="{0D2049AC-DBA3-4DC7-B72B-E8545D37CC50}">
      <dgm:prSet/>
      <dgm:spPr/>
      <dgm:t>
        <a:bodyPr/>
        <a:lstStyle/>
        <a:p>
          <a:endParaRPr lang="en-US"/>
        </a:p>
      </dgm:t>
    </dgm:pt>
    <dgm:pt modelId="{1AEDF6A2-FA2C-4BA5-B79D-6EFAA238A459}" type="pres">
      <dgm:prSet presAssocID="{D0A33C93-E12A-487B-8623-E2405FF37616}" presName="Name0" presStyleCnt="0">
        <dgm:presLayoutVars>
          <dgm:chMax val="21"/>
          <dgm:chPref val="21"/>
        </dgm:presLayoutVars>
      </dgm:prSet>
      <dgm:spPr/>
    </dgm:pt>
    <dgm:pt modelId="{4C1F0399-92D4-4B1D-AEC2-23B4AC26E0B5}" type="pres">
      <dgm:prSet presAssocID="{5A90E9EA-94E2-4CC7-A06E-6E28180FE6F6}" presName="text1" presStyleCnt="0"/>
      <dgm:spPr/>
    </dgm:pt>
    <dgm:pt modelId="{1612CF61-B427-43FB-BEE7-4D450F678DB9}" type="pres">
      <dgm:prSet presAssocID="{5A90E9EA-94E2-4CC7-A06E-6E28180FE6F6}" presName="textRepeatNode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E1F82826-7643-4670-817A-A654806C8BE3}" type="pres">
      <dgm:prSet presAssocID="{5A90E9EA-94E2-4CC7-A06E-6E28180FE6F6}" presName="textaccent1" presStyleCnt="0"/>
      <dgm:spPr/>
    </dgm:pt>
    <dgm:pt modelId="{C99BBF67-5856-435F-924B-F24D2781CBFD}" type="pres">
      <dgm:prSet presAssocID="{5A90E9EA-94E2-4CC7-A06E-6E28180FE6F6}" presName="accentRepeatNode" presStyleLbl="solidAlignAcc1" presStyleIdx="0" presStyleCnt="8"/>
      <dgm:spPr/>
    </dgm:pt>
    <dgm:pt modelId="{BA48E005-FA67-4AE2-A400-D3683294CFD7}" type="pres">
      <dgm:prSet presAssocID="{DDBBFEEF-CF8D-48CE-93C8-4BFECFBC2B91}" presName="image1" presStyleCnt="0"/>
      <dgm:spPr/>
    </dgm:pt>
    <dgm:pt modelId="{68AE75EF-5F6B-4BCB-8A76-DB683E849F25}" type="pres">
      <dgm:prSet presAssocID="{DDBBFEEF-CF8D-48CE-93C8-4BFECFBC2B91}" presName="imageRepeatNode" presStyleLbl="alignAcc1" presStyleIdx="0" presStyleCnt="4"/>
      <dgm:spPr/>
    </dgm:pt>
    <dgm:pt modelId="{C72801BA-10F6-4B91-BE0D-F2409CB0B1BA}" type="pres">
      <dgm:prSet presAssocID="{DDBBFEEF-CF8D-48CE-93C8-4BFECFBC2B91}" presName="imageaccent1" presStyleCnt="0"/>
      <dgm:spPr/>
    </dgm:pt>
    <dgm:pt modelId="{CD937969-AF20-4AA1-8358-F289A711279F}" type="pres">
      <dgm:prSet presAssocID="{DDBBFEEF-CF8D-48CE-93C8-4BFECFBC2B91}" presName="accentRepeatNode" presStyleLbl="solidAlignAcc1" presStyleIdx="1" presStyleCnt="8"/>
      <dgm:spPr/>
    </dgm:pt>
    <dgm:pt modelId="{8F97DA4C-74C0-48E8-BA98-848F9F94B3A9}" type="pres">
      <dgm:prSet presAssocID="{D5ECE12F-B618-4D7C-AD41-3D28FAF01F46}" presName="text2" presStyleCnt="0"/>
      <dgm:spPr/>
    </dgm:pt>
    <dgm:pt modelId="{B49FB5DC-420B-418C-8453-C95D554B0C61}" type="pres">
      <dgm:prSet presAssocID="{D5ECE12F-B618-4D7C-AD41-3D28FAF01F46}" presName="textRepeatNode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98BEF9E-6083-4C40-BB96-C7BEBD738EB6}" type="pres">
      <dgm:prSet presAssocID="{D5ECE12F-B618-4D7C-AD41-3D28FAF01F46}" presName="textaccent2" presStyleCnt="0"/>
      <dgm:spPr/>
    </dgm:pt>
    <dgm:pt modelId="{2DC53875-17A4-445C-BE93-9C51E2ECB0BF}" type="pres">
      <dgm:prSet presAssocID="{D5ECE12F-B618-4D7C-AD41-3D28FAF01F46}" presName="accentRepeatNode" presStyleLbl="solidAlignAcc1" presStyleIdx="2" presStyleCnt="8"/>
      <dgm:spPr/>
    </dgm:pt>
    <dgm:pt modelId="{823B299B-90E5-4067-A7C6-D93D3C9436DC}" type="pres">
      <dgm:prSet presAssocID="{D8F0787F-C100-4058-8E26-E6DC622D736A}" presName="image2" presStyleCnt="0"/>
      <dgm:spPr/>
    </dgm:pt>
    <dgm:pt modelId="{10874E5F-36C0-49BE-8099-5FBCE1A7625D}" type="pres">
      <dgm:prSet presAssocID="{D8F0787F-C100-4058-8E26-E6DC622D736A}" presName="imageRepeatNode" presStyleLbl="alignAcc1" presStyleIdx="1" presStyleCnt="4"/>
      <dgm:spPr/>
    </dgm:pt>
    <dgm:pt modelId="{76F80F3F-C80A-40DA-8461-9B25D758D50B}" type="pres">
      <dgm:prSet presAssocID="{D8F0787F-C100-4058-8E26-E6DC622D736A}" presName="imageaccent2" presStyleCnt="0"/>
      <dgm:spPr/>
    </dgm:pt>
    <dgm:pt modelId="{F672BC9F-B81D-4D23-A978-34EFB733863A}" type="pres">
      <dgm:prSet presAssocID="{D8F0787F-C100-4058-8E26-E6DC622D736A}" presName="accentRepeatNode" presStyleLbl="solidAlignAcc1" presStyleIdx="3" presStyleCnt="8"/>
      <dgm:spPr/>
    </dgm:pt>
    <dgm:pt modelId="{7638CD14-B049-4817-9FA2-9A39D9008258}" type="pres">
      <dgm:prSet presAssocID="{79219A5B-3344-4A79-8088-BD893973D564}" presName="text3" presStyleCnt="0"/>
      <dgm:spPr/>
    </dgm:pt>
    <dgm:pt modelId="{EE01C98E-6A95-4968-AA4B-ED57C4A49003}" type="pres">
      <dgm:prSet presAssocID="{79219A5B-3344-4A79-8088-BD893973D564}" presName="textRepeatNode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A849A04F-3E3A-4547-8EE0-82CE345529B9}" type="pres">
      <dgm:prSet presAssocID="{79219A5B-3344-4A79-8088-BD893973D564}" presName="textaccent3" presStyleCnt="0"/>
      <dgm:spPr/>
    </dgm:pt>
    <dgm:pt modelId="{5BEE46D2-5A76-457B-A020-6C6059ADE2A9}" type="pres">
      <dgm:prSet presAssocID="{79219A5B-3344-4A79-8088-BD893973D564}" presName="accentRepeatNode" presStyleLbl="solidAlignAcc1" presStyleIdx="4" presStyleCnt="8"/>
      <dgm:spPr/>
    </dgm:pt>
    <dgm:pt modelId="{0F234D31-9144-4994-A369-1B5415707460}" type="pres">
      <dgm:prSet presAssocID="{11D6B8F0-DDCE-4CB2-AF42-3A24BD76ED8C}" presName="image3" presStyleCnt="0"/>
      <dgm:spPr/>
    </dgm:pt>
    <dgm:pt modelId="{331C6F7E-3768-448A-B68F-CA41A45B997B}" type="pres">
      <dgm:prSet presAssocID="{11D6B8F0-DDCE-4CB2-AF42-3A24BD76ED8C}" presName="imageRepeatNode" presStyleLbl="alignAcc1" presStyleIdx="2" presStyleCnt="4"/>
      <dgm:spPr/>
    </dgm:pt>
    <dgm:pt modelId="{DCD86C6A-7FA6-415C-9209-D26DABE750DF}" type="pres">
      <dgm:prSet presAssocID="{11D6B8F0-DDCE-4CB2-AF42-3A24BD76ED8C}" presName="imageaccent3" presStyleCnt="0"/>
      <dgm:spPr/>
    </dgm:pt>
    <dgm:pt modelId="{B63C7158-E4E0-423B-8597-14CD7523BAD4}" type="pres">
      <dgm:prSet presAssocID="{11D6B8F0-DDCE-4CB2-AF42-3A24BD76ED8C}" presName="accentRepeatNode" presStyleLbl="solidAlignAcc1" presStyleIdx="5" presStyleCnt="8"/>
      <dgm:spPr/>
    </dgm:pt>
    <dgm:pt modelId="{CB15C061-B0F4-4C39-820A-CC3880CF6B0C}" type="pres">
      <dgm:prSet presAssocID="{A8DF8480-7E8D-4086-A462-713714955245}" presName="text4" presStyleCnt="0"/>
      <dgm:spPr/>
    </dgm:pt>
    <dgm:pt modelId="{3D8C7733-80CA-443B-9633-4680CB0C5F29}" type="pres">
      <dgm:prSet presAssocID="{A8DF8480-7E8D-4086-A462-713714955245}" presName="textRepeatNode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3F76562-36E4-4EDC-9D4D-EFB2115E6478}" type="pres">
      <dgm:prSet presAssocID="{A8DF8480-7E8D-4086-A462-713714955245}" presName="textaccent4" presStyleCnt="0"/>
      <dgm:spPr/>
    </dgm:pt>
    <dgm:pt modelId="{6AFB5E6A-91BD-4795-8547-EEA43E8A6F4A}" type="pres">
      <dgm:prSet presAssocID="{A8DF8480-7E8D-4086-A462-713714955245}" presName="accentRepeatNode" presStyleLbl="solidAlignAcc1" presStyleIdx="6" presStyleCnt="8"/>
      <dgm:spPr/>
    </dgm:pt>
    <dgm:pt modelId="{8EB7D6C5-D89C-403B-9A49-8ABD75F93E4E}" type="pres">
      <dgm:prSet presAssocID="{864A3058-72AD-4D1A-B551-549AC7CC4564}" presName="image4" presStyleCnt="0"/>
      <dgm:spPr/>
    </dgm:pt>
    <dgm:pt modelId="{470FFE6E-13AA-4088-93B5-50FB1736F73C}" type="pres">
      <dgm:prSet presAssocID="{864A3058-72AD-4D1A-B551-549AC7CC4564}" presName="imageRepeatNode" presStyleLbl="alignAcc1" presStyleIdx="3" presStyleCnt="4"/>
      <dgm:spPr/>
    </dgm:pt>
    <dgm:pt modelId="{5647499B-AD42-4C77-9F76-A47C3184C698}" type="pres">
      <dgm:prSet presAssocID="{864A3058-72AD-4D1A-B551-549AC7CC4564}" presName="imageaccent4" presStyleCnt="0"/>
      <dgm:spPr/>
    </dgm:pt>
    <dgm:pt modelId="{AF443D53-538A-4C77-993B-038809FE4494}" type="pres">
      <dgm:prSet presAssocID="{864A3058-72AD-4D1A-B551-549AC7CC4564}" presName="accentRepeatNode" presStyleLbl="solidAlignAcc1" presStyleIdx="7" presStyleCnt="8"/>
      <dgm:spPr/>
    </dgm:pt>
  </dgm:ptLst>
  <dgm:cxnLst>
    <dgm:cxn modelId="{5FDB5F04-B11C-48DD-9DAE-A8BA4D0FD093}" srcId="{D0A33C93-E12A-487B-8623-E2405FF37616}" destId="{79219A5B-3344-4A79-8088-BD893973D564}" srcOrd="2" destOrd="0" parTransId="{2877833A-528B-4DE9-BFD5-0551D0328ACB}" sibTransId="{11D6B8F0-DDCE-4CB2-AF42-3A24BD76ED8C}"/>
    <dgm:cxn modelId="{B32C8516-F4B3-4DBE-96CA-92EC160A3930}" type="presOf" srcId="{D0A33C93-E12A-487B-8623-E2405FF37616}" destId="{1AEDF6A2-FA2C-4BA5-B79D-6EFAA238A459}" srcOrd="0" destOrd="0" presId="urn:microsoft.com/office/officeart/2008/layout/HexagonCluster"/>
    <dgm:cxn modelId="{07937E2E-96DD-443B-8DF1-7057CB5B7B61}" type="presOf" srcId="{864A3058-72AD-4D1A-B551-549AC7CC4564}" destId="{470FFE6E-13AA-4088-93B5-50FB1736F73C}" srcOrd="0" destOrd="0" presId="urn:microsoft.com/office/officeart/2008/layout/HexagonCluster"/>
    <dgm:cxn modelId="{31456D37-4EAD-476A-A9E4-AA808FCD7211}" type="presOf" srcId="{11D6B8F0-DDCE-4CB2-AF42-3A24BD76ED8C}" destId="{331C6F7E-3768-448A-B68F-CA41A45B997B}" srcOrd="0" destOrd="0" presId="urn:microsoft.com/office/officeart/2008/layout/HexagonCluster"/>
    <dgm:cxn modelId="{6B51BB44-F7E3-4186-A5B7-5D5841FF6E25}" type="presOf" srcId="{DDBBFEEF-CF8D-48CE-93C8-4BFECFBC2B91}" destId="{68AE75EF-5F6B-4BCB-8A76-DB683E849F25}" srcOrd="0" destOrd="0" presId="urn:microsoft.com/office/officeart/2008/layout/HexagonCluster"/>
    <dgm:cxn modelId="{ABAE3295-82E6-45EE-9A63-010719C26DB8}" type="presOf" srcId="{D5ECE12F-B618-4D7C-AD41-3D28FAF01F46}" destId="{B49FB5DC-420B-418C-8453-C95D554B0C61}" srcOrd="0" destOrd="0" presId="urn:microsoft.com/office/officeart/2008/layout/HexagonCluster"/>
    <dgm:cxn modelId="{01FDF6A1-9404-4012-BBC8-DE5476D81511}" type="presOf" srcId="{A8DF8480-7E8D-4086-A462-713714955245}" destId="{3D8C7733-80CA-443B-9633-4680CB0C5F29}" srcOrd="0" destOrd="0" presId="urn:microsoft.com/office/officeart/2008/layout/HexagonCluster"/>
    <dgm:cxn modelId="{0D2049AC-DBA3-4DC7-B72B-E8545D37CC50}" srcId="{5A90E9EA-94E2-4CC7-A06E-6E28180FE6F6}" destId="{65047A9C-2C2F-4023-A2BA-2C51C0408EB5}" srcOrd="0" destOrd="0" parTransId="{9E33048F-45A5-41EB-A438-5C444DDFCC26}" sibTransId="{A5F0476B-0A6E-40C1-A9C1-809EA6F74809}"/>
    <dgm:cxn modelId="{6D1572B2-80C9-4DF9-89F2-70A86A257B21}" srcId="{D0A33C93-E12A-487B-8623-E2405FF37616}" destId="{5A90E9EA-94E2-4CC7-A06E-6E28180FE6F6}" srcOrd="0" destOrd="0" parTransId="{408B447D-5FA4-4BBD-A324-379A33B8873C}" sibTransId="{DDBBFEEF-CF8D-48CE-93C8-4BFECFBC2B91}"/>
    <dgm:cxn modelId="{4B9E8BB4-966D-4C0D-91FA-47C1CEAF78F3}" type="presOf" srcId="{D8F0787F-C100-4058-8E26-E6DC622D736A}" destId="{10874E5F-36C0-49BE-8099-5FBCE1A7625D}" srcOrd="0" destOrd="0" presId="urn:microsoft.com/office/officeart/2008/layout/HexagonCluster"/>
    <dgm:cxn modelId="{3698EEBE-7B2E-4DDE-A997-DBFCCBB5719F}" type="presOf" srcId="{65047A9C-2C2F-4023-A2BA-2C51C0408EB5}" destId="{1612CF61-B427-43FB-BEE7-4D450F678DB9}" srcOrd="0" destOrd="1" presId="urn:microsoft.com/office/officeart/2008/layout/HexagonCluster"/>
    <dgm:cxn modelId="{E78131D2-1108-43C6-AD9C-50A5DBD8F997}" type="presOf" srcId="{79219A5B-3344-4A79-8088-BD893973D564}" destId="{EE01C98E-6A95-4968-AA4B-ED57C4A49003}" srcOrd="0" destOrd="0" presId="urn:microsoft.com/office/officeart/2008/layout/HexagonCluster"/>
    <dgm:cxn modelId="{41B375D4-6AC2-4B56-9052-00A7103F9B01}" srcId="{D0A33C93-E12A-487B-8623-E2405FF37616}" destId="{A8DF8480-7E8D-4086-A462-713714955245}" srcOrd="3" destOrd="0" parTransId="{C9DEACE2-647E-4DF7-AE11-28F9FEC25DC6}" sibTransId="{864A3058-72AD-4D1A-B551-549AC7CC4564}"/>
    <dgm:cxn modelId="{8EBC17E3-D108-408A-8D2E-11C8E5B13623}" type="presOf" srcId="{5A90E9EA-94E2-4CC7-A06E-6E28180FE6F6}" destId="{1612CF61-B427-43FB-BEE7-4D450F678DB9}" srcOrd="0" destOrd="0" presId="urn:microsoft.com/office/officeart/2008/layout/HexagonCluster"/>
    <dgm:cxn modelId="{3780B9FA-D8A6-4661-8513-E28690EAB054}" srcId="{D0A33C93-E12A-487B-8623-E2405FF37616}" destId="{D5ECE12F-B618-4D7C-AD41-3D28FAF01F46}" srcOrd="1" destOrd="0" parTransId="{6041CBD1-268F-408F-B30A-E2E6CA06DD1C}" sibTransId="{D8F0787F-C100-4058-8E26-E6DC622D736A}"/>
    <dgm:cxn modelId="{040C78E2-22FA-46B1-9BCD-17B81DFD3EF9}" type="presParOf" srcId="{1AEDF6A2-FA2C-4BA5-B79D-6EFAA238A459}" destId="{4C1F0399-92D4-4B1D-AEC2-23B4AC26E0B5}" srcOrd="0" destOrd="0" presId="urn:microsoft.com/office/officeart/2008/layout/HexagonCluster"/>
    <dgm:cxn modelId="{232FAFA8-44E1-4F93-9F93-A21A73456CBB}" type="presParOf" srcId="{4C1F0399-92D4-4B1D-AEC2-23B4AC26E0B5}" destId="{1612CF61-B427-43FB-BEE7-4D450F678DB9}" srcOrd="0" destOrd="0" presId="urn:microsoft.com/office/officeart/2008/layout/HexagonCluster"/>
    <dgm:cxn modelId="{431D3331-59ED-4CB6-8D27-25C8E181A850}" type="presParOf" srcId="{1AEDF6A2-FA2C-4BA5-B79D-6EFAA238A459}" destId="{E1F82826-7643-4670-817A-A654806C8BE3}" srcOrd="1" destOrd="0" presId="urn:microsoft.com/office/officeart/2008/layout/HexagonCluster"/>
    <dgm:cxn modelId="{E320D8C1-8E88-4D07-B43E-3140750F6580}" type="presParOf" srcId="{E1F82826-7643-4670-817A-A654806C8BE3}" destId="{C99BBF67-5856-435F-924B-F24D2781CBFD}" srcOrd="0" destOrd="0" presId="urn:microsoft.com/office/officeart/2008/layout/HexagonCluster"/>
    <dgm:cxn modelId="{A5F800EA-E587-4130-AC7F-3F61644B9450}" type="presParOf" srcId="{1AEDF6A2-FA2C-4BA5-B79D-6EFAA238A459}" destId="{BA48E005-FA67-4AE2-A400-D3683294CFD7}" srcOrd="2" destOrd="0" presId="urn:microsoft.com/office/officeart/2008/layout/HexagonCluster"/>
    <dgm:cxn modelId="{1EEA340F-3AB8-4B8B-B53B-A44950ECB09F}" type="presParOf" srcId="{BA48E005-FA67-4AE2-A400-D3683294CFD7}" destId="{68AE75EF-5F6B-4BCB-8A76-DB683E849F25}" srcOrd="0" destOrd="0" presId="urn:microsoft.com/office/officeart/2008/layout/HexagonCluster"/>
    <dgm:cxn modelId="{D1FBD30E-F2F3-43D1-8FE1-4DF73958CAB4}" type="presParOf" srcId="{1AEDF6A2-FA2C-4BA5-B79D-6EFAA238A459}" destId="{C72801BA-10F6-4B91-BE0D-F2409CB0B1BA}" srcOrd="3" destOrd="0" presId="urn:microsoft.com/office/officeart/2008/layout/HexagonCluster"/>
    <dgm:cxn modelId="{E6ECC5FF-E015-4239-9A13-FCE2D9C4E2C8}" type="presParOf" srcId="{C72801BA-10F6-4B91-BE0D-F2409CB0B1BA}" destId="{CD937969-AF20-4AA1-8358-F289A711279F}" srcOrd="0" destOrd="0" presId="urn:microsoft.com/office/officeart/2008/layout/HexagonCluster"/>
    <dgm:cxn modelId="{AFCCF8EF-8A46-4B8B-9D52-8DFE13C44DFB}" type="presParOf" srcId="{1AEDF6A2-FA2C-4BA5-B79D-6EFAA238A459}" destId="{8F97DA4C-74C0-48E8-BA98-848F9F94B3A9}" srcOrd="4" destOrd="0" presId="urn:microsoft.com/office/officeart/2008/layout/HexagonCluster"/>
    <dgm:cxn modelId="{4BD07955-44ED-4804-A5E1-BE53F2314C87}" type="presParOf" srcId="{8F97DA4C-74C0-48E8-BA98-848F9F94B3A9}" destId="{B49FB5DC-420B-418C-8453-C95D554B0C61}" srcOrd="0" destOrd="0" presId="urn:microsoft.com/office/officeart/2008/layout/HexagonCluster"/>
    <dgm:cxn modelId="{00186144-2288-4978-9997-012CEA5DBD15}" type="presParOf" srcId="{1AEDF6A2-FA2C-4BA5-B79D-6EFAA238A459}" destId="{398BEF9E-6083-4C40-BB96-C7BEBD738EB6}" srcOrd="5" destOrd="0" presId="urn:microsoft.com/office/officeart/2008/layout/HexagonCluster"/>
    <dgm:cxn modelId="{586DA75A-8730-4B71-BFFD-ED70C351D0DD}" type="presParOf" srcId="{398BEF9E-6083-4C40-BB96-C7BEBD738EB6}" destId="{2DC53875-17A4-445C-BE93-9C51E2ECB0BF}" srcOrd="0" destOrd="0" presId="urn:microsoft.com/office/officeart/2008/layout/HexagonCluster"/>
    <dgm:cxn modelId="{FBD7B777-28E1-4CDF-B5E2-73C567B98967}" type="presParOf" srcId="{1AEDF6A2-FA2C-4BA5-B79D-6EFAA238A459}" destId="{823B299B-90E5-4067-A7C6-D93D3C9436DC}" srcOrd="6" destOrd="0" presId="urn:microsoft.com/office/officeart/2008/layout/HexagonCluster"/>
    <dgm:cxn modelId="{0CF45DC4-E795-40AD-BFD1-7CC56654403B}" type="presParOf" srcId="{823B299B-90E5-4067-A7C6-D93D3C9436DC}" destId="{10874E5F-36C0-49BE-8099-5FBCE1A7625D}" srcOrd="0" destOrd="0" presId="urn:microsoft.com/office/officeart/2008/layout/HexagonCluster"/>
    <dgm:cxn modelId="{BC1D0A5A-41A8-4182-A38E-DBE1C3A67CA8}" type="presParOf" srcId="{1AEDF6A2-FA2C-4BA5-B79D-6EFAA238A459}" destId="{76F80F3F-C80A-40DA-8461-9B25D758D50B}" srcOrd="7" destOrd="0" presId="urn:microsoft.com/office/officeart/2008/layout/HexagonCluster"/>
    <dgm:cxn modelId="{48715612-B957-4457-9611-E18E93D6C022}" type="presParOf" srcId="{76F80F3F-C80A-40DA-8461-9B25D758D50B}" destId="{F672BC9F-B81D-4D23-A978-34EFB733863A}" srcOrd="0" destOrd="0" presId="urn:microsoft.com/office/officeart/2008/layout/HexagonCluster"/>
    <dgm:cxn modelId="{B5B99565-EC5D-4A8B-A0E5-6A44B4954866}" type="presParOf" srcId="{1AEDF6A2-FA2C-4BA5-B79D-6EFAA238A459}" destId="{7638CD14-B049-4817-9FA2-9A39D9008258}" srcOrd="8" destOrd="0" presId="urn:microsoft.com/office/officeart/2008/layout/HexagonCluster"/>
    <dgm:cxn modelId="{90BFD22F-27E5-4A1B-A668-AF2B37A62D51}" type="presParOf" srcId="{7638CD14-B049-4817-9FA2-9A39D9008258}" destId="{EE01C98E-6A95-4968-AA4B-ED57C4A49003}" srcOrd="0" destOrd="0" presId="urn:microsoft.com/office/officeart/2008/layout/HexagonCluster"/>
    <dgm:cxn modelId="{36D2FD8D-48A8-4587-8FEA-4A9C4D8B579C}" type="presParOf" srcId="{1AEDF6A2-FA2C-4BA5-B79D-6EFAA238A459}" destId="{A849A04F-3E3A-4547-8EE0-82CE345529B9}" srcOrd="9" destOrd="0" presId="urn:microsoft.com/office/officeart/2008/layout/HexagonCluster"/>
    <dgm:cxn modelId="{79BAF527-B6ED-4F9D-933D-C6A88F4339D5}" type="presParOf" srcId="{A849A04F-3E3A-4547-8EE0-82CE345529B9}" destId="{5BEE46D2-5A76-457B-A020-6C6059ADE2A9}" srcOrd="0" destOrd="0" presId="urn:microsoft.com/office/officeart/2008/layout/HexagonCluster"/>
    <dgm:cxn modelId="{7506B87D-7C20-4E34-9760-21409E9FA880}" type="presParOf" srcId="{1AEDF6A2-FA2C-4BA5-B79D-6EFAA238A459}" destId="{0F234D31-9144-4994-A369-1B5415707460}" srcOrd="10" destOrd="0" presId="urn:microsoft.com/office/officeart/2008/layout/HexagonCluster"/>
    <dgm:cxn modelId="{22FB618E-DB9B-421C-86F6-92DE1E65ED4B}" type="presParOf" srcId="{0F234D31-9144-4994-A369-1B5415707460}" destId="{331C6F7E-3768-448A-B68F-CA41A45B997B}" srcOrd="0" destOrd="0" presId="urn:microsoft.com/office/officeart/2008/layout/HexagonCluster"/>
    <dgm:cxn modelId="{5389C50C-EDC3-44D5-817A-9A67637243C2}" type="presParOf" srcId="{1AEDF6A2-FA2C-4BA5-B79D-6EFAA238A459}" destId="{DCD86C6A-7FA6-415C-9209-D26DABE750DF}" srcOrd="11" destOrd="0" presId="urn:microsoft.com/office/officeart/2008/layout/HexagonCluster"/>
    <dgm:cxn modelId="{4A72B9B2-C03F-46E3-B233-9C1C615DA2B8}" type="presParOf" srcId="{DCD86C6A-7FA6-415C-9209-D26DABE750DF}" destId="{B63C7158-E4E0-423B-8597-14CD7523BAD4}" srcOrd="0" destOrd="0" presId="urn:microsoft.com/office/officeart/2008/layout/HexagonCluster"/>
    <dgm:cxn modelId="{6F3457DF-CA6A-4901-BE62-CD59E87AF7B6}" type="presParOf" srcId="{1AEDF6A2-FA2C-4BA5-B79D-6EFAA238A459}" destId="{CB15C061-B0F4-4C39-820A-CC3880CF6B0C}" srcOrd="12" destOrd="0" presId="urn:microsoft.com/office/officeart/2008/layout/HexagonCluster"/>
    <dgm:cxn modelId="{ED6079D7-B4D9-4C3D-BBF9-32C75D1F9E7F}" type="presParOf" srcId="{CB15C061-B0F4-4C39-820A-CC3880CF6B0C}" destId="{3D8C7733-80CA-443B-9633-4680CB0C5F29}" srcOrd="0" destOrd="0" presId="urn:microsoft.com/office/officeart/2008/layout/HexagonCluster"/>
    <dgm:cxn modelId="{434B49FA-8BE3-4375-A432-E743D4C4ED74}" type="presParOf" srcId="{1AEDF6A2-FA2C-4BA5-B79D-6EFAA238A459}" destId="{73F76562-36E4-4EDC-9D4D-EFB2115E6478}" srcOrd="13" destOrd="0" presId="urn:microsoft.com/office/officeart/2008/layout/HexagonCluster"/>
    <dgm:cxn modelId="{8B3AA23D-3C78-4789-AE4B-F7A9A52120B5}" type="presParOf" srcId="{73F76562-36E4-4EDC-9D4D-EFB2115E6478}" destId="{6AFB5E6A-91BD-4795-8547-EEA43E8A6F4A}" srcOrd="0" destOrd="0" presId="urn:microsoft.com/office/officeart/2008/layout/HexagonCluster"/>
    <dgm:cxn modelId="{7BA37CD8-6DA2-4D53-B8E9-D6A280B58B23}" type="presParOf" srcId="{1AEDF6A2-FA2C-4BA5-B79D-6EFAA238A459}" destId="{8EB7D6C5-D89C-403B-9A49-8ABD75F93E4E}" srcOrd="14" destOrd="0" presId="urn:microsoft.com/office/officeart/2008/layout/HexagonCluster"/>
    <dgm:cxn modelId="{732F0264-2C45-4446-85A1-27219256F27C}" type="presParOf" srcId="{8EB7D6C5-D89C-403B-9A49-8ABD75F93E4E}" destId="{470FFE6E-13AA-4088-93B5-50FB1736F73C}" srcOrd="0" destOrd="0" presId="urn:microsoft.com/office/officeart/2008/layout/HexagonCluster"/>
    <dgm:cxn modelId="{67FD2741-88FF-42CF-8AC6-E53350E0DDDF}" type="presParOf" srcId="{1AEDF6A2-FA2C-4BA5-B79D-6EFAA238A459}" destId="{5647499B-AD42-4C77-9F76-A47C3184C698}" srcOrd="15" destOrd="0" presId="urn:microsoft.com/office/officeart/2008/layout/HexagonCluster"/>
    <dgm:cxn modelId="{BD17ADC0-BA75-45E9-96DE-F3ED664939D5}" type="presParOf" srcId="{5647499B-AD42-4C77-9F76-A47C3184C698}" destId="{AF443D53-538A-4C77-993B-038809FE4494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F634E-5E34-4EBB-8F5C-C8EDE5461351}">
      <dsp:nvSpPr>
        <dsp:cNvPr id="0" name=""/>
        <dsp:cNvSpPr/>
      </dsp:nvSpPr>
      <dsp:spPr>
        <a:xfrm>
          <a:off x="4777136" y="1126766"/>
          <a:ext cx="4196599" cy="242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389"/>
              </a:lnTo>
              <a:lnTo>
                <a:pt x="4196599" y="121389"/>
              </a:lnTo>
              <a:lnTo>
                <a:pt x="4196599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E7BDD-34D9-4CC9-9E01-A6383339F23D}">
      <dsp:nvSpPr>
        <dsp:cNvPr id="0" name=""/>
        <dsp:cNvSpPr/>
      </dsp:nvSpPr>
      <dsp:spPr>
        <a:xfrm>
          <a:off x="4777136" y="1126766"/>
          <a:ext cx="2797733" cy="242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389"/>
              </a:lnTo>
              <a:lnTo>
                <a:pt x="2797733" y="121389"/>
              </a:lnTo>
              <a:lnTo>
                <a:pt x="2797733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32187C-44F6-4F4D-9F5B-6903D278E80E}">
      <dsp:nvSpPr>
        <dsp:cNvPr id="0" name=""/>
        <dsp:cNvSpPr/>
      </dsp:nvSpPr>
      <dsp:spPr>
        <a:xfrm>
          <a:off x="4777136" y="1126766"/>
          <a:ext cx="1398866" cy="242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389"/>
              </a:lnTo>
              <a:lnTo>
                <a:pt x="1398866" y="121389"/>
              </a:lnTo>
              <a:lnTo>
                <a:pt x="1398866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D75B53-E9FD-4AFB-9439-84C721254767}">
      <dsp:nvSpPr>
        <dsp:cNvPr id="0" name=""/>
        <dsp:cNvSpPr/>
      </dsp:nvSpPr>
      <dsp:spPr>
        <a:xfrm>
          <a:off x="4731416" y="1126766"/>
          <a:ext cx="91440" cy="2427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BD2EE-EACD-412C-BB79-BFCCD69521DE}">
      <dsp:nvSpPr>
        <dsp:cNvPr id="0" name=""/>
        <dsp:cNvSpPr/>
      </dsp:nvSpPr>
      <dsp:spPr>
        <a:xfrm>
          <a:off x="3378269" y="1126766"/>
          <a:ext cx="1398866" cy="242778"/>
        </a:xfrm>
        <a:custGeom>
          <a:avLst/>
          <a:gdLst/>
          <a:ahLst/>
          <a:cxnLst/>
          <a:rect l="0" t="0" r="0" b="0"/>
          <a:pathLst>
            <a:path>
              <a:moveTo>
                <a:pt x="1398866" y="0"/>
              </a:moveTo>
              <a:lnTo>
                <a:pt x="1398866" y="121389"/>
              </a:lnTo>
              <a:lnTo>
                <a:pt x="0" y="121389"/>
              </a:lnTo>
              <a:lnTo>
                <a:pt x="0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351E9-8864-4D73-A598-AE01B4F1C910}">
      <dsp:nvSpPr>
        <dsp:cNvPr id="0" name=""/>
        <dsp:cNvSpPr/>
      </dsp:nvSpPr>
      <dsp:spPr>
        <a:xfrm>
          <a:off x="1979403" y="1126766"/>
          <a:ext cx="2797733" cy="242778"/>
        </a:xfrm>
        <a:custGeom>
          <a:avLst/>
          <a:gdLst/>
          <a:ahLst/>
          <a:cxnLst/>
          <a:rect l="0" t="0" r="0" b="0"/>
          <a:pathLst>
            <a:path>
              <a:moveTo>
                <a:pt x="2797733" y="0"/>
              </a:moveTo>
              <a:lnTo>
                <a:pt x="2797733" y="121389"/>
              </a:lnTo>
              <a:lnTo>
                <a:pt x="0" y="121389"/>
              </a:lnTo>
              <a:lnTo>
                <a:pt x="0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3979D-3A21-4360-A080-F8132C35E2D7}">
      <dsp:nvSpPr>
        <dsp:cNvPr id="0" name=""/>
        <dsp:cNvSpPr/>
      </dsp:nvSpPr>
      <dsp:spPr>
        <a:xfrm>
          <a:off x="580536" y="1126766"/>
          <a:ext cx="4196599" cy="242778"/>
        </a:xfrm>
        <a:custGeom>
          <a:avLst/>
          <a:gdLst/>
          <a:ahLst/>
          <a:cxnLst/>
          <a:rect l="0" t="0" r="0" b="0"/>
          <a:pathLst>
            <a:path>
              <a:moveTo>
                <a:pt x="4196599" y="0"/>
              </a:moveTo>
              <a:lnTo>
                <a:pt x="4196599" y="121389"/>
              </a:lnTo>
              <a:lnTo>
                <a:pt x="0" y="121389"/>
              </a:lnTo>
              <a:lnTo>
                <a:pt x="0" y="2427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556F2-26C0-4D5F-8BC1-03A308A51BB8}">
      <dsp:nvSpPr>
        <dsp:cNvPr id="0" name=""/>
        <dsp:cNvSpPr/>
      </dsp:nvSpPr>
      <dsp:spPr>
        <a:xfrm>
          <a:off x="4199092" y="548722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Vitalia</a:t>
          </a:r>
          <a:endParaRPr lang="en-US" sz="1900" kern="1200" dirty="0"/>
        </a:p>
      </dsp:txBody>
      <dsp:txXfrm>
        <a:off x="4199092" y="548722"/>
        <a:ext cx="1156088" cy="578044"/>
      </dsp:txXfrm>
    </dsp:sp>
    <dsp:sp modelId="{F910AAB5-3552-492F-9711-D520A021E136}">
      <dsp:nvSpPr>
        <dsp:cNvPr id="0" name=""/>
        <dsp:cNvSpPr/>
      </dsp:nvSpPr>
      <dsp:spPr>
        <a:xfrm>
          <a:off x="2492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Vitalia</a:t>
          </a:r>
          <a:r>
            <a:rPr lang="en-GB" sz="1900" kern="1200" dirty="0"/>
            <a:t> Skopje</a:t>
          </a:r>
          <a:endParaRPr lang="en-US" sz="1900" kern="1200" dirty="0"/>
        </a:p>
      </dsp:txBody>
      <dsp:txXfrm>
        <a:off x="2492" y="1369545"/>
        <a:ext cx="1156088" cy="578044"/>
      </dsp:txXfrm>
    </dsp:sp>
    <dsp:sp modelId="{73F3C271-6AE2-4970-B64F-AB6D8A3EDE4A}">
      <dsp:nvSpPr>
        <dsp:cNvPr id="0" name=""/>
        <dsp:cNvSpPr/>
      </dsp:nvSpPr>
      <dsp:spPr>
        <a:xfrm>
          <a:off x="1401359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Vitalia</a:t>
          </a:r>
          <a:r>
            <a:rPr lang="en-GB" sz="1900" kern="1200" dirty="0"/>
            <a:t> Bitola</a:t>
          </a:r>
          <a:endParaRPr lang="en-US" sz="1900" kern="1200" dirty="0"/>
        </a:p>
      </dsp:txBody>
      <dsp:txXfrm>
        <a:off x="1401359" y="1369545"/>
        <a:ext cx="1156088" cy="578044"/>
      </dsp:txXfrm>
    </dsp:sp>
    <dsp:sp modelId="{A6D20CF7-AA6F-4D4A-9A1F-BC76A0DF9F09}">
      <dsp:nvSpPr>
        <dsp:cNvPr id="0" name=""/>
        <dsp:cNvSpPr/>
      </dsp:nvSpPr>
      <dsp:spPr>
        <a:xfrm>
          <a:off x="2800225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Vitalia</a:t>
          </a:r>
          <a:r>
            <a:rPr lang="en-GB" sz="1900" kern="1200" dirty="0"/>
            <a:t> </a:t>
          </a:r>
          <a:r>
            <a:rPr lang="en-GB" sz="1900" kern="1200" dirty="0" err="1"/>
            <a:t>Strumica</a:t>
          </a:r>
          <a:endParaRPr lang="en-US" sz="1900" kern="1200" dirty="0"/>
        </a:p>
      </dsp:txBody>
      <dsp:txXfrm>
        <a:off x="2800225" y="1369545"/>
        <a:ext cx="1156088" cy="578044"/>
      </dsp:txXfrm>
    </dsp:sp>
    <dsp:sp modelId="{44422C95-CD40-4806-AC61-80400062D9B4}">
      <dsp:nvSpPr>
        <dsp:cNvPr id="0" name=""/>
        <dsp:cNvSpPr/>
      </dsp:nvSpPr>
      <dsp:spPr>
        <a:xfrm>
          <a:off x="4199092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Vitalia</a:t>
          </a:r>
          <a:r>
            <a:rPr lang="en-GB" sz="1900" kern="1200" dirty="0"/>
            <a:t> </a:t>
          </a:r>
          <a:r>
            <a:rPr lang="en-GB" sz="1900" kern="1200" dirty="0" err="1"/>
            <a:t>Kumanovo</a:t>
          </a:r>
          <a:endParaRPr lang="en-US" sz="1900" kern="1200" dirty="0"/>
        </a:p>
      </dsp:txBody>
      <dsp:txXfrm>
        <a:off x="4199092" y="1369545"/>
        <a:ext cx="1156088" cy="578044"/>
      </dsp:txXfrm>
    </dsp:sp>
    <dsp:sp modelId="{D7FCDAFC-FB7D-4621-9F05-559EA868A5F9}">
      <dsp:nvSpPr>
        <dsp:cNvPr id="0" name=""/>
        <dsp:cNvSpPr/>
      </dsp:nvSpPr>
      <dsp:spPr>
        <a:xfrm>
          <a:off x="5597958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Vitalia</a:t>
          </a:r>
          <a:r>
            <a:rPr lang="en-GB" sz="1900" kern="1200" dirty="0"/>
            <a:t> Tetovo</a:t>
          </a:r>
          <a:endParaRPr lang="en-US" sz="1900" kern="1200" dirty="0"/>
        </a:p>
      </dsp:txBody>
      <dsp:txXfrm>
        <a:off x="5597958" y="1369545"/>
        <a:ext cx="1156088" cy="578044"/>
      </dsp:txXfrm>
    </dsp:sp>
    <dsp:sp modelId="{41B08139-883B-42A2-BEA4-3647076AAE44}">
      <dsp:nvSpPr>
        <dsp:cNvPr id="0" name=""/>
        <dsp:cNvSpPr/>
      </dsp:nvSpPr>
      <dsp:spPr>
        <a:xfrm>
          <a:off x="6996825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Vitalia</a:t>
          </a:r>
          <a:r>
            <a:rPr lang="en-GB" sz="1900" kern="1200" dirty="0"/>
            <a:t> </a:t>
          </a:r>
          <a:r>
            <a:rPr lang="en-GB" sz="1900" kern="1200" dirty="0" err="1"/>
            <a:t>Stip</a:t>
          </a:r>
          <a:endParaRPr lang="en-US" sz="1900" kern="1200" dirty="0"/>
        </a:p>
      </dsp:txBody>
      <dsp:txXfrm>
        <a:off x="6996825" y="1369545"/>
        <a:ext cx="1156088" cy="578044"/>
      </dsp:txXfrm>
    </dsp:sp>
    <dsp:sp modelId="{FA4AAA0F-F768-475A-BB7C-4D8AF0C18F4A}">
      <dsp:nvSpPr>
        <dsp:cNvPr id="0" name=""/>
        <dsp:cNvSpPr/>
      </dsp:nvSpPr>
      <dsp:spPr>
        <a:xfrm>
          <a:off x="8395692" y="1369545"/>
          <a:ext cx="1156088" cy="5780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 err="1"/>
            <a:t>Vitalia</a:t>
          </a:r>
          <a:r>
            <a:rPr lang="en-GB" sz="1900" kern="1200" dirty="0"/>
            <a:t> </a:t>
          </a:r>
          <a:r>
            <a:rPr lang="en-GB" sz="1900" kern="1200" dirty="0" err="1"/>
            <a:t>Ohrid</a:t>
          </a:r>
          <a:endParaRPr lang="en-US" sz="1900" kern="1200" dirty="0"/>
        </a:p>
      </dsp:txBody>
      <dsp:txXfrm>
        <a:off x="8395692" y="1369545"/>
        <a:ext cx="1156088" cy="5780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2CF61-B427-43FB-BEE7-4D450F678DB9}">
      <dsp:nvSpPr>
        <dsp:cNvPr id="0" name=""/>
        <dsp:cNvSpPr/>
      </dsp:nvSpPr>
      <dsp:spPr>
        <a:xfrm>
          <a:off x="1539664" y="1757446"/>
          <a:ext cx="1247410" cy="10707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Stokomak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/>
        </a:p>
      </dsp:txBody>
      <dsp:txXfrm>
        <a:off x="1732845" y="1923269"/>
        <a:ext cx="861048" cy="739112"/>
      </dsp:txXfrm>
    </dsp:sp>
    <dsp:sp modelId="{C99BBF67-5856-435F-924B-F24D2781CBFD}">
      <dsp:nvSpPr>
        <dsp:cNvPr id="0" name=""/>
        <dsp:cNvSpPr/>
      </dsp:nvSpPr>
      <dsp:spPr>
        <a:xfrm>
          <a:off x="1578680" y="2230605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E75EF-5F6B-4BCB-8A76-DB683E849F25}">
      <dsp:nvSpPr>
        <dsp:cNvPr id="0" name=""/>
        <dsp:cNvSpPr/>
      </dsp:nvSpPr>
      <dsp:spPr>
        <a:xfrm>
          <a:off x="480738" y="1175401"/>
          <a:ext cx="1247410" cy="107075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937969-AF20-4AA1-8358-F289A711279F}">
      <dsp:nvSpPr>
        <dsp:cNvPr id="0" name=""/>
        <dsp:cNvSpPr/>
      </dsp:nvSpPr>
      <dsp:spPr>
        <a:xfrm>
          <a:off x="1325351" y="2097679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FB5DC-420B-418C-8453-C95D554B0C61}">
      <dsp:nvSpPr>
        <dsp:cNvPr id="0" name=""/>
        <dsp:cNvSpPr/>
      </dsp:nvSpPr>
      <dsp:spPr>
        <a:xfrm>
          <a:off x="2597490" y="1167200"/>
          <a:ext cx="1247410" cy="10707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Kit-Go</a:t>
          </a:r>
          <a:endParaRPr lang="en-US" sz="1500" kern="1200" dirty="0"/>
        </a:p>
      </dsp:txBody>
      <dsp:txXfrm>
        <a:off x="2790671" y="1333023"/>
        <a:ext cx="861048" cy="739112"/>
      </dsp:txXfrm>
    </dsp:sp>
    <dsp:sp modelId="{2DC53875-17A4-445C-BE93-9C51E2ECB0BF}">
      <dsp:nvSpPr>
        <dsp:cNvPr id="0" name=""/>
        <dsp:cNvSpPr/>
      </dsp:nvSpPr>
      <dsp:spPr>
        <a:xfrm>
          <a:off x="3451994" y="2088346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74E5F-36C0-49BE-8099-5FBCE1A7625D}">
      <dsp:nvSpPr>
        <dsp:cNvPr id="0" name=""/>
        <dsp:cNvSpPr/>
      </dsp:nvSpPr>
      <dsp:spPr>
        <a:xfrm>
          <a:off x="3660812" y="1755749"/>
          <a:ext cx="1247410" cy="107075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2BC9F-B81D-4D23-A978-34EFB733863A}">
      <dsp:nvSpPr>
        <dsp:cNvPr id="0" name=""/>
        <dsp:cNvSpPr/>
      </dsp:nvSpPr>
      <dsp:spPr>
        <a:xfrm>
          <a:off x="3689387" y="2235413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1C98E-6A95-4968-AA4B-ED57C4A49003}">
      <dsp:nvSpPr>
        <dsp:cNvPr id="0" name=""/>
        <dsp:cNvSpPr/>
      </dsp:nvSpPr>
      <dsp:spPr>
        <a:xfrm>
          <a:off x="1539664" y="590246"/>
          <a:ext cx="1247410" cy="10707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Zito</a:t>
          </a:r>
          <a:r>
            <a:rPr lang="en-GB" sz="1500" kern="1200" dirty="0"/>
            <a:t> market</a:t>
          </a:r>
          <a:endParaRPr lang="en-US" sz="1500" kern="1200" dirty="0"/>
        </a:p>
      </dsp:txBody>
      <dsp:txXfrm>
        <a:off x="1732845" y="756069"/>
        <a:ext cx="861048" cy="739112"/>
      </dsp:txXfrm>
    </dsp:sp>
    <dsp:sp modelId="{5BEE46D2-5A76-457B-A020-6C6059ADE2A9}">
      <dsp:nvSpPr>
        <dsp:cNvPr id="0" name=""/>
        <dsp:cNvSpPr/>
      </dsp:nvSpPr>
      <dsp:spPr>
        <a:xfrm>
          <a:off x="2388673" y="612306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C6F7E-3768-448A-B68F-CA41A45B997B}">
      <dsp:nvSpPr>
        <dsp:cNvPr id="0" name=""/>
        <dsp:cNvSpPr/>
      </dsp:nvSpPr>
      <dsp:spPr>
        <a:xfrm>
          <a:off x="2597490" y="0"/>
          <a:ext cx="1247410" cy="107075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C7158-E4E0-423B-8597-14CD7523BAD4}">
      <dsp:nvSpPr>
        <dsp:cNvPr id="0" name=""/>
        <dsp:cNvSpPr/>
      </dsp:nvSpPr>
      <dsp:spPr>
        <a:xfrm>
          <a:off x="2626065" y="474572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C7733-80CA-443B-9633-4680CB0C5F29}">
      <dsp:nvSpPr>
        <dsp:cNvPr id="0" name=""/>
        <dsp:cNvSpPr/>
      </dsp:nvSpPr>
      <dsp:spPr>
        <a:xfrm>
          <a:off x="3660812" y="588549"/>
          <a:ext cx="1247410" cy="10707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9050" rIns="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Tinex</a:t>
          </a:r>
          <a:endParaRPr lang="en-US" sz="1500" kern="1200" dirty="0"/>
        </a:p>
      </dsp:txBody>
      <dsp:txXfrm>
        <a:off x="3853993" y="754372"/>
        <a:ext cx="861048" cy="739112"/>
      </dsp:txXfrm>
    </dsp:sp>
    <dsp:sp modelId="{6AFB5E6A-91BD-4795-8547-EEA43E8A6F4A}">
      <dsp:nvSpPr>
        <dsp:cNvPr id="0" name=""/>
        <dsp:cNvSpPr/>
      </dsp:nvSpPr>
      <dsp:spPr>
        <a:xfrm>
          <a:off x="4733475" y="1061142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FFE6E-13AA-4088-93B5-50FB1736F73C}">
      <dsp:nvSpPr>
        <dsp:cNvPr id="0" name=""/>
        <dsp:cNvSpPr/>
      </dsp:nvSpPr>
      <dsp:spPr>
        <a:xfrm>
          <a:off x="4728530" y="1177098"/>
          <a:ext cx="1247410" cy="107075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43D53-538A-4C77-993B-038809FE4494}">
      <dsp:nvSpPr>
        <dsp:cNvPr id="0" name=""/>
        <dsp:cNvSpPr/>
      </dsp:nvSpPr>
      <dsp:spPr>
        <a:xfrm>
          <a:off x="4980210" y="1196047"/>
          <a:ext cx="145622" cy="125572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02147-7384-4E86-9A07-6645DAF76F30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10EFE-7140-4120-8FE3-A53B7F02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1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33DEA-58EC-4007-8734-9A11230A27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8908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33DEA-58EC-4007-8734-9A11230A27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874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33DEA-58EC-4007-8734-9A11230A27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987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33DEA-58EC-4007-8734-9A11230A27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233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33DEA-58EC-4007-8734-9A11230A27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53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33DEA-58EC-4007-8734-9A11230A27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480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33DEA-58EC-4007-8734-9A11230A27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433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33DEA-58EC-4007-8734-9A11230A27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109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33DEA-58EC-4007-8734-9A11230A27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90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33DEA-58EC-4007-8734-9A11230A27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355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33DEA-58EC-4007-8734-9A11230A27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33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33DEA-58EC-4007-8734-9A11230A27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703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33DEA-58EC-4007-8734-9A11230A27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621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33DEA-58EC-4007-8734-9A11230A27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593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33DEA-58EC-4007-8734-9A11230A27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3261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33DEA-58EC-4007-8734-9A11230A27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45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33DEA-58EC-4007-8734-9A11230A27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615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33DEA-58EC-4007-8734-9A11230A27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94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33DEA-58EC-4007-8734-9A11230A27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453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233DEA-58EC-4007-8734-9A11230A27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146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D0AED-4462-4B1B-B1C9-407AD091A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B12AE-DA5B-4A39-A009-E16D637B0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D7E24-552D-4C70-9506-01B4A003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C738-07B7-4130-9F25-6B4EDA87087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CD2DF-0687-45E7-B817-704D46A9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63A1B-7FE1-4F08-91E3-D6B1B09E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9D63-73A5-4944-8AC2-F9F9143F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8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5F4FD-B69C-4772-96DE-6300B717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60B5F-0035-4DEC-A7FE-DC66E1394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8CBBD-83C9-40B6-B2CD-E5B9503F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C738-07B7-4130-9F25-6B4EDA87087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A6E2F-252F-4A5F-B920-EC0D6398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1FF83-D843-4E04-AFDF-78AC2DA6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9D63-73A5-4944-8AC2-F9F9143F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0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BC7F4-1404-4637-B269-5D5024392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5B586-8098-4170-940B-3AECCB924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E1910-85CF-4EA7-B655-8D0BB260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C738-07B7-4130-9F25-6B4EDA87087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A3DED-47E0-4810-B8E7-FEA4B083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0C5B5-7CCD-49E3-AA09-AD3DC3C5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9D63-73A5-4944-8AC2-F9F9143F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1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1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31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93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966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9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49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440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1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B26C-7B65-484F-9421-525CB284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B6E8D-0493-423B-B1E2-4612BD96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0B97E-3B24-45C7-A626-04EC3312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C738-07B7-4130-9F25-6B4EDA87087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70587-C293-4393-976E-211709A7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6AF28-93CB-401A-902A-C3F86611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9D63-73A5-4944-8AC2-F9F9143F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075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60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309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4868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76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42723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786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90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466E-CE19-4F15-B049-1CBA217F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2F63C-7820-4D5B-9424-15F56A4E5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04D8-F212-4E57-9B98-ECB2610F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C738-07B7-4130-9F25-6B4EDA87087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2FC6E-A443-42EC-9794-1D72CB28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B344C-56D5-4093-AA48-412F473C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9D63-73A5-4944-8AC2-F9F9143F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0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2679-372D-4F82-AE4E-621C940A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C8113-9836-443D-B819-C33BF40C1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D2397-8051-409F-A1CB-115E4B69B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8E426-28F7-4A73-A480-1493DEDE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C738-07B7-4130-9F25-6B4EDA87087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E94A6-C97D-4DEB-9E5D-F493E75E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1EC67-B4C7-4FDD-8A4B-808936C2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9D63-73A5-4944-8AC2-F9F9143F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EC80-92C9-4ADC-8950-0B331D8E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95649-C93B-40ED-8A73-6DCB964B1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263F4-A4A9-414B-9282-28A8F0308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4F0D5-2086-44CD-86DD-F4B1ADF46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D2CE6-DFB3-4775-8757-611A5858E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1B65C-B45D-4EB1-B329-9DBE0378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C738-07B7-4130-9F25-6B4EDA87087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0CB22-AFCB-4EE4-92F2-53846309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48B8A-2965-407F-AB70-29590BDD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9D63-73A5-4944-8AC2-F9F9143F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3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6E42-FCCC-4AEA-8D48-78B69168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36E74-2301-42E8-AF9B-B6EAE2BE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C738-07B7-4130-9F25-6B4EDA87087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DB1B1-9771-42B4-A317-6FCC6635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31C05-5E7A-4BB1-8358-0800C772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9D63-73A5-4944-8AC2-F9F9143F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7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9CF61-16A6-498A-AB84-9854C3E6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C738-07B7-4130-9F25-6B4EDA87087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25865-A179-4C12-BA05-E5FEB129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9C616-B55A-489D-84BF-7D80EE18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9D63-73A5-4944-8AC2-F9F9143F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0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E86F-B0BD-4941-83F7-5F75DD0A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AC2D1-8375-42D4-B45F-D9CFC262E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7AB45-7DAC-4AE3-B055-AB5ED4E5F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1DCC3-3E57-44D6-AA74-59C4E1C2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C738-07B7-4130-9F25-6B4EDA87087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3ECB-A550-415C-920B-0BBD3735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78693-35C5-418F-A390-1586C8A8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9D63-73A5-4944-8AC2-F9F9143F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6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5CEC-21D0-47AE-A663-3580BAD7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E6098-BBD4-4946-AB28-59FB723C1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B335F-57CC-4DF6-8448-6DDDA4A9F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1DCAD-3000-4EB9-8094-8504E378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C738-07B7-4130-9F25-6B4EDA87087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FC4D3-9423-4D12-B038-3934A123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6A008-4CC1-4D9D-A7B8-6242E593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39D63-73A5-4944-8AC2-F9F9143F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7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EC708-0F66-4986-AC4A-BFE856A2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378F4-FEE9-439F-A6A3-D237B271A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B230C-B3B5-4F7B-8D35-015BA112C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AC738-07B7-4130-9F25-6B4EDA870876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6ABD-AEA7-46D6-A018-14EA4935F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897B9-AD79-472A-B22F-826AFF0B4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39D63-73A5-4944-8AC2-F9F9143F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8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ivanovska_angela@hot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msdn.microsoft.com/en-us/library/bb630289.aspx" TargetMode="External"/><Relationship Id="rId7" Type="http://schemas.openxmlformats.org/officeDocument/2006/relationships/hyperlink" Target="https://msdn.microsoft.com/en-us/library/bb677243.aspx" TargetMode="External"/><Relationship Id="rId2" Type="http://schemas.openxmlformats.org/officeDocument/2006/relationships/hyperlink" Target="https://msdn.microsoft.com/en-us/library/bb630352.aspx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msdn.microsoft.com/en-us/library/ms187819.aspx" TargetMode="External"/><Relationship Id="rId5" Type="http://schemas.openxmlformats.org/officeDocument/2006/relationships/hyperlink" Target="https://msdn.microsoft.com/en-us/library/ms182418.aspx" TargetMode="External"/><Relationship Id="rId4" Type="http://schemas.openxmlformats.org/officeDocument/2006/relationships/hyperlink" Target="https://msdn.microsoft.com/en-us/library/bb677335.aspx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187993.aspx" TargetMode="External"/><Relationship Id="rId2" Type="http://schemas.openxmlformats.org/officeDocument/2006/relationships/hyperlink" Target="https://msdn.microsoft.com/en-us/library/ms176089.aspx" TargetMode="Externa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en-us/library/ms173829.aspx" TargetMode="External"/><Relationship Id="rId3" Type="http://schemas.openxmlformats.org/officeDocument/2006/relationships/hyperlink" Target="https://msdn.microsoft.com/en-us/library/ms187993.aspx" TargetMode="External"/><Relationship Id="rId7" Type="http://schemas.openxmlformats.org/officeDocument/2006/relationships/hyperlink" Target="https://msdn.microsoft.com/en-us/library/ms187942.aspx" TargetMode="External"/><Relationship Id="rId2" Type="http://schemas.openxmlformats.org/officeDocument/2006/relationships/hyperlink" Target="https://msdn.microsoft.com/en-us/library/ms188362.aspx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msdn.microsoft.com/en-us/library/bb677290.aspx" TargetMode="External"/><Relationship Id="rId11" Type="http://schemas.openxmlformats.org/officeDocument/2006/relationships/hyperlink" Target="https://msdn.microsoft.com/en-us/library/ff848797.aspx" TargetMode="External"/><Relationship Id="rId5" Type="http://schemas.openxmlformats.org/officeDocument/2006/relationships/hyperlink" Target="https://msdn.microsoft.com/en-us/library/ms182776.aspx" TargetMode="External"/><Relationship Id="rId10" Type="http://schemas.openxmlformats.org/officeDocument/2006/relationships/hyperlink" Target="https://msdn.microsoft.com/en-us/library/ms175010.aspx" TargetMode="External"/><Relationship Id="rId4" Type="http://schemas.openxmlformats.org/officeDocument/2006/relationships/hyperlink" Target="https://msdn.microsoft.com/en-us/library/ms190498.aspx" TargetMode="External"/><Relationship Id="rId9" Type="http://schemas.openxmlformats.org/officeDocument/2006/relationships/hyperlink" Target="https://msdn.microsoft.com/en-us/library/ms187339.aspx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187752.aspx" TargetMode="External"/><Relationship Id="rId2" Type="http://schemas.openxmlformats.org/officeDocument/2006/relationships/hyperlink" Target="http://www.w3schools.com/sql/sql_datatypes.asp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dev.mysql.com/doc/refman/5.7/en/data-types.html" TargetMode="External"/><Relationship Id="rId4" Type="http://schemas.openxmlformats.org/officeDocument/2006/relationships/hyperlink" Target="https://docs.oracle.com/cd/B19306_01/server.102/b14200/sql_elements001.htm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talia.com.mk/products-filter-page/" TargetMode="Externa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ki.ukim.mk/mk/dodiplomski-studii" TargetMode="External"/><Relationship Id="rId2" Type="http://schemas.openxmlformats.org/officeDocument/2006/relationships/hyperlink" Target="https://www.vitalia.com.mk/products-filter-page/" TargetMode="Externa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7750-90CB-4306-88AF-BC388607A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BC8F8-4720-49AB-BDC5-B19CBD36F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6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607344" cy="1191065"/>
          </a:xfrm>
        </p:spPr>
        <p:txBody>
          <a:bodyPr>
            <a:noAutofit/>
          </a:bodyPr>
          <a:lstStyle/>
          <a:p>
            <a:r>
              <a:rPr lang="en-US" dirty="0"/>
              <a:t>Example of an old traditional database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047346"/>
            <a:ext cx="8607345" cy="4598928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mk-MK" sz="3200" dirty="0"/>
              <a:t>Suppose we are building a system to store the information about:</a:t>
            </a:r>
          </a:p>
          <a:p>
            <a:pPr lvl="1"/>
            <a:r>
              <a:rPr lang="en-US" altLang="mk-MK" sz="2800" dirty="0"/>
              <a:t>Customers</a:t>
            </a:r>
          </a:p>
          <a:p>
            <a:pPr lvl="1"/>
            <a:r>
              <a:rPr lang="en-US" altLang="mk-MK" sz="2800" dirty="0"/>
              <a:t>Products</a:t>
            </a:r>
          </a:p>
          <a:p>
            <a:pPr lvl="1"/>
            <a:r>
              <a:rPr lang="en-US" altLang="mk-MK" sz="2800" dirty="0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251732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>
            <a:normAutofit/>
          </a:bodyPr>
          <a:lstStyle/>
          <a:p>
            <a:r>
              <a:rPr lang="en-US" altLang="mk-MK" dirty="0"/>
              <a:t>Can we do it without DBMS?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9015306" cy="459892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mk-MK" sz="3200" dirty="0"/>
              <a:t>Sure we can!  Start by storing the data in files: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mk-MK" sz="3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mk-MK" sz="3200" dirty="0"/>
              <a:t>Customer.txt        Product.txt          Order.txt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mk-MK" sz="32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mk-MK" sz="32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mk-MK" sz="2400" dirty="0"/>
          </a:p>
          <a:p>
            <a:pPr>
              <a:lnSpc>
                <a:spcPct val="90000"/>
              </a:lnSpc>
              <a:buFontTx/>
              <a:buNone/>
            </a:pPr>
            <a:br>
              <a:rPr lang="en-US" altLang="mk-MK" sz="2400" dirty="0"/>
            </a:br>
            <a:r>
              <a:rPr lang="en-US" altLang="mk-MK" sz="2400" dirty="0"/>
              <a:t>Now write C or Java programs to implement specific tasks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123334" y="3372465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mk-MK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251768" y="3372465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mk-MK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447933" y="3372465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mk-MK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224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>
            <a:normAutofit/>
          </a:bodyPr>
          <a:lstStyle/>
          <a:p>
            <a:r>
              <a:rPr lang="en-US" dirty="0"/>
              <a:t>Doing it without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9528550" cy="4598928"/>
          </a:xfrm>
        </p:spPr>
        <p:txBody>
          <a:bodyPr>
            <a:noAutofit/>
          </a:bodyPr>
          <a:lstStyle/>
          <a:p>
            <a:r>
              <a:rPr lang="en-US" altLang="mk-MK" sz="2800" dirty="0"/>
              <a:t>Perform an order: “Customer A” orders “Product A”</a:t>
            </a:r>
          </a:p>
          <a:p>
            <a:pPr lvl="1"/>
            <a:r>
              <a:rPr lang="en-US" altLang="mk-MK" sz="2800" dirty="0"/>
              <a:t>Write a C program to do the following:</a:t>
            </a:r>
          </a:p>
          <a:p>
            <a:pPr lvl="1"/>
            <a:endParaRPr lang="en-US" altLang="mk-MK" sz="3000" dirty="0"/>
          </a:p>
          <a:p>
            <a:endParaRPr lang="en-US" altLang="mk-MK" sz="3200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13202" y="3237100"/>
            <a:ext cx="10456813" cy="2025003"/>
          </a:xfrm>
          <a:prstGeom prst="foldedCorner">
            <a:avLst>
              <a:gd name="adj" fmla="val 193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457200" marR="0" lvl="1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mk-M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Read ‘Customer.txt’</a:t>
            </a:r>
          </a:p>
          <a:p>
            <a:pPr marL="457200" marR="0" lvl="1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mk-M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Read ‘Product.txt’</a:t>
            </a:r>
          </a:p>
          <a:p>
            <a:pPr marL="457200" marR="0" lvl="1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mk-M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Write in ‘Orders.txt’ - “Customer A orders Product A” </a:t>
            </a:r>
          </a:p>
          <a:p>
            <a:pPr marL="457200" marR="0" lvl="1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mk-M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Write in “Product.txt” - “Product A” has changed available quantity</a:t>
            </a:r>
          </a:p>
        </p:txBody>
      </p:sp>
    </p:spTree>
    <p:extLst>
      <p:ext uri="{BB962C8B-B14F-4D97-AF65-F5344CB8AC3E}">
        <p14:creationId xmlns:p14="http://schemas.microsoft.com/office/powerpoint/2010/main" val="1170571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>
            <a:normAutofit/>
          </a:bodyPr>
          <a:lstStyle/>
          <a:p>
            <a:r>
              <a:rPr lang="en-US" dirty="0"/>
              <a:t>Problems without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9528550" cy="459892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mk-MK" sz="2800" dirty="0"/>
              <a:t>System crashes:</a:t>
            </a:r>
          </a:p>
          <a:p>
            <a:pPr>
              <a:lnSpc>
                <a:spcPct val="90000"/>
              </a:lnSpc>
            </a:pPr>
            <a:endParaRPr lang="en-US" altLang="mk-MK" sz="2800" dirty="0"/>
          </a:p>
          <a:p>
            <a:pPr>
              <a:lnSpc>
                <a:spcPct val="90000"/>
              </a:lnSpc>
            </a:pPr>
            <a:endParaRPr lang="en-US" altLang="mk-MK" sz="2800" dirty="0"/>
          </a:p>
          <a:p>
            <a:pPr lvl="1">
              <a:lnSpc>
                <a:spcPct val="90000"/>
              </a:lnSpc>
            </a:pPr>
            <a:r>
              <a:rPr lang="en-US" altLang="mk-MK" sz="2400" dirty="0"/>
              <a:t>What is the problem ?</a:t>
            </a:r>
          </a:p>
          <a:p>
            <a:pPr>
              <a:lnSpc>
                <a:spcPct val="90000"/>
              </a:lnSpc>
            </a:pPr>
            <a:r>
              <a:rPr lang="en-US" altLang="mk-MK" sz="2800" dirty="0"/>
              <a:t>Large data sets (Millions of Customers and Products)</a:t>
            </a:r>
          </a:p>
          <a:p>
            <a:pPr lvl="1">
              <a:lnSpc>
                <a:spcPct val="90000"/>
              </a:lnSpc>
            </a:pPr>
            <a:r>
              <a:rPr lang="en-US" altLang="mk-MK" sz="2400" dirty="0"/>
              <a:t>What is the problem ?</a:t>
            </a:r>
          </a:p>
          <a:p>
            <a:pPr>
              <a:lnSpc>
                <a:spcPct val="90000"/>
              </a:lnSpc>
            </a:pPr>
            <a:r>
              <a:rPr lang="en-US" altLang="mk-MK" sz="2800" dirty="0"/>
              <a:t>Concurrent access by many users</a:t>
            </a:r>
          </a:p>
          <a:p>
            <a:pPr lvl="1">
              <a:lnSpc>
                <a:spcPct val="90000"/>
              </a:lnSpc>
            </a:pPr>
            <a:r>
              <a:rPr lang="en-US" altLang="mk-MK" sz="2400" dirty="0"/>
              <a:t>Multiple users want to place an order in a same time. Multiple requests for write to Orders data file</a:t>
            </a:r>
          </a:p>
        </p:txBody>
      </p:sp>
      <p:sp>
        <p:nvSpPr>
          <p:cNvPr id="6" name="AutoShape 1029"/>
          <p:cNvSpPr>
            <a:spLocks noChangeArrowheads="1"/>
          </p:cNvSpPr>
          <p:nvPr/>
        </p:nvSpPr>
        <p:spPr bwMode="auto">
          <a:xfrm>
            <a:off x="8648203" y="1142098"/>
            <a:ext cx="1884363" cy="619125"/>
          </a:xfrm>
          <a:prstGeom prst="wedgeEllipseCallout">
            <a:avLst>
              <a:gd name="adj1" fmla="val -126329"/>
              <a:gd name="adj2" fmla="val 6743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mk-M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CRASH !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249011" y="1890380"/>
            <a:ext cx="5492653" cy="1069384"/>
          </a:xfrm>
          <a:prstGeom prst="foldedCorner">
            <a:avLst>
              <a:gd name="adj" fmla="val 193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marL="457200" marR="0" lvl="1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mk-M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Read ‘Customer.txt’</a:t>
            </a:r>
          </a:p>
          <a:p>
            <a:pPr marL="457200" marR="0" lvl="1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mk-M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Read ‘Product.txt’</a:t>
            </a:r>
          </a:p>
          <a:p>
            <a:pPr marL="457200" marR="0" lvl="1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mk-M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Write in ‘Orders.txt’ - “Customer A orders Product A” </a:t>
            </a:r>
          </a:p>
          <a:p>
            <a:pPr marL="457200" marR="0" lvl="1" indent="0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mk-M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Write in “Product.txt” - “Product A” has changed available quantity</a:t>
            </a:r>
          </a:p>
        </p:txBody>
      </p:sp>
    </p:spTree>
    <p:extLst>
      <p:ext uri="{BB962C8B-B14F-4D97-AF65-F5344CB8AC3E}">
        <p14:creationId xmlns:p14="http://schemas.microsoft.com/office/powerpoint/2010/main" val="684968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/>
          <a:lstStyle/>
          <a:p>
            <a:r>
              <a:rPr lang="en-US" dirty="0"/>
              <a:t>Database Management System (DBMS)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42435"/>
            <a:ext cx="9617041" cy="4598928"/>
          </a:xfrm>
        </p:spPr>
        <p:txBody>
          <a:bodyPr>
            <a:normAutofit/>
          </a:bodyPr>
          <a:lstStyle/>
          <a:p>
            <a:r>
              <a:rPr lang="en-US" altLang="mk-MK" sz="2800" dirty="0"/>
              <a:t>Makes data management more </a:t>
            </a:r>
            <a:r>
              <a:rPr lang="en-US" altLang="mk-MK" sz="2800" u="sng" dirty="0"/>
              <a:t>efficient and effective</a:t>
            </a:r>
          </a:p>
          <a:p>
            <a:r>
              <a:rPr lang="en-US" altLang="mk-MK" sz="2800" dirty="0"/>
              <a:t>Query language allows quick answers to ad hoc queries</a:t>
            </a:r>
          </a:p>
          <a:p>
            <a:r>
              <a:rPr lang="en-US" altLang="mk-MK" sz="2800" dirty="0"/>
              <a:t>Provides better access to more and better-managed data</a:t>
            </a:r>
          </a:p>
          <a:p>
            <a:r>
              <a:rPr lang="en-US" altLang="mk-MK" sz="2800" dirty="0"/>
              <a:t>Promotes integrated view of organization’s operations </a:t>
            </a:r>
          </a:p>
          <a:p>
            <a:r>
              <a:rPr lang="en-US" altLang="mk-MK" sz="2800" dirty="0"/>
              <a:t>Reduces the probability of inconsistent data</a:t>
            </a:r>
          </a:p>
        </p:txBody>
      </p:sp>
    </p:spTree>
    <p:extLst>
      <p:ext uri="{BB962C8B-B14F-4D97-AF65-F5344CB8AC3E}">
        <p14:creationId xmlns:p14="http://schemas.microsoft.com/office/powerpoint/2010/main" val="3735719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/>
          <a:lstStyle/>
          <a:p>
            <a:r>
              <a:rPr lang="en-US" dirty="0"/>
              <a:t>Importance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42435"/>
            <a:ext cx="9617041" cy="4598928"/>
          </a:xfrm>
        </p:spPr>
        <p:txBody>
          <a:bodyPr>
            <a:normAutofit/>
          </a:bodyPr>
          <a:lstStyle/>
          <a:p>
            <a:r>
              <a:rPr lang="en-US" altLang="mk-MK" sz="2800" dirty="0"/>
              <a:t>Makes data management more </a:t>
            </a:r>
            <a:r>
              <a:rPr lang="en-US" altLang="mk-MK" sz="2800" u="sng" dirty="0"/>
              <a:t>efficient and effective</a:t>
            </a:r>
          </a:p>
          <a:p>
            <a:r>
              <a:rPr lang="en-US" altLang="mk-MK" sz="2800" dirty="0"/>
              <a:t>Query language allows quick answers to ad hoc queries</a:t>
            </a:r>
          </a:p>
          <a:p>
            <a:r>
              <a:rPr lang="en-US" altLang="mk-MK" sz="2800" dirty="0"/>
              <a:t>Provides better access to more and better-managed data</a:t>
            </a:r>
          </a:p>
          <a:p>
            <a:r>
              <a:rPr lang="en-US" altLang="mk-MK" sz="2800" dirty="0"/>
              <a:t>Promotes integrated view of organization’s operations </a:t>
            </a:r>
          </a:p>
          <a:p>
            <a:r>
              <a:rPr lang="en-US" altLang="mk-MK" sz="2800" dirty="0"/>
              <a:t>Reduces the probability of inconsistent data</a:t>
            </a:r>
          </a:p>
        </p:txBody>
      </p:sp>
    </p:spTree>
    <p:extLst>
      <p:ext uri="{BB962C8B-B14F-4D97-AF65-F5344CB8AC3E}">
        <p14:creationId xmlns:p14="http://schemas.microsoft.com/office/powerpoint/2010/main" val="113340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/>
          <a:lstStyle/>
          <a:p>
            <a:r>
              <a:rPr lang="en-US" dirty="0"/>
              <a:t>Importance of DBMS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42435"/>
            <a:ext cx="9617041" cy="4598928"/>
          </a:xfrm>
        </p:spPr>
        <p:txBody>
          <a:bodyPr>
            <a:normAutofit fontScale="92500" lnSpcReduction="20000"/>
          </a:bodyPr>
          <a:lstStyle/>
          <a:p>
            <a:r>
              <a:rPr lang="en-US" altLang="mk-MK" sz="2800" dirty="0"/>
              <a:t>Data dictionary management</a:t>
            </a:r>
          </a:p>
          <a:p>
            <a:r>
              <a:rPr lang="en-US" altLang="mk-MK" sz="2800" dirty="0"/>
              <a:t>Data storage management</a:t>
            </a:r>
          </a:p>
          <a:p>
            <a:r>
              <a:rPr lang="en-US" altLang="mk-MK" sz="2800" dirty="0"/>
              <a:t>Data transformation and presentation</a:t>
            </a:r>
          </a:p>
          <a:p>
            <a:r>
              <a:rPr lang="en-US" altLang="mk-MK" sz="2800" dirty="0"/>
              <a:t>Security management</a:t>
            </a:r>
          </a:p>
          <a:p>
            <a:r>
              <a:rPr lang="en-US" altLang="mk-MK" sz="2800" dirty="0"/>
              <a:t>Multi-user access control</a:t>
            </a:r>
          </a:p>
          <a:p>
            <a:r>
              <a:rPr lang="en-US" altLang="mk-MK" sz="2800" dirty="0"/>
              <a:t>Backup and recovery management</a:t>
            </a:r>
          </a:p>
          <a:p>
            <a:r>
              <a:rPr lang="en-US" altLang="mk-MK" sz="2800" dirty="0"/>
              <a:t>Data integrity management</a:t>
            </a:r>
          </a:p>
          <a:p>
            <a:r>
              <a:rPr lang="en-US" altLang="mk-MK" sz="2800" dirty="0"/>
              <a:t>Database access languages and application programming </a:t>
            </a:r>
            <a:r>
              <a:rPr lang="en-US" altLang="mk-MK" sz="2800" dirty="0" err="1"/>
              <a:t>interaces</a:t>
            </a:r>
            <a:endParaRPr lang="en-US" altLang="mk-MK" sz="2800" dirty="0"/>
          </a:p>
          <a:p>
            <a:r>
              <a:rPr lang="en-US" altLang="mk-MK" sz="2800" dirty="0"/>
              <a:t>Transaction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671227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999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18744"/>
            <a:ext cx="8596668" cy="652272"/>
          </a:xfrm>
        </p:spPr>
        <p:txBody>
          <a:bodyPr/>
          <a:lstStyle/>
          <a:p>
            <a:r>
              <a:rPr lang="en-US" dirty="0"/>
              <a:t>Types of databases 1/3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3973"/>
            <a:ext cx="8596668" cy="3880773"/>
          </a:xfrm>
        </p:spPr>
        <p:txBody>
          <a:bodyPr/>
          <a:lstStyle/>
          <a:p>
            <a:r>
              <a:rPr lang="en-US" dirty="0"/>
              <a:t>Relational databases (SQL)</a:t>
            </a:r>
          </a:p>
          <a:p>
            <a:r>
              <a:rPr lang="en-US" dirty="0"/>
              <a:t>Non-Relational databases (NoSQL)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90" y="2703576"/>
            <a:ext cx="8953500" cy="3810000"/>
          </a:xfrm>
          <a:prstGeom prst="snip1Rect">
            <a:avLst>
              <a:gd name="adj" fmla="val 35147"/>
            </a:avLst>
          </a:prstGeom>
        </p:spPr>
      </p:pic>
      <p:sp>
        <p:nvSpPr>
          <p:cNvPr id="5" name="Rectangle 4"/>
          <p:cNvSpPr/>
          <p:nvPr/>
        </p:nvSpPr>
        <p:spPr>
          <a:xfrm>
            <a:off x="7827264" y="2703576"/>
            <a:ext cx="1133856" cy="734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479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272"/>
          </a:xfrm>
        </p:spPr>
        <p:txBody>
          <a:bodyPr/>
          <a:lstStyle/>
          <a:p>
            <a:r>
              <a:rPr lang="en-US" dirty="0"/>
              <a:t>Types of databases 2/3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06704" y="2125537"/>
          <a:ext cx="81280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779816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23594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1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 DATABASE MANAGEMENT SYSTEM (RDBMS)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Non-relational or distributed database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72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These databases have fixed or static or predefined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have dynamic schema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571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These databases are not suited for hierarchical data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databases are best suited for hierarchical data storage.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8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These databases are best suited for complex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databases are not so good for complex queries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62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Vertically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Horizontally scalable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0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2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07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946" y="2653048"/>
            <a:ext cx="8500057" cy="1397788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Welcome!</a:t>
            </a:r>
            <a:br>
              <a:rPr lang="en-US" sz="4000" dirty="0"/>
            </a:br>
            <a:r>
              <a:rPr lang="en-US" sz="4000" dirty="0"/>
              <a:t>Database Development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546924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Developing and Design of databases using SQL Server</a:t>
            </a:r>
          </a:p>
        </p:txBody>
      </p:sp>
    </p:spTree>
    <p:extLst>
      <p:ext uri="{BB962C8B-B14F-4D97-AF65-F5344CB8AC3E}">
        <p14:creationId xmlns:p14="http://schemas.microsoft.com/office/powerpoint/2010/main" val="3883082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272"/>
          </a:xfrm>
        </p:spPr>
        <p:txBody>
          <a:bodyPr/>
          <a:lstStyle/>
          <a:p>
            <a:r>
              <a:rPr lang="en-US" dirty="0"/>
              <a:t>Types of databases 3/3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5336"/>
            <a:ext cx="8596668" cy="5138927"/>
          </a:xfrm>
        </p:spPr>
        <p:txBody>
          <a:bodyPr>
            <a:normAutofit/>
          </a:bodyPr>
          <a:lstStyle/>
          <a:p>
            <a:r>
              <a:rPr lang="en-US" dirty="0"/>
              <a:t>Relational databases (SQL)</a:t>
            </a:r>
          </a:p>
          <a:p>
            <a:pPr lvl="1"/>
            <a:r>
              <a:rPr lang="en-US" dirty="0"/>
              <a:t>Structured (table based)</a:t>
            </a:r>
          </a:p>
          <a:p>
            <a:pPr lvl="1"/>
            <a:r>
              <a:rPr lang="en-US" dirty="0"/>
              <a:t>Most popular vendors</a:t>
            </a:r>
          </a:p>
          <a:p>
            <a:pPr lvl="2"/>
            <a:r>
              <a:rPr lang="en-US" dirty="0"/>
              <a:t>SQL Server , Oracle, MySQL, PostgreSQL</a:t>
            </a:r>
          </a:p>
          <a:p>
            <a:r>
              <a:rPr lang="en-US" dirty="0"/>
              <a:t>Non-Relational databases (SQL)</a:t>
            </a:r>
          </a:p>
          <a:p>
            <a:pPr lvl="1"/>
            <a:r>
              <a:rPr lang="en-US" dirty="0"/>
              <a:t>Non structured</a:t>
            </a:r>
          </a:p>
          <a:p>
            <a:pPr lvl="2"/>
            <a:r>
              <a:rPr lang="en-US" dirty="0"/>
              <a:t>Document based</a:t>
            </a:r>
          </a:p>
          <a:p>
            <a:pPr lvl="2"/>
            <a:r>
              <a:rPr lang="en-US" dirty="0"/>
              <a:t>Key-value pairs</a:t>
            </a:r>
          </a:p>
          <a:p>
            <a:pPr lvl="2"/>
            <a:r>
              <a:rPr lang="en-US" dirty="0"/>
              <a:t>Graph databases</a:t>
            </a:r>
          </a:p>
          <a:p>
            <a:pPr lvl="2"/>
            <a:r>
              <a:rPr lang="en-US" dirty="0"/>
              <a:t>Wide column stores</a:t>
            </a:r>
          </a:p>
          <a:p>
            <a:pPr lvl="1"/>
            <a:r>
              <a:rPr lang="en-US" dirty="0"/>
              <a:t>Most Popular vendors</a:t>
            </a:r>
          </a:p>
          <a:p>
            <a:pPr lvl="2"/>
            <a:r>
              <a:rPr lang="en-US" dirty="0"/>
              <a:t>MongoDB, Cassandra, </a:t>
            </a:r>
            <a:r>
              <a:rPr lang="en-US" dirty="0" err="1"/>
              <a:t>Hbase</a:t>
            </a:r>
            <a:r>
              <a:rPr lang="en-US" dirty="0"/>
              <a:t>, </a:t>
            </a:r>
            <a:r>
              <a:rPr lang="en-US" dirty="0" err="1"/>
              <a:t>CoachDB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37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terminology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72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61"/>
          </a:xfrm>
        </p:spPr>
        <p:txBody>
          <a:bodyPr/>
          <a:lstStyle/>
          <a:p>
            <a:r>
              <a:rPr lang="en-US" dirty="0"/>
              <a:t>Key database terminology 1/2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5161"/>
            <a:ext cx="8596668" cy="4676201"/>
          </a:xfrm>
        </p:spPr>
        <p:txBody>
          <a:bodyPr>
            <a:normAutofit/>
          </a:bodyPr>
          <a:lstStyle/>
          <a:p>
            <a:r>
              <a:rPr lang="en-US" b="1" i="1" dirty="0"/>
              <a:t>Data Definition Language (DDL) </a:t>
            </a:r>
            <a:r>
              <a:rPr lang="en-US" dirty="0"/>
              <a:t>is a subset of the Transact-SQL language; it deals with creating database objects like databases, schemas, tables, constraints, and stored procedures. The interface used to create these underlying DDL statements is the SSMS user interface.</a:t>
            </a:r>
          </a:p>
          <a:p>
            <a:pPr marL="0" indent="0">
              <a:buNone/>
            </a:pPr>
            <a:r>
              <a:rPr lang="en-US" dirty="0"/>
              <a:t>The five main DDL statements are as follows: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USE: Changes the database context.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CREATE: Creates a SQL Server database object (table, view, or stored procedure).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ALTER: Changes an existing object.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DROP: Removes an object from the database.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TRUNCATE: Removes rows from a table and frees the space used by those rows.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24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713"/>
          </a:xfrm>
        </p:spPr>
        <p:txBody>
          <a:bodyPr/>
          <a:lstStyle/>
          <a:p>
            <a:r>
              <a:rPr lang="en-US" dirty="0"/>
              <a:t>Key database terminology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5313"/>
            <a:ext cx="8596668" cy="4586049"/>
          </a:xfrm>
        </p:spPr>
        <p:txBody>
          <a:bodyPr/>
          <a:lstStyle/>
          <a:p>
            <a:r>
              <a:rPr lang="en-US" b="1" i="1" dirty="0"/>
              <a:t>Data Manipulation Language (DML) </a:t>
            </a:r>
            <a:r>
              <a:rPr lang="en-US" dirty="0"/>
              <a:t>is the language element that allows you to use the core statements INSERT, UPDATE and DELETE to manipulate data in any SQL Server tables. Core DML statements include the following: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SELECT: Retrieves rows from the database and enables the selection of one or many rows or columns from one or many tables in SQL Server.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INSERT: Adds one or more new rows to a table or a view in SQL Server.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UPDATE: Changes existing data in one or more columns in a table or view.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DELETE: Removes rows from a table or 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25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61"/>
          </a:xfrm>
        </p:spPr>
        <p:txBody>
          <a:bodyPr>
            <a:normAutofit/>
          </a:bodyPr>
          <a:lstStyle/>
          <a:p>
            <a:r>
              <a:rPr lang="en-US" b="1" dirty="0"/>
              <a:t>A table example terminology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806378" y="3338899"/>
          <a:ext cx="60198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Id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Name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Acct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City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Size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Active</a:t>
                      </a:r>
                      <a:endParaRPr lang="en-IN" sz="1800" dirty="0"/>
                    </a:p>
                  </a:txBody>
                  <a:tcPr marT="45700" marB="4570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1.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Vero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12235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Skopje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1000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2.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Tinex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43253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Bitola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2000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IN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3.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Ramstore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34534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Ohrid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1200</a:t>
                      </a:r>
                      <a:endParaRPr lang="en-IN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63478" y="2596740"/>
            <a:ext cx="1981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mk-MK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Customer</a:t>
            </a:r>
            <a:endParaRPr kumimoji="0" lang="en-IN" altLang="mk-MK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10800000" flipV="1">
            <a:off x="2063678" y="2584040"/>
            <a:ext cx="2362200" cy="3048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349678" y="2274478"/>
            <a:ext cx="2743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mk-MK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Table Name</a:t>
            </a:r>
            <a:endParaRPr kumimoji="0" lang="en-IN" altLang="mk-MK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73678" y="3346040"/>
            <a:ext cx="990600" cy="381000"/>
          </a:xfrm>
          <a:prstGeom prst="rect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mk-MK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cxnSpLocks noChangeShapeType="1"/>
            <a:endCxn id="10" idx="3"/>
          </p:cNvCxnSpPr>
          <p:nvPr/>
        </p:nvCxnSpPr>
        <p:spPr bwMode="auto">
          <a:xfrm rot="5400000">
            <a:off x="6807128" y="2869790"/>
            <a:ext cx="723900" cy="609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397678" y="2431640"/>
            <a:ext cx="243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mk-MK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Field </a:t>
            </a:r>
            <a:endParaRPr kumimoji="0" lang="en-IN" altLang="mk-MK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4478" y="4108040"/>
            <a:ext cx="6019800" cy="381000"/>
          </a:xfrm>
          <a:prstGeom prst="rect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mk-MK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>
            <a:cxnSpLocks noChangeShapeType="1"/>
            <a:stCxn id="15" idx="1"/>
            <a:endCxn id="13" idx="3"/>
          </p:cNvCxnSpPr>
          <p:nvPr/>
        </p:nvCxnSpPr>
        <p:spPr bwMode="auto">
          <a:xfrm rot="10800000" flipV="1">
            <a:off x="6864278" y="4262028"/>
            <a:ext cx="914400" cy="3651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778678" y="4031840"/>
            <a:ext cx="144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mk-MK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Record</a:t>
            </a:r>
            <a:endParaRPr kumimoji="0" lang="en-IN" altLang="mk-MK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603168" y="4478723"/>
            <a:ext cx="1146310" cy="381000"/>
          </a:xfrm>
          <a:prstGeom prst="rect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mk-MK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rot="16200000" flipV="1">
            <a:off x="2520878" y="4946240"/>
            <a:ext cx="381000" cy="2286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749478" y="517007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mk-MK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Data</a:t>
            </a:r>
            <a:endParaRPr kumimoji="0" lang="en-IN" altLang="mk-MK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8278" y="3727040"/>
            <a:ext cx="6096000" cy="1143000"/>
          </a:xfrm>
          <a:prstGeom prst="rect">
            <a:avLst/>
          </a:prstGeom>
          <a:noFill/>
          <a:ln w="50800" algn="ctr">
            <a:solidFill>
              <a:srgbClr val="D600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mk-MK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68278" y="3346040"/>
            <a:ext cx="6096000" cy="304800"/>
          </a:xfrm>
          <a:prstGeom prst="rect">
            <a:avLst/>
          </a:prstGeom>
          <a:noFill/>
          <a:ln w="50800" algn="ctr">
            <a:solidFill>
              <a:srgbClr val="D6009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mk-MK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rot="5400000">
            <a:off x="6007028" y="2222090"/>
            <a:ext cx="1181100" cy="11430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169078" y="1822040"/>
            <a:ext cx="243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mk-MK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Meta Data</a:t>
            </a:r>
            <a:endParaRPr kumimoji="0" lang="en-IN" altLang="mk-MK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95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2" grpId="0"/>
      <p:bldP spid="13" grpId="0" animBg="1"/>
      <p:bldP spid="15" grpId="0"/>
      <p:bldP spid="16" grpId="0" animBg="1"/>
      <p:bldP spid="18" grpId="0"/>
      <p:bldP spid="19" grpId="0" animBg="1"/>
      <p:bldP spid="22" grpId="0" animBg="1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6219-133D-4D4D-A266-300A2EA1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260A-AB5A-498C-8E9E-7854BDB97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951" y="2098308"/>
            <a:ext cx="8596668" cy="4587947"/>
          </a:xfrm>
        </p:spPr>
        <p:txBody>
          <a:bodyPr/>
          <a:lstStyle/>
          <a:p>
            <a:r>
              <a:rPr lang="en-US" dirty="0"/>
              <a:t>Relational databases are structured in tables</a:t>
            </a:r>
          </a:p>
          <a:p>
            <a:r>
              <a:rPr lang="en-US" dirty="0"/>
              <a:t>Table names within single database are UNIQUE</a:t>
            </a:r>
          </a:p>
          <a:p>
            <a:r>
              <a:rPr lang="en-US" dirty="0"/>
              <a:t>One table CANNOT HAVE more than one column with same column name</a:t>
            </a:r>
          </a:p>
          <a:p>
            <a:r>
              <a:rPr lang="en-US" dirty="0"/>
              <a:t>Names of keys, like primary key, foreign key are unique</a:t>
            </a:r>
          </a:p>
          <a:p>
            <a:r>
              <a:rPr lang="en-US" dirty="0"/>
              <a:t>There is ONLY ONE primary key in single table, and they define the uniqueness of the records</a:t>
            </a:r>
          </a:p>
          <a:p>
            <a:r>
              <a:rPr lang="en-US" dirty="0"/>
              <a:t>One table can have more than one foreign keys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11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SSMS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08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025"/>
            <a:ext cx="12178507" cy="64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23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C6F5-54FD-49FE-9909-3B4D420A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25711" y="248191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30DAC-7DC4-4735-B51E-57ACC379C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18" y="3048000"/>
            <a:ext cx="10115550" cy="15361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7F5AAD-C445-493A-AF15-FC2D9F62E2DC}"/>
              </a:ext>
            </a:extLst>
          </p:cNvPr>
          <p:cNvSpPr txBox="1"/>
          <p:nvPr/>
        </p:nvSpPr>
        <p:spPr>
          <a:xfrm>
            <a:off x="1040130" y="1771650"/>
            <a:ext cx="8563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Before running SSMS, please check if the service bellow is Running.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1865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SQL Server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6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About Me 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5209563" y="1453415"/>
            <a:ext cx="4925839" cy="3773103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Education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Bachelor’s degree – FINKI (2013-2019)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Working Experience</a:t>
            </a:r>
          </a:p>
          <a:p>
            <a:pPr lvl="1">
              <a:lnSpc>
                <a:spcPct val="90000"/>
              </a:lnSpc>
            </a:pPr>
            <a:r>
              <a:rPr lang="en-US" sz="1400" dirty="0" err="1"/>
              <a:t>Seavus</a:t>
            </a:r>
            <a:r>
              <a:rPr lang="en-US" sz="1400" dirty="0"/>
              <a:t> Group (2016 – 2021) – Database developer</a:t>
            </a:r>
          </a:p>
          <a:p>
            <a:pPr lvl="1">
              <a:lnSpc>
                <a:spcPct val="90000"/>
              </a:lnSpc>
            </a:pPr>
            <a:r>
              <a:rPr lang="en-US" sz="1400" dirty="0" err="1"/>
              <a:t>IWConnect</a:t>
            </a:r>
            <a:r>
              <a:rPr lang="en-US" sz="1400" dirty="0"/>
              <a:t> (2021 - ongoing) – Technical consultant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Contact email: </a:t>
            </a:r>
            <a:r>
              <a:rPr lang="en-US" sz="1400" dirty="0">
                <a:hlinkClick r:id="rId3"/>
              </a:rPr>
              <a:t>ivanovska_angela@hotmail.com</a:t>
            </a:r>
            <a:endParaRPr lang="en-US" sz="1400" dirty="0"/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LinkedIn: https://www.linkedin.com/in/angelaivanovska/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</p:txBody>
      </p:sp>
      <p:pic>
        <p:nvPicPr>
          <p:cNvPr id="6" name="Picture 5" descr="A person posing for a picture&#10;&#10;Description automatically generated with medium confidence">
            <a:extLst>
              <a:ext uri="{FF2B5EF4-FFF2-40B4-BE49-F238E27FC236}">
                <a16:creationId xmlns:a16="http://schemas.microsoft.com/office/drawing/2014/main" id="{0BB8642F-043B-444B-8BCE-1E2219C5B7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81" r="-1" b="2079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5678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955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1375"/>
            <a:ext cx="8596668" cy="4379987"/>
          </a:xfrm>
        </p:spPr>
        <p:txBody>
          <a:bodyPr>
            <a:normAutofit/>
          </a:bodyPr>
          <a:lstStyle/>
          <a:p>
            <a:r>
              <a:rPr lang="en-US" sz="2000" dirty="0"/>
              <a:t>Each column in a database table is required to have a name and a data type.</a:t>
            </a:r>
          </a:p>
          <a:p>
            <a:r>
              <a:rPr lang="en-US" sz="2000" dirty="0"/>
              <a:t>SQL data type is an attribute that specifies type of data of any object. Each column, variable and expression has related data type in SQL.</a:t>
            </a:r>
          </a:p>
          <a:p>
            <a:r>
              <a:rPr lang="en-US" sz="2000" dirty="0"/>
              <a:t>You would use these data types while creating your tables. You would choose a particular data type for a table column based on your requirement.</a:t>
            </a:r>
          </a:p>
          <a:p>
            <a:r>
              <a:rPr lang="en-US" sz="2000" dirty="0"/>
              <a:t>SQL developers have to decide what types of data will be stored inside each and every table column when creating a SQL table. </a:t>
            </a:r>
          </a:p>
          <a:p>
            <a:r>
              <a:rPr lang="en-US" sz="2000" dirty="0"/>
              <a:t>The data type is a label and a guideline for SQL to understand what type of data is expected inside of each column, and it also identifies how SQL will interact with the stored data.</a:t>
            </a:r>
          </a:p>
        </p:txBody>
      </p:sp>
    </p:spTree>
    <p:extLst>
      <p:ext uri="{BB962C8B-B14F-4D97-AF65-F5344CB8AC3E}">
        <p14:creationId xmlns:p14="http://schemas.microsoft.com/office/powerpoint/2010/main" val="3965994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955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1375"/>
            <a:ext cx="8596668" cy="4379987"/>
          </a:xfrm>
        </p:spPr>
        <p:txBody>
          <a:bodyPr/>
          <a:lstStyle/>
          <a:p>
            <a:r>
              <a:rPr lang="en-US" dirty="0"/>
              <a:t>In SQL Server, each column, local variable, expression, and parameter have a related data type. A </a:t>
            </a:r>
            <a:r>
              <a:rPr lang="en-US" sz="2000" b="1" dirty="0"/>
              <a:t>data type </a:t>
            </a:r>
            <a:r>
              <a:rPr lang="en-US" dirty="0"/>
              <a:t>is an attribute that specifies the type of data that the object can hold: integer data, character data, monetary data, date and time data, binary strings, and so on.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8015" y="3236059"/>
          <a:ext cx="8596312" cy="185928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Exact numeric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Unicode character strings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Approximate numeric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Binary strings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Date and time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2A2A2A"/>
                          </a:solidFill>
                          <a:effectLst/>
                        </a:rPr>
                        <a:t>Other data types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Character strings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A2A2A"/>
                          </a:solidFill>
                          <a:effectLst/>
                        </a:rPr>
                        <a:t> </a:t>
                      </a:r>
                    </a:p>
                  </a:txBody>
                  <a:tcPr marL="76200" marR="76200" marT="95250" marB="95250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926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166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9707"/>
            <a:ext cx="8596668" cy="4521655"/>
          </a:xfrm>
        </p:spPr>
        <p:txBody>
          <a:bodyPr>
            <a:normAutofit/>
          </a:bodyPr>
          <a:lstStyle/>
          <a:p>
            <a:r>
              <a:rPr lang="en-US" dirty="0"/>
              <a:t>Exact numeric</a:t>
            </a:r>
          </a:p>
          <a:p>
            <a:pPr marL="457200" lvl="1" indent="0" fontAlgn="t">
              <a:buNone/>
            </a:pPr>
            <a:r>
              <a:rPr lang="en-US" dirty="0"/>
              <a:t>      </a:t>
            </a:r>
          </a:p>
          <a:p>
            <a:pPr lvl="1" fontAlgn="t"/>
            <a:endParaRPr lang="en-US" dirty="0"/>
          </a:p>
          <a:p>
            <a:pPr marL="457200" lvl="1" indent="0" fontAlgn="t">
              <a:buNone/>
            </a:pPr>
            <a:r>
              <a:rPr lang="en-US" dirty="0"/>
              <a:t> 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22738" y="1983347"/>
          <a:ext cx="6967470" cy="1918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6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 type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Range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Storage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bigint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-2^63 (-9,223,372,036,854,775,808) to 2^63-1 (9,223,372,036,854,775,807)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8 Bytes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int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-2^31 (-2,147,483,648) to 2^31-1 (2,147,483,647)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4 Bytes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smallint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-2^15 (-32,768) to 2^15-1 (32,767)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 Bytes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6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tinyint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0 to 255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1 Byte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22738" y="3966693"/>
          <a:ext cx="7256086" cy="1182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1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0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 type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Range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Storage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1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Decimal(</a:t>
                      </a:r>
                      <a:r>
                        <a:rPr lang="en-US" sz="1400" u="none" strike="noStrike" dirty="0" err="1">
                          <a:effectLst/>
                        </a:rPr>
                        <a:t>p,s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2A2A2A"/>
                          </a:solidFill>
                          <a:effectLst/>
                          <a:latin typeface="Segoe UI" panose="020B0502040204020203" pitchFamily="34" charset="0"/>
                        </a:rPr>
                        <a:t>10^38 +1 to 10^38 – 1 (p-Precision , S-Scale)</a:t>
                      </a: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2A2A2A"/>
                          </a:solidFill>
                          <a:effectLst/>
                          <a:latin typeface="Segoe UI" panose="020B0502040204020203" pitchFamily="34" charset="0"/>
                        </a:rPr>
                        <a:t>Example: Decimal(5,2) –  max: 999,99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Depends on Precision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22738" y="5113498"/>
          <a:ext cx="7256086" cy="18557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3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1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0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 type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Range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Storage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1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Money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-922,337,203,685,477.5808 to 922,337,203,685,477.5807 (-922,337,203,685,477.58 to 922,337,203,685,477.58 )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8 bytes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4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smallmoney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- 214,748.3648 to 214,748.3647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4 bytes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299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3386"/>
            <a:ext cx="8596668" cy="768439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56603"/>
            <a:ext cx="8596668" cy="5901397"/>
          </a:xfrm>
        </p:spPr>
        <p:txBody>
          <a:bodyPr>
            <a:normAutofit/>
          </a:bodyPr>
          <a:lstStyle/>
          <a:p>
            <a:r>
              <a:rPr lang="en-US" dirty="0"/>
              <a:t>Approximate Numeric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Date and Time</a:t>
            </a:r>
          </a:p>
          <a:p>
            <a:pPr lvl="1" fontAlgn="t"/>
            <a:r>
              <a:rPr lang="en-US" dirty="0">
                <a:hlinkClick r:id="rId2"/>
              </a:rPr>
              <a:t>date</a:t>
            </a:r>
            <a:endParaRPr lang="en-US" dirty="0"/>
          </a:p>
          <a:p>
            <a:pPr lvl="1" fontAlgn="t"/>
            <a:r>
              <a:rPr lang="en-US" dirty="0" err="1">
                <a:hlinkClick r:id="rId3"/>
              </a:rPr>
              <a:t>datetimeoffset</a:t>
            </a:r>
            <a:endParaRPr lang="en-US" dirty="0"/>
          </a:p>
          <a:p>
            <a:pPr lvl="1" fontAlgn="t"/>
            <a:r>
              <a:rPr lang="en-US" dirty="0">
                <a:hlinkClick r:id="rId4"/>
              </a:rPr>
              <a:t>datetime2</a:t>
            </a:r>
            <a:endParaRPr lang="en-US" dirty="0"/>
          </a:p>
          <a:p>
            <a:pPr lvl="1" fontAlgn="t"/>
            <a:r>
              <a:rPr lang="en-US" dirty="0" err="1">
                <a:hlinkClick r:id="rId5"/>
              </a:rPr>
              <a:t>smalldatetime</a:t>
            </a:r>
            <a:endParaRPr lang="en-US" dirty="0"/>
          </a:p>
          <a:p>
            <a:pPr lvl="1" fontAlgn="t"/>
            <a:r>
              <a:rPr lang="en-US" dirty="0" err="1">
                <a:hlinkClick r:id="rId6"/>
              </a:rPr>
              <a:t>datetime</a:t>
            </a:r>
            <a:r>
              <a:rPr lang="en-US" dirty="0"/>
              <a:t>             </a:t>
            </a:r>
          </a:p>
          <a:p>
            <a:pPr lvl="1" fontAlgn="t"/>
            <a:r>
              <a:rPr lang="en-US" dirty="0">
                <a:hlinkClick r:id="rId7"/>
              </a:rPr>
              <a:t>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9238" y="1327393"/>
          <a:ext cx="2897746" cy="978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28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n value</a:t>
                      </a:r>
                      <a:endParaRPr lang="en-US" sz="1400" b="1" i="1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effectLst/>
                        </a:rPr>
                        <a:t>Precision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Storage size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9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1 - 24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7 digits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4 bytes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6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25-53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15 digits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8 bytes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9238" y="2340091"/>
          <a:ext cx="7920507" cy="13250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7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2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Data type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Range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effectLst/>
                        </a:rPr>
                        <a:t>Storage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float</a:t>
                      </a:r>
                      <a:endParaRPr lang="en-US" sz="1400" b="1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- 1.79E+308 to -2.23E-308, 0 and 2.23E-308 to 1.79E+308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Depends on the value of n</a:t>
                      </a:r>
                      <a:endParaRPr lang="en-US" sz="1400" b="0" i="0" u="none" strike="noStrike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6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real</a:t>
                      </a:r>
                      <a:endParaRPr lang="en-US" sz="1400" b="1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- 3.40E + 38 to -1.18E - 38, 0 and 1.18E - 38 to 3.40E + 38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4 Bytes</a:t>
                      </a:r>
                      <a:endParaRPr lang="en-US" sz="1400" b="0" i="0" u="none" strike="noStrike" dirty="0">
                        <a:solidFill>
                          <a:srgbClr val="2A2A2A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5776" y="3825944"/>
            <a:ext cx="3560351" cy="287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87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8287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555"/>
            <a:ext cx="8596668" cy="4611807"/>
          </a:xfrm>
        </p:spPr>
        <p:txBody>
          <a:bodyPr/>
          <a:lstStyle/>
          <a:p>
            <a:r>
              <a:rPr lang="en-US" dirty="0"/>
              <a:t>Character Strings</a:t>
            </a:r>
          </a:p>
          <a:p>
            <a:pPr lvl="1" fontAlgn="t"/>
            <a:r>
              <a:rPr lang="en-US" dirty="0">
                <a:hlinkClick r:id="rId2"/>
              </a:rPr>
              <a:t>char</a:t>
            </a:r>
            <a:r>
              <a:rPr lang="en-US" dirty="0"/>
              <a:t>             </a:t>
            </a:r>
          </a:p>
          <a:p>
            <a:pPr lvl="1" fontAlgn="t"/>
            <a:r>
              <a:rPr lang="en-US" dirty="0" err="1">
                <a:hlinkClick r:id="rId2"/>
              </a:rPr>
              <a:t>varchar</a:t>
            </a:r>
            <a:r>
              <a:rPr lang="en-US" dirty="0"/>
              <a:t>             </a:t>
            </a:r>
          </a:p>
          <a:p>
            <a:pPr lvl="1" fontAlgn="t"/>
            <a:r>
              <a:rPr lang="en-US" dirty="0">
                <a:hlinkClick r:id="rId3"/>
              </a:rPr>
              <a:t>text</a:t>
            </a:r>
            <a:r>
              <a:rPr lang="en-US" dirty="0"/>
              <a:t>    </a:t>
            </a:r>
          </a:p>
          <a:p>
            <a:r>
              <a:rPr lang="en-US" dirty="0"/>
              <a:t>Unicode Character Strings</a:t>
            </a:r>
          </a:p>
          <a:p>
            <a:pPr lvl="1" fontAlgn="t"/>
            <a:r>
              <a:rPr lang="en-US" dirty="0" err="1">
                <a:hlinkClick r:id="rId2"/>
              </a:rPr>
              <a:t>nchar</a:t>
            </a:r>
            <a:r>
              <a:rPr lang="en-US" dirty="0"/>
              <a:t>             </a:t>
            </a:r>
          </a:p>
          <a:p>
            <a:pPr lvl="1" fontAlgn="t"/>
            <a:r>
              <a:rPr lang="en-US" dirty="0" err="1">
                <a:hlinkClick r:id="rId2"/>
              </a:rPr>
              <a:t>nvarchar</a:t>
            </a:r>
            <a:r>
              <a:rPr lang="en-US" dirty="0"/>
              <a:t>             </a:t>
            </a:r>
          </a:p>
          <a:p>
            <a:pPr lvl="1" fontAlgn="t"/>
            <a:r>
              <a:rPr lang="en-US" dirty="0" err="1">
                <a:hlinkClick r:id="rId3"/>
              </a:rPr>
              <a:t>Ntext</a:t>
            </a:r>
            <a:endParaRPr lang="en-US" dirty="0"/>
          </a:p>
          <a:p>
            <a:pPr lvl="1" fontAlgn="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49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61"/>
          </a:xfrm>
        </p:spPr>
        <p:txBody>
          <a:bodyPr/>
          <a:lstStyle/>
          <a:p>
            <a:r>
              <a:rPr lang="en-US" dirty="0"/>
              <a:t>Data types in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193"/>
            <a:ext cx="8596668" cy="457317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Binary Strings</a:t>
            </a:r>
          </a:p>
          <a:p>
            <a:pPr lvl="1" fontAlgn="t"/>
            <a:r>
              <a:rPr lang="en-US" sz="6400" dirty="0">
                <a:hlinkClick r:id="rId2"/>
              </a:rPr>
              <a:t>binary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 err="1">
                <a:hlinkClick r:id="rId2"/>
              </a:rPr>
              <a:t>varbinary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>
                <a:hlinkClick r:id="rId3"/>
              </a:rPr>
              <a:t>image</a:t>
            </a:r>
            <a:r>
              <a:rPr lang="en-US" sz="6400" dirty="0"/>
              <a:t>  </a:t>
            </a:r>
          </a:p>
          <a:p>
            <a:pPr lvl="1" fontAlgn="t"/>
            <a:r>
              <a:rPr lang="en-US" sz="6400" dirty="0"/>
              <a:t>text</a:t>
            </a:r>
          </a:p>
          <a:p>
            <a:r>
              <a:rPr lang="en-US" sz="7200" dirty="0"/>
              <a:t>Other Data Types</a:t>
            </a:r>
          </a:p>
          <a:p>
            <a:pPr lvl="1" fontAlgn="t"/>
            <a:r>
              <a:rPr lang="en-US" sz="6400" dirty="0">
                <a:hlinkClick r:id="rId4"/>
              </a:rPr>
              <a:t>cursor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>
                <a:hlinkClick r:id="rId5"/>
              </a:rPr>
              <a:t>timestamp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 err="1">
                <a:hlinkClick r:id="rId6"/>
              </a:rPr>
              <a:t>hierarchyid</a:t>
            </a:r>
            <a:r>
              <a:rPr lang="en-US" sz="6400" dirty="0"/>
              <a:t> </a:t>
            </a:r>
          </a:p>
          <a:p>
            <a:pPr lvl="1" fontAlgn="t"/>
            <a:r>
              <a:rPr lang="en-US" sz="6400" dirty="0" err="1">
                <a:hlinkClick r:id="rId7"/>
              </a:rPr>
              <a:t>uniqueidentifier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 err="1">
                <a:hlinkClick r:id="rId8"/>
              </a:rPr>
              <a:t>sql_variant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>
                <a:hlinkClick r:id="rId9"/>
              </a:rPr>
              <a:t>xml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>
                <a:hlinkClick r:id="rId10"/>
              </a:rPr>
              <a:t>table</a:t>
            </a:r>
            <a:r>
              <a:rPr lang="en-US" sz="6400" dirty="0"/>
              <a:t>             </a:t>
            </a:r>
          </a:p>
          <a:p>
            <a:pPr lvl="1" fontAlgn="t"/>
            <a:r>
              <a:rPr lang="en-US" sz="6400" dirty="0">
                <a:hlinkClick r:id="rId11"/>
              </a:rPr>
              <a:t>Spatial Types</a:t>
            </a:r>
            <a:endParaRPr lang="en-US" sz="6400" dirty="0"/>
          </a:p>
          <a:p>
            <a:pPr lvl="1"/>
            <a:endParaRPr lang="en-US" dirty="0"/>
          </a:p>
          <a:p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89747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0107"/>
          </a:xfrm>
        </p:spPr>
        <p:txBody>
          <a:bodyPr/>
          <a:lstStyle/>
          <a:p>
            <a:r>
              <a:rPr lang="en-US" dirty="0"/>
              <a:t>Data types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9707"/>
            <a:ext cx="8596668" cy="452165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References:</a:t>
            </a:r>
          </a:p>
          <a:p>
            <a:r>
              <a:rPr lang="en-US" dirty="0">
                <a:hlinkClick r:id="rId2"/>
              </a:rPr>
              <a:t>http://www.w3schools.com/sql/sql_datatypes.asp</a:t>
            </a:r>
            <a:endParaRPr lang="en-US" dirty="0"/>
          </a:p>
          <a:p>
            <a:r>
              <a:rPr lang="en-US" dirty="0">
                <a:hlinkClick r:id="rId3"/>
              </a:rPr>
              <a:t>https://msdn.microsoft.com/en-us/library/ms187752.aspx</a:t>
            </a:r>
            <a:endParaRPr lang="en-US" dirty="0"/>
          </a:p>
          <a:p>
            <a:r>
              <a:rPr lang="en-US" dirty="0">
                <a:hlinkClick r:id="rId4"/>
              </a:rPr>
              <a:t>https://docs.oracle.com/cd/B19306_01/server.102/b14200/sql_elements001.htm</a:t>
            </a:r>
            <a:endParaRPr lang="en-US" dirty="0"/>
          </a:p>
          <a:p>
            <a:r>
              <a:rPr lang="en-US" dirty="0">
                <a:hlinkClick r:id="rId5"/>
              </a:rPr>
              <a:t>http://dev.mysql.com/doc/refman/5.7/en/data-types.html</a:t>
            </a:r>
            <a:endParaRPr lang="en-US" dirty="0"/>
          </a:p>
          <a:p>
            <a:r>
              <a:rPr lang="en-US" dirty="0"/>
              <a:t>…</a:t>
            </a:r>
          </a:p>
          <a:p>
            <a:r>
              <a:rPr lang="en-US" i="1" dirty="0"/>
              <a:t>Hint</a:t>
            </a:r>
            <a:r>
              <a:rPr lang="en-US" dirty="0"/>
              <a:t>: Always use official documentation when you design tables regarding the data types.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5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7335" y="3987952"/>
            <a:ext cx="8596668" cy="860400"/>
          </a:xfrm>
        </p:spPr>
        <p:txBody>
          <a:bodyPr/>
          <a:lstStyle/>
          <a:p>
            <a:r>
              <a:rPr lang="en-US" dirty="0"/>
              <a:t>Create, Read, Update, Delete</a:t>
            </a:r>
          </a:p>
        </p:txBody>
      </p:sp>
    </p:spTree>
    <p:extLst>
      <p:ext uri="{BB962C8B-B14F-4D97-AF65-F5344CB8AC3E}">
        <p14:creationId xmlns:p14="http://schemas.microsoft.com/office/powerpoint/2010/main" val="346496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operation 1/2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18489"/>
            <a:ext cx="8596668" cy="4422874"/>
          </a:xfrm>
        </p:spPr>
        <p:txBody>
          <a:bodyPr/>
          <a:lstStyle/>
          <a:p>
            <a:r>
              <a:rPr lang="en-US" dirty="0"/>
              <a:t>Create new data structure (</a:t>
            </a:r>
            <a:r>
              <a:rPr lang="en-US" b="1" dirty="0"/>
              <a:t>Table</a:t>
            </a:r>
            <a:r>
              <a:rPr lang="en-US" dirty="0"/>
              <a:t>, View, Function, Procedure, …)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6349" y="399567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[Customer]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[Id] 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NULL,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[Name] 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nvarchar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NULL,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[City] 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nvarchar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349" y="19304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TableName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[Col1] [Data type 1]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[Col2] [Data type 2]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[Data type N]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8152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operation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2657"/>
            <a:ext cx="8596668" cy="9572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Primary key concept</a:t>
            </a:r>
          </a:p>
          <a:p>
            <a:pPr lvl="1"/>
            <a:r>
              <a:rPr lang="en-US" dirty="0"/>
              <a:t>Short, Not changeable, Incremental, Unique</a:t>
            </a:r>
          </a:p>
          <a:p>
            <a:r>
              <a:rPr lang="en-US" dirty="0"/>
              <a:t>Identity concept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72312" y="288768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[Customer]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[Id] 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IDENTITY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NULL,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[Name] 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nvarchar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NULL,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[City] 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nvarchar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CONSTRAINT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PK_Customer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PRIMARY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CLUSTERED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[Id]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06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7228"/>
          </a:xfrm>
        </p:spPr>
        <p:txBody>
          <a:bodyPr>
            <a:normAutofit/>
          </a:bodyPr>
          <a:lstStyle/>
          <a:p>
            <a:r>
              <a:rPr lang="en-US" dirty="0"/>
              <a:t>Major course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6829"/>
            <a:ext cx="8596668" cy="4534534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Understanding the Core Database Concepts</a:t>
            </a:r>
          </a:p>
          <a:p>
            <a:pPr lvl="1"/>
            <a:r>
              <a:rPr lang="en-US"/>
              <a:t>Database Server, Database, Data Types, DDL, DML</a:t>
            </a:r>
          </a:p>
          <a:p>
            <a:pPr lvl="1"/>
            <a:r>
              <a:rPr lang="en-US"/>
              <a:t>INSERT, UPDATE, DELETE</a:t>
            </a:r>
          </a:p>
          <a:p>
            <a:r>
              <a:rPr lang="en-US"/>
              <a:t>Querying data</a:t>
            </a:r>
          </a:p>
          <a:p>
            <a:pPr lvl="1"/>
            <a:r>
              <a:rPr lang="en-US"/>
              <a:t>Select statements, Filtering, Sorting, Unions, Joins</a:t>
            </a:r>
          </a:p>
          <a:p>
            <a:pPr lvl="1"/>
            <a:r>
              <a:rPr lang="en-US"/>
              <a:t>Foreign keys</a:t>
            </a:r>
          </a:p>
          <a:p>
            <a:r>
              <a:rPr lang="en-US"/>
              <a:t>Advanced querying</a:t>
            </a:r>
          </a:p>
          <a:p>
            <a:pPr lvl="1"/>
            <a:r>
              <a:rPr lang="en-US"/>
              <a:t>Aggregate functions, Grouping data, Views</a:t>
            </a:r>
          </a:p>
          <a:p>
            <a:r>
              <a:rPr lang="en-US"/>
              <a:t>Database routines</a:t>
            </a:r>
          </a:p>
          <a:p>
            <a:pPr lvl="1"/>
            <a:r>
              <a:rPr lang="en-US"/>
              <a:t>Stored procedures, Functions</a:t>
            </a:r>
          </a:p>
          <a:p>
            <a:r>
              <a:rPr lang="en-US"/>
              <a:t>Error handling and Basic Administration</a:t>
            </a:r>
          </a:p>
          <a:p>
            <a:pPr lvl="1"/>
            <a:r>
              <a:rPr lang="en-US"/>
              <a:t>Triggers and Constraints, Error handling</a:t>
            </a:r>
          </a:p>
          <a:p>
            <a:pPr lvl="1"/>
            <a:r>
              <a:rPr lang="en-US"/>
              <a:t>Users, Permissions,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084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operation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18489"/>
            <a:ext cx="8596668" cy="4422874"/>
          </a:xfrm>
        </p:spPr>
        <p:txBody>
          <a:bodyPr/>
          <a:lstStyle/>
          <a:p>
            <a:r>
              <a:rPr lang="en-US" dirty="0"/>
              <a:t>Insert new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66349" y="21274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INTO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[TableName]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[Col1]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[Col2]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,...)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VALUES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Value1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Value2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,...)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2144" y="3668896"/>
            <a:ext cx="93268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[Customer]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[Id]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[Name]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[City]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VALUES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'Vero Skopje'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'Skopje'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[Customer]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[Id]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[Name]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[City]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VALUES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'Vero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Strumica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Strumica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974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operation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18489"/>
            <a:ext cx="8596668" cy="4422874"/>
          </a:xfrm>
        </p:spPr>
        <p:txBody>
          <a:bodyPr/>
          <a:lstStyle/>
          <a:p>
            <a:r>
              <a:rPr lang="en-US" dirty="0"/>
              <a:t>Read all data in the 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only specific columns: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Read specific columns and Rows: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5543" y="2054804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Customer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5543" y="32632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City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Customer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5543" y="491339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City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Customer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City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'Skopje'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75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operation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18489"/>
            <a:ext cx="8596668" cy="4422874"/>
          </a:xfrm>
        </p:spPr>
        <p:txBody>
          <a:bodyPr/>
          <a:lstStyle/>
          <a:p>
            <a:r>
              <a:rPr lang="en-US" dirty="0"/>
              <a:t>Update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348" y="3624364"/>
            <a:ext cx="78673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Customer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'Vero Bitola'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City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'Bitola'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'Vero Skopje'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348" y="19304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UPDATE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TableName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Col1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NewValue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Col2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NewValue2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,...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oldValue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7580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operation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18489"/>
            <a:ext cx="8596668" cy="4422874"/>
          </a:xfrm>
        </p:spPr>
        <p:txBody>
          <a:bodyPr/>
          <a:lstStyle/>
          <a:p>
            <a:r>
              <a:rPr lang="en-US" dirty="0"/>
              <a:t>Delete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348" y="19304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TableName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oldValue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348" y="35242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Customer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'Vero Skopje'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440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955"/>
          </a:xfrm>
        </p:spPr>
        <p:txBody>
          <a:bodyPr/>
          <a:lstStyle/>
          <a:p>
            <a:r>
              <a:rPr lang="en-US" dirty="0"/>
              <a:t>Demo 1 - DDL and DML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555"/>
            <a:ext cx="8596668" cy="4611807"/>
          </a:xfrm>
        </p:spPr>
        <p:txBody>
          <a:bodyPr/>
          <a:lstStyle/>
          <a:p>
            <a:r>
              <a:rPr lang="en-US" dirty="0"/>
              <a:t>Session 1 – 01 Create table.xlsx</a:t>
            </a:r>
          </a:p>
          <a:p>
            <a:r>
              <a:rPr lang="en-US" dirty="0"/>
              <a:t>Session 1 – 02 DDL and </a:t>
            </a:r>
            <a:r>
              <a:rPr lang="en-US" dirty="0" err="1"/>
              <a:t>DML.sql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249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n-US" dirty="0"/>
              <a:t>Demo 2 -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4650444"/>
          </a:xfrm>
        </p:spPr>
        <p:txBody>
          <a:bodyPr/>
          <a:lstStyle/>
          <a:p>
            <a:r>
              <a:rPr lang="en-US" dirty="0"/>
              <a:t>Session 1 – 03 Format table.xlsx</a:t>
            </a:r>
          </a:p>
          <a:p>
            <a:r>
              <a:rPr lang="en-US" dirty="0"/>
              <a:t>Session 1 – 04 Data </a:t>
            </a:r>
            <a:r>
              <a:rPr lang="en-US" dirty="0" err="1"/>
              <a:t>types.sql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48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requirement – Orders system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12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requirement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53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Client has 7 Business Entities based in the biggest cities in Macedonia</a:t>
            </a:r>
          </a:p>
          <a:p>
            <a:r>
              <a:rPr lang="en-US" dirty="0"/>
              <a:t>Client has around 100 Employees</a:t>
            </a:r>
          </a:p>
          <a:p>
            <a:r>
              <a:rPr lang="en-US" dirty="0"/>
              <a:t>Client has around 100 Customers (Legal Entities) in Macedonia</a:t>
            </a:r>
          </a:p>
          <a:p>
            <a:r>
              <a:rPr lang="en-US" dirty="0"/>
              <a:t>Client offers around 1000 different products on the market</a:t>
            </a:r>
          </a:p>
          <a:p>
            <a:r>
              <a:rPr lang="en-US" dirty="0"/>
              <a:t>Client business is based on the B2B (Business to Business) model</a:t>
            </a:r>
          </a:p>
          <a:p>
            <a:endParaRPr lang="en-US" dirty="0"/>
          </a:p>
          <a:p>
            <a:r>
              <a:rPr lang="en-US" dirty="0"/>
              <a:t>Core requirement:</a:t>
            </a:r>
          </a:p>
          <a:p>
            <a:pPr lvl="1"/>
            <a:r>
              <a:rPr lang="en-US" dirty="0"/>
              <a:t>System should be able to manage client orders</a:t>
            </a:r>
          </a:p>
          <a:p>
            <a:pPr lvl="1"/>
            <a:r>
              <a:rPr lang="en-US" dirty="0"/>
              <a:t>Each order should contain following information: Date, Status, Employee performing the order, Customer, Total amount of the order</a:t>
            </a:r>
          </a:p>
          <a:p>
            <a:pPr lvl="1"/>
            <a:r>
              <a:rPr lang="en-US" dirty="0"/>
              <a:t>Additionally for each order system should keep details about products, single product price and quantity per product included in the order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Lets find some company as an example – </a:t>
            </a:r>
            <a:r>
              <a:rPr lang="en-US" dirty="0" err="1"/>
              <a:t>Vitalia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 https://www.vitalia.com.mk/products-filter-page/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642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B2B model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5527" y="1270000"/>
          <a:ext cx="9554273" cy="2496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747328" y="3904488"/>
          <a:ext cx="6456680" cy="2828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2375" y="1561068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Business Entity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527" y="3947128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Customers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721608" y="3255264"/>
            <a:ext cx="1197864" cy="649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052663" y="3255264"/>
            <a:ext cx="1403001" cy="649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038230" y="3255264"/>
            <a:ext cx="1697594" cy="12011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957894" y="3255264"/>
            <a:ext cx="710893" cy="11714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014274" y="3207496"/>
            <a:ext cx="2259728" cy="18399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5090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Workshop – Creating tables</a:t>
            </a:r>
          </a:p>
        </p:txBody>
      </p:sp>
    </p:spTree>
    <p:extLst>
      <p:ext uri="{BB962C8B-B14F-4D97-AF65-F5344CB8AC3E}">
        <p14:creationId xmlns:p14="http://schemas.microsoft.com/office/powerpoint/2010/main" val="256174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84517"/>
            <a:ext cx="8596668" cy="95596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11348"/>
            <a:ext cx="8596668" cy="5345723"/>
          </a:xfrm>
        </p:spPr>
        <p:txBody>
          <a:bodyPr>
            <a:normAutofit fontScale="40000" lnSpcReduction="20000"/>
          </a:bodyPr>
          <a:lstStyle/>
          <a:p>
            <a:r>
              <a:rPr lang="en-US" sz="2900" u="sng"/>
              <a:t>Session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/>
              <a:t>Database concepts and usage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/>
              <a:t>Types of databases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/>
              <a:t>Key terminology (DDL and DML statements)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700"/>
              <a:t>Demo 1 - DDL and DML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/>
              <a:t>Introduction to SSMS (SQL Server Management Studio)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/>
              <a:t>Data types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/>
              <a:t>Demo 2 – Data types</a:t>
            </a:r>
            <a:endParaRPr lang="en-US" sz="270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/>
              <a:t>CRUD Operations (Create, Read, Update, Delete)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700"/>
              <a:t>Create, Insert, Update, Delete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/>
              <a:t>Client requirement – Orders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/>
              <a:t>Workshop – Creating tables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900"/>
              <a:t>Knowledge check (Quiz, Discussion, Homework)</a:t>
            </a:r>
          </a:p>
          <a:p>
            <a:r>
              <a:rPr lang="en-US" sz="2900"/>
              <a:t>Session 2</a:t>
            </a:r>
          </a:p>
          <a:p>
            <a:r>
              <a:rPr lang="en-US" sz="2900"/>
              <a:t>Session 3</a:t>
            </a:r>
          </a:p>
          <a:p>
            <a:r>
              <a:rPr lang="en-US" sz="2900"/>
              <a:t>Session 4</a:t>
            </a:r>
          </a:p>
          <a:p>
            <a:r>
              <a:rPr lang="en-US" sz="2900"/>
              <a:t>Session 5</a:t>
            </a:r>
          </a:p>
          <a:p>
            <a:r>
              <a:rPr lang="en-US" sz="2900"/>
              <a:t>Session 6</a:t>
            </a:r>
          </a:p>
          <a:p>
            <a:r>
              <a:rPr lang="en-US" sz="2900"/>
              <a:t>Session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158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by using T-SQL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Create new database: SEDC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Create the following tables:</a:t>
            </a:r>
          </a:p>
          <a:p>
            <a:r>
              <a:rPr lang="en-GB" dirty="0" err="1"/>
              <a:t>BusinessEntity</a:t>
            </a:r>
            <a:endParaRPr lang="en-GB" dirty="0"/>
          </a:p>
          <a:p>
            <a:r>
              <a:rPr lang="en-GB" dirty="0"/>
              <a:t>Employee</a:t>
            </a:r>
          </a:p>
          <a:p>
            <a:r>
              <a:rPr lang="en-GB" dirty="0"/>
              <a:t>Product</a:t>
            </a:r>
          </a:p>
          <a:p>
            <a:r>
              <a:rPr lang="en-GB" dirty="0"/>
              <a:t>Customer</a:t>
            </a:r>
          </a:p>
          <a:p>
            <a:r>
              <a:rPr lang="en-GB" dirty="0"/>
              <a:t>Order</a:t>
            </a:r>
          </a:p>
          <a:p>
            <a:r>
              <a:rPr lang="en-GB" dirty="0" err="1"/>
              <a:t>OrderDetails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Try to insert data in the tables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2443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- </a:t>
            </a:r>
            <a:r>
              <a:rPr lang="en-GB" dirty="0" err="1"/>
              <a:t>BusinessEntity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57216" y="2542032"/>
            <a:ext cx="583215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TABLE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[dbo]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BusinessEntity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[Id] [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IDENTITY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NULL,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[Name] [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nvarchar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NULL,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[Region] [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nvarchar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NULL,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Zipcode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[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nvarchar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NULL,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[Size] [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nvarchar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NULL,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CONSTRAINT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PK_BusinessEntity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PRIMARY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CLUSTERED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[Id]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93" y="2542032"/>
            <a:ext cx="41052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628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- Employee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56116"/>
            <a:ext cx="4019550" cy="2695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5232" y="2368296"/>
            <a:ext cx="614476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TABLE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[dbo]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[Employee]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[Id] [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IDENTITY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NULL,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[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nvarchar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NULL,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LastName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[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nvarchar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NULL,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DateOfBirth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[date]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NULL,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[Gender] [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nchar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NULL,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HireDate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[date]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NULL,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NationalIdNumber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[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nvarchar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NULL,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CONSTRAINT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PK_Employee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PRIMARY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CLUSTERED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[Id]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9178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- Product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182" y="1784096"/>
            <a:ext cx="7027332" cy="455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016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- Customer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134" y="1660398"/>
            <a:ext cx="6567067" cy="480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942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- Order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06967"/>
            <a:ext cx="5290329" cy="376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054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- </a:t>
            </a:r>
            <a:r>
              <a:rPr lang="en-GB" dirty="0" err="1"/>
              <a:t>OrderDetails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40386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096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tables with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any problems with the table creation provide full script </a:t>
            </a:r>
          </a:p>
          <a:p>
            <a:pPr lvl="1"/>
            <a:r>
              <a:rPr lang="en-US" dirty="0"/>
              <a:t>Session 1 workshop - 01 Create </a:t>
            </a:r>
            <a:r>
              <a:rPr lang="en-US" dirty="0" err="1"/>
              <a:t>tables.sql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645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Quiz, Discussion, Homework</a:t>
            </a:r>
          </a:p>
        </p:txBody>
      </p:sp>
    </p:spTree>
    <p:extLst>
      <p:ext uri="{BB962C8B-B14F-4D97-AF65-F5344CB8AC3E}">
        <p14:creationId xmlns:p14="http://schemas.microsoft.com/office/powerpoint/2010/main" val="18888932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439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039"/>
            <a:ext cx="8596668" cy="5203065"/>
          </a:xfrm>
        </p:spPr>
        <p:txBody>
          <a:bodyPr>
            <a:normAutofit/>
          </a:bodyPr>
          <a:lstStyle/>
          <a:p>
            <a:r>
              <a:rPr lang="en-US" dirty="0"/>
              <a:t>Which of the following is not a DDL statement?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/>
              <a:t>CREATE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INSERT</a:t>
            </a:r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/>
              <a:t>ALTER</a:t>
            </a:r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/>
              <a:t>DROP</a:t>
            </a:r>
          </a:p>
          <a:p>
            <a:r>
              <a:rPr lang="en-US" dirty="0"/>
              <a:t>Which of the following is not a DML statement?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/>
              <a:t>UPDATE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INSERT</a:t>
            </a:r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/>
              <a:t>CREATE</a:t>
            </a:r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77872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914C0-D5F2-4C56-AFA1-0FC41E9FB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 1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628DA8-FFDA-427F-AEA7-98CDFA0D0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917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318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0919"/>
            <a:ext cx="8596668" cy="52545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Which SQL statement is used to update data in a database?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/>
              <a:t>SAVE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MODIFY</a:t>
            </a:r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/>
              <a:t>SAVE AS</a:t>
            </a:r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/>
              <a:t>UPDATE</a:t>
            </a:r>
          </a:p>
          <a:p>
            <a:r>
              <a:rPr lang="en-US" dirty="0"/>
              <a:t>Which of the following is not numeric data type?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 err="1"/>
              <a:t>bigint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/>
              <a:t>decimal</a:t>
            </a:r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 err="1"/>
              <a:t>nvarchar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/>
              <a:t>money</a:t>
            </a:r>
          </a:p>
          <a:p>
            <a:r>
              <a:rPr lang="en-US" dirty="0"/>
              <a:t>Which of the following is not true about the </a:t>
            </a:r>
            <a:r>
              <a:rPr lang="en-US" dirty="0" err="1"/>
              <a:t>int</a:t>
            </a:r>
            <a:r>
              <a:rPr lang="en-US" dirty="0"/>
              <a:t> data type?</a:t>
            </a:r>
          </a:p>
          <a:p>
            <a:pPr marL="457200" lvl="1" indent="0">
              <a:buNone/>
            </a:pPr>
            <a:r>
              <a:rPr lang="en-US" b="1" dirty="0"/>
              <a:t>a. </a:t>
            </a:r>
            <a:r>
              <a:rPr lang="en-US" dirty="0" err="1"/>
              <a:t>int</a:t>
            </a:r>
            <a:r>
              <a:rPr lang="en-US" dirty="0"/>
              <a:t> is an integer</a:t>
            </a:r>
          </a:p>
          <a:p>
            <a:pPr marL="457200" lvl="1" indent="0">
              <a:buNone/>
            </a:pPr>
            <a:r>
              <a:rPr lang="en-US" b="1" dirty="0"/>
              <a:t>b. </a:t>
            </a:r>
            <a:r>
              <a:rPr lang="en-US" dirty="0" err="1"/>
              <a:t>bigint</a:t>
            </a:r>
            <a:r>
              <a:rPr lang="en-US" dirty="0"/>
              <a:t> is used when the value will exceed </a:t>
            </a:r>
            <a:r>
              <a:rPr lang="en-US" dirty="0" err="1"/>
              <a:t>int</a:t>
            </a:r>
            <a:r>
              <a:rPr lang="en-US" dirty="0"/>
              <a:t> data type’s range</a:t>
            </a:r>
          </a:p>
          <a:p>
            <a:pPr marL="457200" lvl="1" indent="0">
              <a:buNone/>
            </a:pPr>
            <a:r>
              <a:rPr lang="en-US" b="1" dirty="0"/>
              <a:t>c. </a:t>
            </a:r>
            <a:r>
              <a:rPr lang="en-US" dirty="0"/>
              <a:t>An Integer uses 8 bytes to store data</a:t>
            </a:r>
          </a:p>
          <a:p>
            <a:pPr marL="457200" lvl="1" indent="0">
              <a:buNone/>
            </a:pPr>
            <a:r>
              <a:rPr lang="en-US" b="1" dirty="0"/>
              <a:t>d. </a:t>
            </a:r>
            <a:r>
              <a:rPr lang="en-US" dirty="0" err="1"/>
              <a:t>Int</a:t>
            </a:r>
            <a:r>
              <a:rPr lang="en-US" dirty="0"/>
              <a:t> can not store textual values</a:t>
            </a:r>
          </a:p>
        </p:txBody>
      </p:sp>
    </p:spTree>
    <p:extLst>
      <p:ext uri="{BB962C8B-B14F-4D97-AF65-F5344CB8AC3E}">
        <p14:creationId xmlns:p14="http://schemas.microsoft.com/office/powerpoint/2010/main" val="19090443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78288"/>
          </a:xfrm>
        </p:spPr>
        <p:txBody>
          <a:bodyPr>
            <a:normAutofit/>
          </a:bodyPr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039"/>
            <a:ext cx="8596668" cy="5479961"/>
          </a:xfrm>
        </p:spPr>
        <p:txBody>
          <a:bodyPr>
            <a:normAutofit/>
          </a:bodyPr>
          <a:lstStyle/>
          <a:p>
            <a:r>
              <a:rPr lang="en-US" dirty="0"/>
              <a:t>What is the purpose of IDENTITY(1,1) statement in the table creation?</a:t>
            </a:r>
          </a:p>
          <a:p>
            <a:r>
              <a:rPr lang="en-US" dirty="0"/>
              <a:t>What is the purpose of ALLOW NULLS configuration in the table creation?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402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Homework 1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690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requirement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0A370B0-5598-4334-BE69-3B825A10D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53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Faculty has 88 Teachers</a:t>
            </a:r>
          </a:p>
          <a:p>
            <a:r>
              <a:rPr lang="en-US" dirty="0"/>
              <a:t>Faculty has hardcopy records for 569 Students (graduated and not graduated)</a:t>
            </a:r>
          </a:p>
          <a:p>
            <a:r>
              <a:rPr lang="en-US" dirty="0"/>
              <a:t>Faculty has 41 Courses in Curriculum</a:t>
            </a:r>
          </a:p>
          <a:p>
            <a:r>
              <a:rPr lang="en-US" dirty="0"/>
              <a:t>Faculty has several activities that students should achieve to pass the exam</a:t>
            </a:r>
          </a:p>
          <a:p>
            <a:r>
              <a:rPr lang="en-US" dirty="0"/>
              <a:t>Faculty has around 20000 records (Grades) for passed exams</a:t>
            </a:r>
          </a:p>
          <a:p>
            <a:endParaRPr lang="en-US" dirty="0"/>
          </a:p>
          <a:p>
            <a:r>
              <a:rPr lang="en-US" dirty="0"/>
              <a:t>Core requirement:</a:t>
            </a:r>
          </a:p>
          <a:p>
            <a:pPr lvl="1"/>
            <a:r>
              <a:rPr lang="en-US" dirty="0"/>
              <a:t>System should be able to manage Exams</a:t>
            </a:r>
          </a:p>
          <a:p>
            <a:pPr lvl="1"/>
            <a:r>
              <a:rPr lang="en-US" dirty="0"/>
              <a:t>Each Grade record should contain following information: Date, Student, Teacher, Course, Grade value</a:t>
            </a:r>
          </a:p>
          <a:p>
            <a:pPr lvl="1"/>
            <a:r>
              <a:rPr lang="en-US" dirty="0"/>
              <a:t>Additionally for each Grade, system should keep details about Achievement type (home work, exam, class activity…), achievement points, achievement maximum points and achievement date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Lets find some faculty as an example – FINKI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 </a:t>
            </a:r>
            <a:r>
              <a:rPr lang="en-US" dirty="0">
                <a:hlinkClick r:id="rId3"/>
              </a:rPr>
              <a:t>https://www.finki.ukim.mk/mk/dodiplomski-studii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189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1F70-7E84-41B2-BD93-3463C4C6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SEDCHome</a:t>
            </a:r>
            <a:r>
              <a:rPr lang="en-US" dirty="0"/>
              <a:t> – List of tables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CDEF-D10C-4FB9-95C6-ABDAE064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4874"/>
            <a:ext cx="2762552" cy="5423126"/>
          </a:xfrm>
        </p:spPr>
        <p:txBody>
          <a:bodyPr>
            <a:noAutofit/>
          </a:bodyPr>
          <a:lstStyle/>
          <a:p>
            <a:r>
              <a:rPr lang="en-US" sz="1500" b="1" u="sng" dirty="0"/>
              <a:t>Student</a:t>
            </a:r>
          </a:p>
          <a:p>
            <a:r>
              <a:rPr lang="en-US" sz="1400" dirty="0"/>
              <a:t>- ID</a:t>
            </a:r>
          </a:p>
          <a:p>
            <a:r>
              <a:rPr lang="en-US" sz="1400" dirty="0"/>
              <a:t>- FirstName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LastName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DateOfBirth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EnrolledDate</a:t>
            </a:r>
            <a:endParaRPr lang="en-US" sz="1400" dirty="0"/>
          </a:p>
          <a:p>
            <a:r>
              <a:rPr lang="en-US" sz="1400" dirty="0"/>
              <a:t>- Gender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NationalIDNumber</a:t>
            </a:r>
            <a:endParaRPr lang="en-US" sz="1400" dirty="0"/>
          </a:p>
          <a:p>
            <a:r>
              <a:rPr lang="en-US" sz="1400" dirty="0"/>
              <a:t>- </a:t>
            </a:r>
            <a:r>
              <a:rPr lang="en-US" sz="1400" dirty="0" err="1"/>
              <a:t>StudentCardNumber</a:t>
            </a:r>
            <a:endParaRPr lang="en-US" sz="1400" dirty="0"/>
          </a:p>
          <a:p>
            <a:endParaRPr lang="en-US" sz="1400" dirty="0"/>
          </a:p>
          <a:p>
            <a:r>
              <a:rPr lang="en-US" sz="1500" b="1" u="sng" dirty="0"/>
              <a:t>Course</a:t>
            </a:r>
          </a:p>
          <a:p>
            <a:r>
              <a:rPr lang="en-US" sz="1400" dirty="0"/>
              <a:t>- ID</a:t>
            </a:r>
          </a:p>
          <a:p>
            <a:r>
              <a:rPr lang="en-US" sz="1400" dirty="0"/>
              <a:t>- Name</a:t>
            </a:r>
          </a:p>
          <a:p>
            <a:r>
              <a:rPr lang="en-US" sz="1400" dirty="0"/>
              <a:t>- Credit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AcademicYear</a:t>
            </a:r>
            <a:endParaRPr lang="en-US" sz="1400" dirty="0"/>
          </a:p>
          <a:p>
            <a:r>
              <a:rPr lang="en-US" sz="1400" dirty="0"/>
              <a:t>- Semester</a:t>
            </a:r>
            <a:endParaRPr lang="mk-MK" sz="1400" dirty="0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6ED97643-681C-498A-889E-ECDD8AF56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822" y="6076950"/>
            <a:ext cx="247650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C6D8E5-4EC7-442D-9338-AD337845D0E1}"/>
              </a:ext>
            </a:extLst>
          </p:cNvPr>
          <p:cNvSpPr txBox="1">
            <a:spLocks/>
          </p:cNvSpPr>
          <p:nvPr/>
        </p:nvSpPr>
        <p:spPr>
          <a:xfrm>
            <a:off x="3749526" y="1434874"/>
            <a:ext cx="2893180" cy="5423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Teacher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ID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FirstName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LastName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DateOfBirth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AcademicRank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HireDate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Grade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ID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StudentID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CourseID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TeacherID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Grade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Comment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CreatedDate</a:t>
            </a:r>
            <a:endParaRPr kumimoji="0" lang="mk-MK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8CFAB5-1892-465F-AA9B-0521F3D7BE8F}"/>
              </a:ext>
            </a:extLst>
          </p:cNvPr>
          <p:cNvSpPr txBox="1">
            <a:spLocks/>
          </p:cNvSpPr>
          <p:nvPr/>
        </p:nvSpPr>
        <p:spPr>
          <a:xfrm>
            <a:off x="6380822" y="1434874"/>
            <a:ext cx="2893180" cy="52707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1" i="0" u="sng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GradeDetails</a:t>
            </a:r>
            <a:endParaRPr kumimoji="0" lang="en-US" sz="1500" b="1" i="0" u="sng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ID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GradeID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AchievementTypeID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AchievementPoints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AchievementMaxPoints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AchievementDate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500" b="0" i="0" u="sng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500" b="1" i="0" u="sng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AchievementType</a:t>
            </a:r>
            <a:endParaRPr kumimoji="0" lang="en-US" sz="1500" b="1" i="0" u="sng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ID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Name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Description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ParticipationRate</a:t>
            </a:r>
            <a:endParaRPr kumimoji="0" lang="mk-MK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8486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SEDCHome</a:t>
            </a:r>
            <a:r>
              <a:rPr lang="en-US" dirty="0"/>
              <a:t> – Table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7397"/>
            <a:ext cx="8596668" cy="3880773"/>
          </a:xfrm>
        </p:spPr>
        <p:txBody>
          <a:bodyPr/>
          <a:lstStyle/>
          <a:p>
            <a:r>
              <a:rPr lang="en-US" dirty="0"/>
              <a:t>Teacher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"/>
          <a:stretch/>
        </p:blipFill>
        <p:spPr>
          <a:xfrm>
            <a:off x="740664" y="2246019"/>
            <a:ext cx="3670991" cy="1543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78" y="4637027"/>
            <a:ext cx="3715268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346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26221E-D2F0-430B-841A-B7CD0E873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589" y="87084"/>
            <a:ext cx="6818239" cy="6722454"/>
          </a:xfrm>
        </p:spPr>
      </p:pic>
    </p:spTree>
    <p:extLst>
      <p:ext uri="{BB962C8B-B14F-4D97-AF65-F5344CB8AC3E}">
        <p14:creationId xmlns:p14="http://schemas.microsoft.com/office/powerpoint/2010/main" val="1925428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concepts and usage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4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/>
          <a:lstStyle/>
          <a:p>
            <a:r>
              <a:rPr lang="en-US" dirty="0"/>
              <a:t>Database definitions 1/2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8596668" cy="459892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b="1" dirty="0"/>
              <a:t>Cambridge dictionary</a:t>
            </a:r>
          </a:p>
          <a:p>
            <a:pPr marL="0" indent="0">
              <a:buNone/>
            </a:pPr>
            <a:r>
              <a:rPr lang="en-US" dirty="0"/>
              <a:t>A large amount of information stored in a computer system in such a way that it can be easily looked at or changed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Wikipedia</a:t>
            </a:r>
          </a:p>
          <a:p>
            <a:pPr marL="0" indent="0">
              <a:buNone/>
            </a:pPr>
            <a:r>
              <a:rPr lang="en-US" dirty="0"/>
              <a:t>Database is an organized collection of data, generally stored and accessed electronically from a computer system. Where databases are more complex they are often developed using formal design and modeling techniques.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Britannica</a:t>
            </a:r>
          </a:p>
          <a:p>
            <a:pPr marL="0" indent="0">
              <a:buNone/>
            </a:pPr>
            <a:r>
              <a:rPr lang="en-US" dirty="0"/>
              <a:t>Database, also called electronic database, any collection of data, or information, that is specially organized for rapid search and retrieval by a computer. Databases are structured to facilitate the storage, retrieval, modification, and deletion of data in conjunction with various data-processing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387191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682"/>
          </a:xfrm>
        </p:spPr>
        <p:txBody>
          <a:bodyPr>
            <a:normAutofit/>
          </a:bodyPr>
          <a:lstStyle/>
          <a:p>
            <a:r>
              <a:rPr lang="en-US" dirty="0"/>
              <a:t>Database definitions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2435"/>
            <a:ext cx="8959035" cy="4598928"/>
          </a:xfrm>
        </p:spPr>
        <p:txBody>
          <a:bodyPr>
            <a:normAutofit fontScale="92500" lnSpcReduction="20000"/>
          </a:bodyPr>
          <a:lstStyle/>
          <a:p>
            <a:endParaRPr lang="en-US" altLang="mk-MK" sz="3200" dirty="0"/>
          </a:p>
          <a:p>
            <a:r>
              <a:rPr lang="en-US" altLang="mk-MK" sz="3200" dirty="0"/>
              <a:t>Database consists of logically related data stored in a single repository</a:t>
            </a:r>
          </a:p>
          <a:p>
            <a:endParaRPr lang="en-US" altLang="mk-MK" sz="3200" dirty="0"/>
          </a:p>
          <a:p>
            <a:r>
              <a:rPr lang="en-US" altLang="mk-MK" sz="3200" dirty="0"/>
              <a:t>Provides advantages over file system management approach</a:t>
            </a:r>
          </a:p>
          <a:p>
            <a:pPr lvl="1"/>
            <a:r>
              <a:rPr lang="en-US" altLang="mk-MK" sz="2800" dirty="0"/>
              <a:t>Eliminates inconsistency, data anomalies, data dependency, and structural dependency problems</a:t>
            </a:r>
          </a:p>
          <a:p>
            <a:pPr lvl="1"/>
            <a:r>
              <a:rPr lang="en-US" altLang="mk-MK" sz="2800" dirty="0"/>
              <a:t>Stores data structures, relationships, and access paths</a:t>
            </a:r>
          </a:p>
          <a:p>
            <a:pPr lvl="1"/>
            <a:endParaRPr lang="en-US" altLang="mk-MK" sz="2800" dirty="0"/>
          </a:p>
          <a:p>
            <a:endParaRPr lang="en-US" altLang="mk-MK" sz="3200" dirty="0"/>
          </a:p>
        </p:txBody>
      </p:sp>
    </p:spTree>
    <p:extLst>
      <p:ext uri="{BB962C8B-B14F-4D97-AF65-F5344CB8AC3E}">
        <p14:creationId xmlns:p14="http://schemas.microsoft.com/office/powerpoint/2010/main" val="188963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3021</Words>
  <Application>Microsoft Office PowerPoint</Application>
  <PresentationFormat>Widescreen</PresentationFormat>
  <Paragraphs>630</Paragraphs>
  <Slides>66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78" baseType="lpstr">
      <vt:lpstr>Arial</vt:lpstr>
      <vt:lpstr>Calibri</vt:lpstr>
      <vt:lpstr>Calibri Light</vt:lpstr>
      <vt:lpstr>Consolas</vt:lpstr>
      <vt:lpstr>Monotype Sorts</vt:lpstr>
      <vt:lpstr>Segoe UI</vt:lpstr>
      <vt:lpstr>Times New Roman</vt:lpstr>
      <vt:lpstr>Trebuchet MS</vt:lpstr>
      <vt:lpstr>Wingdings</vt:lpstr>
      <vt:lpstr>Wingdings 3</vt:lpstr>
      <vt:lpstr>Office Theme</vt:lpstr>
      <vt:lpstr>Facet</vt:lpstr>
      <vt:lpstr>PowerPoint Presentation</vt:lpstr>
      <vt:lpstr>Welcome! Database Development and Design</vt:lpstr>
      <vt:lpstr>About Me </vt:lpstr>
      <vt:lpstr>Major course intro</vt:lpstr>
      <vt:lpstr>Agenda</vt:lpstr>
      <vt:lpstr>Session  1</vt:lpstr>
      <vt:lpstr>Database concepts and usage </vt:lpstr>
      <vt:lpstr>Database definitions 1/2</vt:lpstr>
      <vt:lpstr>Database definitions 2/2</vt:lpstr>
      <vt:lpstr>Example of an old traditional database application</vt:lpstr>
      <vt:lpstr>Can we do it without DBMS?</vt:lpstr>
      <vt:lpstr>Doing it without DBMS</vt:lpstr>
      <vt:lpstr>Problems without DBMS</vt:lpstr>
      <vt:lpstr>Database Management System (DBMS)</vt:lpstr>
      <vt:lpstr>Importance of DBMS</vt:lpstr>
      <vt:lpstr>Importance of DBMS 2</vt:lpstr>
      <vt:lpstr>Types of databases </vt:lpstr>
      <vt:lpstr>Types of databases 1/3</vt:lpstr>
      <vt:lpstr>Types of databases 2/3</vt:lpstr>
      <vt:lpstr>Types of databases 3/3</vt:lpstr>
      <vt:lpstr>Key terminology </vt:lpstr>
      <vt:lpstr>Key database terminology 1/2</vt:lpstr>
      <vt:lpstr>Key database terminology 2/2</vt:lpstr>
      <vt:lpstr>A table example terminology</vt:lpstr>
      <vt:lpstr>Important to know</vt:lpstr>
      <vt:lpstr>Introduction to SSMS </vt:lpstr>
      <vt:lpstr>PowerPoint Presentation</vt:lpstr>
      <vt:lpstr>Services</vt:lpstr>
      <vt:lpstr>Data types in SQL Server </vt:lpstr>
      <vt:lpstr>Data types in SQL Server</vt:lpstr>
      <vt:lpstr>Data types in SQL Server</vt:lpstr>
      <vt:lpstr>Data types in SQL Server</vt:lpstr>
      <vt:lpstr>Data types in SQL Server</vt:lpstr>
      <vt:lpstr>Data types in SQL Server</vt:lpstr>
      <vt:lpstr>Data types in SQL Server</vt:lpstr>
      <vt:lpstr>Data types - Overview</vt:lpstr>
      <vt:lpstr>CRUD operations </vt:lpstr>
      <vt:lpstr>CREATE operation 1/2</vt:lpstr>
      <vt:lpstr>Create operation 2/2</vt:lpstr>
      <vt:lpstr>INSERT operation</vt:lpstr>
      <vt:lpstr>READ operation</vt:lpstr>
      <vt:lpstr>UPDATE operation</vt:lpstr>
      <vt:lpstr>DELETE operation</vt:lpstr>
      <vt:lpstr>Demo 1 - DDL and DML </vt:lpstr>
      <vt:lpstr>Demo 2 - Data types</vt:lpstr>
      <vt:lpstr>Client requirement – Orders system </vt:lpstr>
      <vt:lpstr>The requirement</vt:lpstr>
      <vt:lpstr>B2B model example</vt:lpstr>
      <vt:lpstr>Workshop – Creating tables</vt:lpstr>
      <vt:lpstr>Creating tables by using T-SQL</vt:lpstr>
      <vt:lpstr>Create table - BusinessEntity</vt:lpstr>
      <vt:lpstr>Create table - Employee</vt:lpstr>
      <vt:lpstr>Create table - Product</vt:lpstr>
      <vt:lpstr>Create table - Customer</vt:lpstr>
      <vt:lpstr>Create table - Order</vt:lpstr>
      <vt:lpstr>Create table - OrderDetails</vt:lpstr>
      <vt:lpstr>Create tables with script</vt:lpstr>
      <vt:lpstr>Knowledge check</vt:lpstr>
      <vt:lpstr>Quiz</vt:lpstr>
      <vt:lpstr>Quiz</vt:lpstr>
      <vt:lpstr>Quiz</vt:lpstr>
      <vt:lpstr> Homework 1 </vt:lpstr>
      <vt:lpstr>Homework requirement</vt:lpstr>
      <vt:lpstr>SEDCHome – List of tables</vt:lpstr>
      <vt:lpstr>SEDCHome – Table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AngelaIvanovska</dc:creator>
  <cp:lastModifiedBy>AngelaIvanovska</cp:lastModifiedBy>
  <cp:revision>1</cp:revision>
  <dcterms:created xsi:type="dcterms:W3CDTF">2021-06-10T19:44:27Z</dcterms:created>
  <dcterms:modified xsi:type="dcterms:W3CDTF">2021-06-10T19:47:34Z</dcterms:modified>
</cp:coreProperties>
</file>