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71" r:id="rId5"/>
    <p:sldId id="259" r:id="rId6"/>
    <p:sldId id="260" r:id="rId7"/>
    <p:sldId id="272" r:id="rId8"/>
    <p:sldId id="273" r:id="rId9"/>
    <p:sldId id="261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132CA6-F349-425A-9A29-82E204AEB67B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CC0-CB45-4F8A-A99A-53870CFDC847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494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2CA6-F349-425A-9A29-82E204AEB67B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CC0-CB45-4F8A-A99A-53870CFDC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0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2CA6-F349-425A-9A29-82E204AEB67B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CC0-CB45-4F8A-A99A-53870CFDC84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85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2CA6-F349-425A-9A29-82E204AEB67B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CC0-CB45-4F8A-A99A-53870CFDC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2CA6-F349-425A-9A29-82E204AEB67B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CC0-CB45-4F8A-A99A-53870CFDC847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68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2CA6-F349-425A-9A29-82E204AEB67B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CC0-CB45-4F8A-A99A-53870CFDC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06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2CA6-F349-425A-9A29-82E204AEB67B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CC0-CB45-4F8A-A99A-53870CFDC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80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2CA6-F349-425A-9A29-82E204AEB67B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CC0-CB45-4F8A-A99A-53870CFDC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2CA6-F349-425A-9A29-82E204AEB67B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CC0-CB45-4F8A-A99A-53870CFDC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2CA6-F349-425A-9A29-82E204AEB67B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CC0-CB45-4F8A-A99A-53870CFDC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2CA6-F349-425A-9A29-82E204AEB67B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6CC0-CB45-4F8A-A99A-53870CFDC84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58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132CA6-F349-425A-9A29-82E204AEB67B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816CC0-CB45-4F8A-A99A-53870CFDC84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4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6%D0%B8%D0%B2%D0%BE%D1%82%D0%BD%D1%8B%D0%B5-%D0%BA%D0%BE%D0%BC%D0%BF%D0%B0%D0%BD%D1%8C%D0%BE%D0%BD%D1%8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ru.wikipedia.org/wiki/%D0%A2%D0%B0%D0%BC%D0%B0%D0%B3%D0%BE%D1%87%D0%B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6741" y="1522393"/>
            <a:ext cx="6647936" cy="200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44861" y="4868538"/>
            <a:ext cx="5430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ст. гр. БПО-18-01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Мустафин Р.У.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Дружинская Е.В.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25.05.2021</a:t>
            </a:r>
          </a:p>
        </p:txBody>
      </p:sp>
      <p:pic>
        <p:nvPicPr>
          <p:cNvPr id="14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73" y="5816412"/>
            <a:ext cx="26384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200896" y="3963188"/>
            <a:ext cx="11991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95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проект: «Тамагочи»</a:t>
            </a:r>
            <a:endParaRPr lang="ru-RU" sz="4400" b="1" cap="none" spc="0" dirty="0">
              <a:ln w="95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3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64843"/>
            <a:ext cx="26384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037493" y="779218"/>
            <a:ext cx="6012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033" y="1649323"/>
            <a:ext cx="626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меню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6129" y="2292364"/>
            <a:ext cx="6734907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нажатии на кнопку создать нового питомца происходит чтение текста из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textbox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последующей записью в текстовый документ. Статус жизненных показателей прописан ранее в коде. После ввода имени питомца происходит сохранение данных.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нажатии кнопки открыть заранее созданного питомца вызывается метод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choosePet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нем происходит считывание информации с текстового файла.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changeSound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звуковой обработчик для кнопки управления звуком.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BFF6BB-21E2-4A78-9CD4-03A2F3F3C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256" y="1415561"/>
            <a:ext cx="2418251" cy="42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9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64843"/>
            <a:ext cx="26384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25184" y="992583"/>
            <a:ext cx="626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выбора питомца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553" y="1664323"/>
            <a:ext cx="673490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00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все реализовано в одной активности, благодаря включению прозрачности кнопок, убираются кнопки с предыдущего слайда. И становятся видимыми кнопки ранее созданных персонажей с возможностью его удаления.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91453E-6E90-4D8F-BB83-41025C4D8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23" y="1225329"/>
            <a:ext cx="2688648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2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64843"/>
            <a:ext cx="26384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3113" y="1077766"/>
            <a:ext cx="626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питомцем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113" y="1834689"/>
            <a:ext cx="5434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данном этапе с помощью кнопок действия на нижнем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toolbar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взаимодействовать с персонажем. С помощью различных методов в которых описывается включение анимации, звука, увеличение или уменьшение статуса жизненных показателей, которые расположены на верхнем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toolbar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451AB3-CB97-48E9-A70C-C67E9DF146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16" y="1163530"/>
            <a:ext cx="2881671" cy="51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1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64843"/>
            <a:ext cx="26384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448973" y="868901"/>
            <a:ext cx="6012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работе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C04FA89-62D3-4AB2-B153-21FC3B942080}"/>
              </a:ext>
            </a:extLst>
          </p:cNvPr>
          <p:cNvSpPr/>
          <p:nvPr/>
        </p:nvSpPr>
        <p:spPr>
          <a:xfrm>
            <a:off x="346249" y="2015147"/>
            <a:ext cx="70041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работы является мобильное приложение, обладающее функционалом, решающим поставленную цель.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приложение повышает уровень ответственности человека. Может заменить домашнего питомца, если нет возможности такового завести. Данное приложение я рекомендую для людей которые хотят завести домашнего питомца.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B444BA-E76C-490F-8746-90CB12B0A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056" y="2509837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84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608" y="83469"/>
            <a:ext cx="26384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55774" y="797844"/>
            <a:ext cx="6012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Тамагочи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75846" y="1840826"/>
            <a:ext cx="7476238" cy="4715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Тамогочи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иначе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вирутальный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питомец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компьютерная программа, симулирующая поведение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Животные-компаньоны"/>
              </a:rPr>
              <a:t>домашнего питомца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Существуют реализации виртуальных питомцев в виде программ, запускаемых на компьютере пользователя, интернет-сервисы, а также самостоятельные специализированные устройства.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Виртуальные питомцы появились как программы для персонального компьютера, но впоследствии распространились на различных платформах, а также в форме специализированных самостоятельных устройств, таких как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Тамагочи"/>
              </a:rPr>
              <a:t>Тамагочи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Существуют симуляторы питомцев, как стремящиеся к максимальному реализму, так и ставящие в приоритет развлекательный аспект этих программ. Некоторые симуляторы питомцев создаются с образовательными, терапевтическими или другими практическими целями.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AC9174-A40F-4DFF-B06D-B5124AC7B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73" y="1988160"/>
            <a:ext cx="2476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9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478" y="1713215"/>
            <a:ext cx="115710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Категория приложения: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развивающее приложение , развлекательное;</a:t>
            </a:r>
          </a:p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 ограничений;</a:t>
            </a:r>
          </a:p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назначение приложения: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способствует развитию ответственности.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2000" cy="84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952" y="64843"/>
            <a:ext cx="2638425" cy="7143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7927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64843"/>
            <a:ext cx="26384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137095" y="779218"/>
            <a:ext cx="813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аналогов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8144" y="1593291"/>
            <a:ext cx="65055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Play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Название: Мой Говорящий Том 2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Outfit7 Limited</a:t>
            </a:r>
            <a:endParaRPr 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Ссылка:Приложения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Мой Говорящий Том 2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Органичный дизайн;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использования;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пишут пользователи слишком много рекламы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Частое считывание данных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аеселерометра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BDF7BF-D602-4ABB-88A3-BF615FD3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0" y="1594702"/>
            <a:ext cx="2353003" cy="37724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6CC02E-36B4-4501-8BAA-F11F1394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575" y="1623281"/>
            <a:ext cx="240063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7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64843"/>
            <a:ext cx="26384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478813" y="1964191"/>
            <a:ext cx="6558989" cy="3452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Также были проанализированы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отзывы людей по существующим приложениям. Выделены следующие моменты:</a:t>
            </a:r>
            <a:endParaRPr lang="ru-RU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Необходимо реализовать простой интерфейс и в то же время не скучный.</a:t>
            </a:r>
            <a:endParaRPr lang="ru-RU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Выполнять сцены более эстетичными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7095" y="779218"/>
            <a:ext cx="813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аналогов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BE8618-A09A-4DAA-B4FF-1BAC6F82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02" y="1964191"/>
            <a:ext cx="5031546" cy="10348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5987BB-098C-4176-B1CC-0F43A2F75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802" y="3319160"/>
            <a:ext cx="5050297" cy="11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64843"/>
            <a:ext cx="26384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0" y="1166277"/>
            <a:ext cx="11841480" cy="4589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Цель приложения: развлекательно</a:t>
            </a: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-обучающая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Основные задачи: 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1)Функциональное проектирование;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Эскизирование экранов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)Определение функционала приложения;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4)Определение способов реализации данного функционала.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endParaRPr lang="ru-RU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2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64843"/>
            <a:ext cx="26384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D042A1-AD7F-44B5-94AB-994C3B102071}"/>
              </a:ext>
            </a:extLst>
          </p:cNvPr>
          <p:cNvSpPr/>
          <p:nvPr/>
        </p:nvSpPr>
        <p:spPr>
          <a:xfrm>
            <a:off x="3448947" y="844063"/>
            <a:ext cx="38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проектирование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919F35-F127-4969-9329-7ECC99091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824" y="1623281"/>
            <a:ext cx="8248046" cy="456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64843"/>
            <a:ext cx="26384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D042A1-AD7F-44B5-94AB-994C3B102071}"/>
              </a:ext>
            </a:extLst>
          </p:cNvPr>
          <p:cNvSpPr/>
          <p:nvPr/>
        </p:nvSpPr>
        <p:spPr>
          <a:xfrm>
            <a:off x="3560810" y="849558"/>
            <a:ext cx="4071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Эскизирование экранов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7A24FB-E823-4086-A53A-16A1ED0F28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4596" y="1641960"/>
            <a:ext cx="2328558" cy="3976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4DBF8-299F-43C1-A2A4-3EA4FA00D89A}"/>
              </a:ext>
            </a:extLst>
          </p:cNvPr>
          <p:cNvSpPr txBox="1"/>
          <p:nvPr/>
        </p:nvSpPr>
        <p:spPr>
          <a:xfrm>
            <a:off x="924595" y="5736937"/>
            <a:ext cx="232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экран 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DF493C-AEAA-4E32-ABCA-9DBBB2D7233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58" y="1641960"/>
            <a:ext cx="2328558" cy="39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66256C-3346-46CC-8DB6-C7844CA680C9}"/>
              </a:ext>
            </a:extLst>
          </p:cNvPr>
          <p:cNvSpPr txBox="1"/>
          <p:nvPr/>
        </p:nvSpPr>
        <p:spPr>
          <a:xfrm>
            <a:off x="4348181" y="5736937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ввода имени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C3BFEA9-02C5-4734-A748-00DC1CE78DF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23" y="1641960"/>
            <a:ext cx="2400300" cy="39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03E4EA-D757-4ECE-AEA6-F605A4D933F0}"/>
              </a:ext>
            </a:extLst>
          </p:cNvPr>
          <p:cNvSpPr txBox="1"/>
          <p:nvPr/>
        </p:nvSpPr>
        <p:spPr>
          <a:xfrm>
            <a:off x="7860323" y="5736937"/>
            <a:ext cx="251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выбора предыдущих питомцев</a:t>
            </a:r>
          </a:p>
        </p:txBody>
      </p:sp>
    </p:spTree>
    <p:extLst>
      <p:ext uri="{BB962C8B-B14F-4D97-AF65-F5344CB8AC3E}">
        <p14:creationId xmlns:p14="http://schemas.microsoft.com/office/powerpoint/2010/main" val="122397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4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12" descr="SAMSUNG_IT_Academy_Logo_v2_Ru_c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64843"/>
            <a:ext cx="2638425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406769" y="844063"/>
            <a:ext cx="789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Проектирование. Функционал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3385" y="1705257"/>
            <a:ext cx="8595360" cy="421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224218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открытии приложения перед пользователем будет открыто меню с кнопками: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4218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нового питомца;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42185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Открыть заранее созданного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4218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звуком.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42185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возврата в меню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  <a:tabLst>
                <a:tab pos="224218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«Создать нового питомца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Переход в окно с именованием питомца. С последующей игрой.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  <a:tabLst>
                <a:tab pos="2242185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Открыть заранее созданного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Открывается меню выбора заранее созданных питомцев.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  <a:tabLst>
                <a:tab pos="2242185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«Возврата в меню». Вызов предыдущих двух кнопок.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5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2878</TotalTime>
  <Words>339</Words>
  <Application>Microsoft Office PowerPoint</Application>
  <PresentationFormat>Широкоэкранный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SimSun</vt:lpstr>
      <vt:lpstr>Arial</vt:lpstr>
      <vt:lpstr>Calibri</vt:lpstr>
      <vt:lpstr>Symbol</vt:lpstr>
      <vt:lpstr>Times New Roman</vt:lpstr>
      <vt:lpstr>Tw Cen MT</vt:lpstr>
      <vt:lpstr>Tw Cen MT Condensed</vt:lpstr>
      <vt:lpstr>Wingdings 3</vt:lpstr>
      <vt:lpstr>Интеграл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Радмир Мустафин</cp:lastModifiedBy>
  <cp:revision>64</cp:revision>
  <dcterms:created xsi:type="dcterms:W3CDTF">2021-05-22T20:41:26Z</dcterms:created>
  <dcterms:modified xsi:type="dcterms:W3CDTF">2021-05-25T08:32:05Z</dcterms:modified>
</cp:coreProperties>
</file>