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70" r:id="rId4"/>
    <p:sldId id="259" r:id="rId5"/>
    <p:sldId id="269" r:id="rId6"/>
    <p:sldId id="265" r:id="rId7"/>
    <p:sldId id="266" r:id="rId8"/>
    <p:sldId id="268" r:id="rId9"/>
    <p:sldId id="267" r:id="rId10"/>
    <p:sldId id="264" r:id="rId11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16199" y="2147358"/>
            <a:ext cx="6688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My objective: a quick entry with minimum effort (&lt;6 hours)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Used: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Kaggle kernels for data preparation and feature engineering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Mljar.com for training, tuning and prediction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6" y="454553"/>
            <a:ext cx="9036121" cy="13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891617" y="746387"/>
            <a:ext cx="5921478" cy="50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Submission Scores…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02" y="122500"/>
            <a:ext cx="1228725" cy="12477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45103"/>
              </p:ext>
            </p:extLst>
          </p:nvPr>
        </p:nvGraphicFramePr>
        <p:xfrm>
          <a:off x="1966179" y="1305354"/>
          <a:ext cx="789748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411">
                  <a:extLst>
                    <a:ext uri="{9D8B030D-6E8A-4147-A177-3AD203B41FA5}">
                      <a16:colId xmlns:a16="http://schemas.microsoft.com/office/drawing/2014/main" val="241622248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6338068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63179354"/>
                    </a:ext>
                  </a:extLst>
                </a:gridCol>
                <a:gridCol w="875344">
                  <a:extLst>
                    <a:ext uri="{9D8B030D-6E8A-4147-A177-3AD203B41FA5}">
                      <a16:colId xmlns:a16="http://schemas.microsoft.com/office/drawing/2014/main" val="133475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LB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/>
                        <a:t>of 4643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Top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6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Mljar</a:t>
                      </a:r>
                      <a:r>
                        <a:rPr lang="en-NZ" dirty="0"/>
                        <a:t> Ensemble (5 </a:t>
                      </a:r>
                      <a:r>
                        <a:rPr lang="en-NZ" dirty="0" err="1"/>
                        <a:t>algos</a:t>
                      </a:r>
                      <a:r>
                        <a:rPr lang="en-NZ" dirty="0"/>
                        <a:t>, 5 models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0.17601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5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Xgboost best single model – 0.116050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0.12158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Eight (4 x xgboost, with best of other 4 models)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0.12553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No </a:t>
                      </a:r>
                      <a:r>
                        <a:rPr lang="en-NZ" sz="1600" dirty="0" err="1"/>
                        <a:t>Imprv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2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Six (best of xgboost x 4, best </a:t>
                      </a:r>
                      <a:r>
                        <a:rPr lang="en-NZ" dirty="0" err="1"/>
                        <a:t>LightGBM</a:t>
                      </a:r>
                      <a:r>
                        <a:rPr lang="en-NZ" dirty="0"/>
                        <a:t>, best RGF)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/>
                        <a:t>0.12116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/>
                        <a:t>1346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6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Xgboost best single model - 0.110219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0.12402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No </a:t>
                      </a:r>
                      <a:r>
                        <a:rPr lang="en-NZ" sz="1600" dirty="0" err="1"/>
                        <a:t>Imprv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Xgboost (best 3 </a:t>
                      </a:r>
                      <a:r>
                        <a:rPr lang="en-NZ" dirty="0" err="1"/>
                        <a:t>xgb</a:t>
                      </a:r>
                      <a:r>
                        <a:rPr lang="en-NZ" dirty="0"/>
                        <a:t> with best Light GBM, best RGF)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0.12144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No </a:t>
                      </a:r>
                      <a:r>
                        <a:rPr lang="en-NZ" sz="1600" dirty="0" err="1"/>
                        <a:t>Imprv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53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4919" y="2010110"/>
            <a:ext cx="96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/>
              <a:t>5 Fold CV</a:t>
            </a:r>
          </a:p>
        </p:txBody>
      </p:sp>
      <p:sp>
        <p:nvSpPr>
          <p:cNvPr id="2" name="Rectangle 1"/>
          <p:cNvSpPr/>
          <p:nvPr/>
        </p:nvSpPr>
        <p:spPr>
          <a:xfrm>
            <a:off x="808999" y="3780677"/>
            <a:ext cx="1082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/>
              <a:t>10 Fold CV</a:t>
            </a:r>
          </a:p>
          <a:p>
            <a:r>
              <a:rPr lang="en-NZ" sz="1600" dirty="0"/>
              <a:t>And more time and models</a:t>
            </a:r>
          </a:p>
        </p:txBody>
      </p:sp>
    </p:spTree>
    <p:extLst>
      <p:ext uri="{BB962C8B-B14F-4D97-AF65-F5344CB8AC3E}">
        <p14:creationId xmlns:p14="http://schemas.microsoft.com/office/powerpoint/2010/main" val="30737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" y="256645"/>
            <a:ext cx="1228725" cy="124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1" y="516467"/>
            <a:ext cx="2406121" cy="633941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30361" y="770472"/>
            <a:ext cx="2906182" cy="70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Mljar.com Workflow…</a:t>
            </a:r>
            <a:endParaRPr lang="en-NZ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9630" y="1681957"/>
            <a:ext cx="224737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Load Train and Test Data</a:t>
            </a:r>
            <a:endParaRPr lang="en-NZ" sz="24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758935" y="4335770"/>
            <a:ext cx="811476" cy="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6514702" y="4100776"/>
            <a:ext cx="815841" cy="69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189133" y="3174690"/>
            <a:ext cx="925509" cy="26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876144" y="1866676"/>
            <a:ext cx="719667" cy="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6231467" y="4030133"/>
            <a:ext cx="795865" cy="3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1689629" y="4100776"/>
            <a:ext cx="2412735" cy="82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Download Prediction File</a:t>
            </a:r>
            <a:endParaRPr lang="en-NZ" sz="24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330543" y="3542240"/>
            <a:ext cx="1475581" cy="53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Models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656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19189" y="623106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Kaggle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" y="256645"/>
            <a:ext cx="1228725" cy="124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55" y="1108484"/>
            <a:ext cx="7617883" cy="574951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98600" y="712380"/>
            <a:ext cx="2531533" cy="541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Load data…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5494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375179"/>
            <a:ext cx="122872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29" y="473998"/>
            <a:ext cx="8478682" cy="56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0" y="451379"/>
            <a:ext cx="1228725" cy="124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67" y="959380"/>
            <a:ext cx="9726304" cy="52551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1667" y="544513"/>
            <a:ext cx="2577571" cy="53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Conduct Experiments…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6810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9856" y="630726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Kaggle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7" y="417513"/>
            <a:ext cx="1228725" cy="124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417513"/>
            <a:ext cx="9528175" cy="61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1" y="425979"/>
            <a:ext cx="1228725" cy="124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35" y="996419"/>
            <a:ext cx="8620703" cy="52308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28774" y="519113"/>
            <a:ext cx="2577571" cy="53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View Results…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82218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9856" y="630726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Kaggle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" y="502179"/>
            <a:ext cx="1228725" cy="124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62" y="1063445"/>
            <a:ext cx="9137650" cy="56979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15029" y="728548"/>
            <a:ext cx="8868304" cy="53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View Results (continued)… View each model’s parameters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61568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9856" y="630726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Kaggle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4" y="425979"/>
            <a:ext cx="1228725" cy="124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29" y="710923"/>
            <a:ext cx="8036930" cy="579954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06562" y="322152"/>
            <a:ext cx="7022571" cy="42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Create Prediction File and Download…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32565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190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32</cp:revision>
  <cp:lastPrinted>2017-03-02T03:39:39Z</cp:lastPrinted>
  <dcterms:created xsi:type="dcterms:W3CDTF">2017-02-24T02:54:54Z</dcterms:created>
  <dcterms:modified xsi:type="dcterms:W3CDTF">2017-03-02T03:42:33Z</dcterms:modified>
</cp:coreProperties>
</file>