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9" r:id="rId4"/>
    <p:sldId id="264" r:id="rId5"/>
    <p:sldId id="260" r:id="rId6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1145-63DE-49C8-A59A-533A48FC4A0D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B7CE-CF20-4236-8B09-F1D98A74F0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883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7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4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6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78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3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0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9E18-74FB-4994-9DD3-8FB452F92343}" type="datetimeFigureOut">
              <a:rPr lang="en-NZ" smtClean="0"/>
              <a:t>2/03/2017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7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53" y="518584"/>
            <a:ext cx="8353425" cy="10287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8133" y="1791758"/>
            <a:ext cx="4639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Fill 1000 bags with a selection of 9 types of gift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Objective: maximise the total weight of all bags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We know the number, mean and distribution for each type of gift, but we do not know the weight of each specific gift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Each bag must: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2400" dirty="0"/>
              <a:t>Have at least 3 gifts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2400" dirty="0"/>
              <a:t>Weigh less than 50 lbs (bags over 50 lbs are scored as 0)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85" y="2110317"/>
            <a:ext cx="6161904" cy="306281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974419" y="1726142"/>
            <a:ext cx="4402666" cy="384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Example Submission File</a:t>
            </a:r>
          </a:p>
        </p:txBody>
      </p:sp>
    </p:spTree>
    <p:extLst>
      <p:ext uri="{BB962C8B-B14F-4D97-AF65-F5344CB8AC3E}">
        <p14:creationId xmlns:p14="http://schemas.microsoft.com/office/powerpoint/2010/main" val="22500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5" y="431194"/>
            <a:ext cx="1342923" cy="9912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0" y="287867"/>
            <a:ext cx="6085187" cy="1770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033" y="2057929"/>
            <a:ext cx="6761692" cy="4779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19189" y="623106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17656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98" y="230334"/>
            <a:ext cx="1342923" cy="9912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637" y="331934"/>
            <a:ext cx="6585219" cy="6399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9856" y="6307264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324019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5" y="431194"/>
            <a:ext cx="1342923" cy="991205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138788" y="926795"/>
            <a:ext cx="6637866" cy="47289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Solution involved: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Linear programming  - to find the optimum gift combinations (</a:t>
            </a:r>
            <a:r>
              <a:rPr lang="en-NZ" dirty="0" err="1"/>
              <a:t>PuLP</a:t>
            </a:r>
            <a:r>
              <a:rPr lang="en-NZ" dirty="0"/>
              <a:t> package)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N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N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N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Shuffling gifts within gift type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Monte Carlo analysis to evaluate if a particular ‘shuffle’ provides a good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Mining the Leader Board test data to: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Find bags over 50lbs and remove/exchange gifts to lower them to below 50 lbs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Find underweight bags and add gifts to increase their weight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dirty="0"/>
              <a:t>Shuffle groups of bags to get a better score for that group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57" y="1827211"/>
            <a:ext cx="4591050" cy="1000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4882" y="2520305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307378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5" y="431194"/>
            <a:ext cx="1342923" cy="991205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319869" y="1007532"/>
            <a:ext cx="7416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dirty="0"/>
              <a:t>Highlights: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Great introduction to a different type of problem and fun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Great community – positive, constructive and helpful </a:t>
            </a:r>
          </a:p>
          <a:p>
            <a:pPr algn="l"/>
            <a:r>
              <a:rPr lang="en-NZ" dirty="0"/>
              <a:t> </a:t>
            </a:r>
          </a:p>
          <a:p>
            <a:pPr algn="l"/>
            <a:r>
              <a:rPr lang="en-NZ" dirty="0"/>
              <a:t>Other thoughts: </a:t>
            </a:r>
          </a:p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400" dirty="0"/>
              <a:t>Competitions have faults.  Seed was discoverable </a:t>
            </a:r>
          </a:p>
          <a:p>
            <a:pPr marL="342900" lvl="1" indent="-34290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400" dirty="0"/>
              <a:t>Competition versus Learning</a:t>
            </a:r>
          </a:p>
          <a:p>
            <a:pPr lvl="1" algn="l"/>
            <a:endParaRPr lang="en-NZ" dirty="0"/>
          </a:p>
          <a:p>
            <a:pPr algn="l"/>
            <a:r>
              <a:rPr lang="en-NZ" dirty="0"/>
              <a:t>Next time I would:  </a:t>
            </a:r>
          </a:p>
          <a:p>
            <a:pPr marL="342900" lvl="1" indent="-342900" algn="l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Z" sz="2400" dirty="0"/>
              <a:t>Start mining the Leader Board 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153993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Radford</dc:creator>
  <cp:lastModifiedBy>Alan Radford</cp:lastModifiedBy>
  <cp:revision>13</cp:revision>
  <cp:lastPrinted>2017-02-24T04:12:29Z</cp:lastPrinted>
  <dcterms:created xsi:type="dcterms:W3CDTF">2017-02-24T02:54:54Z</dcterms:created>
  <dcterms:modified xsi:type="dcterms:W3CDTF">2017-03-02T01:19:34Z</dcterms:modified>
</cp:coreProperties>
</file>