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71" r:id="rId2"/>
    <p:sldId id="298" r:id="rId3"/>
    <p:sldId id="299" r:id="rId4"/>
    <p:sldId id="297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3/05/2019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yprojects.withgoogle.com/vi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sapuntesde.com/post.php?id=85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sapuntesde.com/post.php?id=8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sapuntesde.com/post.php?id=85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sapuntesde.com/post.php?id=8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93006" y="529103"/>
            <a:ext cx="9129484" cy="642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b="1" dirty="0"/>
              <a:t>Google AIY Vision Kit – First Impressions</a:t>
            </a:r>
          </a:p>
          <a:p>
            <a:pPr algn="l"/>
            <a:endParaRPr lang="en-NZ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83F685-FEEA-4F8E-B87E-A15C4B4B940D}"/>
              </a:ext>
            </a:extLst>
          </p:cNvPr>
          <p:cNvSpPr txBox="1">
            <a:spLocks/>
          </p:cNvSpPr>
          <p:nvPr/>
        </p:nvSpPr>
        <p:spPr>
          <a:xfrm>
            <a:off x="1693006" y="1216884"/>
            <a:ext cx="7697484" cy="4698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NZ" dirty="0"/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dirty="0"/>
              <a:t>Hardware: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000" dirty="0"/>
              <a:t>Raspberry Pi Zero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000" dirty="0"/>
              <a:t>Raspberry Pi Camera V2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000" dirty="0"/>
              <a:t>Vision Bonnet (VPU for on device neural network acceleration)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dirty="0"/>
              <a:t>Information  </a:t>
            </a:r>
            <a:r>
              <a:rPr lang="en-NZ" dirty="0">
                <a:hlinkClick r:id="rId2"/>
              </a:rPr>
              <a:t>https://aiyprojects.withgoogle.com/vision/</a:t>
            </a:r>
            <a:r>
              <a:rPr lang="en-NZ" dirty="0"/>
              <a:t>  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dirty="0"/>
              <a:t>US$99 from Amazon (</a:t>
            </a:r>
            <a:r>
              <a:rPr lang="en-NZ" dirty="0" err="1"/>
              <a:t>Ubuy</a:t>
            </a:r>
            <a:r>
              <a:rPr lang="en-NZ" dirty="0"/>
              <a:t> NZ$186, </a:t>
            </a:r>
            <a:r>
              <a:rPr lang="en-NZ" dirty="0" err="1"/>
              <a:t>FishPond</a:t>
            </a:r>
            <a:r>
              <a:rPr lang="en-NZ" dirty="0"/>
              <a:t> NZ$352)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NZ" dirty="0"/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NZ" dirty="0"/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BD0C-9084-4D78-B255-4A5CAAEBA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57748" y="1171321"/>
            <a:ext cx="3107264" cy="1906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7C00E-4011-4115-AE9C-33B74E054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2257" y="380507"/>
            <a:ext cx="1288734" cy="7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E6CC7-54EC-4654-AB3D-A3DFD755E294}"/>
              </a:ext>
            </a:extLst>
          </p:cNvPr>
          <p:cNvSpPr txBox="1">
            <a:spLocks/>
          </p:cNvSpPr>
          <p:nvPr/>
        </p:nvSpPr>
        <p:spPr>
          <a:xfrm>
            <a:off x="1790991" y="606390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Demonstration models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E8813-347B-4372-942D-8805066E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257" y="380507"/>
            <a:ext cx="1288734" cy="7908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597F7D-39F2-4FB2-9D76-18F8858C7EBC}"/>
              </a:ext>
            </a:extLst>
          </p:cNvPr>
          <p:cNvSpPr txBox="1">
            <a:spLocks/>
          </p:cNvSpPr>
          <p:nvPr/>
        </p:nvSpPr>
        <p:spPr>
          <a:xfrm>
            <a:off x="1790991" y="1395777"/>
            <a:ext cx="7842406" cy="4335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Joy / Face Detector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Dog / Cat / Human Detector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Dish Detector - Recognise over 2000 types of food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Image Classifier - Identify 1000 types of objects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Nature Explorer - Recognise 4080 different species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endParaRPr lang="en-NZ" sz="2400" dirty="0"/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NZ" sz="2800" dirty="0"/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46758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E6CC7-54EC-4654-AB3D-A3DFD755E294}"/>
              </a:ext>
            </a:extLst>
          </p:cNvPr>
          <p:cNvSpPr txBox="1">
            <a:spLocks/>
          </p:cNvSpPr>
          <p:nvPr/>
        </p:nvSpPr>
        <p:spPr>
          <a:xfrm>
            <a:off x="1659119" y="440173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Build and run your own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E4570-2F5F-4DD5-9965-9EF3DA6F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22" y="1262062"/>
            <a:ext cx="9587363" cy="4906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E8813-347B-4372-942D-8805066E2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2257" y="380507"/>
            <a:ext cx="1288734" cy="7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E6CC7-54EC-4654-AB3D-A3DFD755E294}"/>
              </a:ext>
            </a:extLst>
          </p:cNvPr>
          <p:cNvSpPr txBox="1">
            <a:spLocks/>
          </p:cNvSpPr>
          <p:nvPr/>
        </p:nvSpPr>
        <p:spPr>
          <a:xfrm>
            <a:off x="1790991" y="604963"/>
            <a:ext cx="9583428" cy="67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AIY – Impressions and Next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D3E4B-CF41-467C-843B-A891DBEA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257" y="380507"/>
            <a:ext cx="1288734" cy="79081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C9B7B5-543A-4711-9092-B8CB5E5E7BEA}"/>
              </a:ext>
            </a:extLst>
          </p:cNvPr>
          <p:cNvSpPr txBox="1">
            <a:spLocks/>
          </p:cNvSpPr>
          <p:nvPr/>
        </p:nvSpPr>
        <p:spPr>
          <a:xfrm>
            <a:off x="1790991" y="1395777"/>
            <a:ext cx="7895450" cy="3153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Great for: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400" dirty="0"/>
              <a:t>Building enthusiasm and support for a possible project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400" dirty="0"/>
              <a:t>Prototyping and ‘Proof of Concept’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Probably not for: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400" dirty="0"/>
              <a:t>Production use (not robust enough, too expensive) </a:t>
            </a:r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800" dirty="0"/>
              <a:t>Next Steps: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r>
              <a:rPr lang="en-NZ" sz="2400" dirty="0"/>
              <a:t>A custom project</a:t>
            </a:r>
          </a:p>
          <a:p>
            <a:pPr lvl="2" algn="l">
              <a:lnSpc>
                <a:spcPct val="100000"/>
              </a:lnSpc>
              <a:spcBef>
                <a:spcPts val="1200"/>
              </a:spcBef>
              <a:tabLst>
                <a:tab pos="447675" algn="l"/>
              </a:tabLst>
            </a:pPr>
            <a:endParaRPr lang="en-NZ" sz="2400" dirty="0"/>
          </a:p>
          <a:p>
            <a:pPr marL="2857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NZ" sz="2800" dirty="0"/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18804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9354</TotalTime>
  <Words>141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125</cp:revision>
  <cp:lastPrinted>2019-05-05T01:51:15Z</cp:lastPrinted>
  <dcterms:created xsi:type="dcterms:W3CDTF">2017-02-24T02:54:54Z</dcterms:created>
  <dcterms:modified xsi:type="dcterms:W3CDTF">2019-05-05T01:52:10Z</dcterms:modified>
</cp:coreProperties>
</file>