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0" r:id="rId5"/>
    <p:sldId id="273" r:id="rId6"/>
    <p:sldId id="265" r:id="rId7"/>
    <p:sldId id="275" r:id="rId8"/>
    <p:sldId id="279" r:id="rId9"/>
    <p:sldId id="278" r:id="rId10"/>
    <p:sldId id="277" r:id="rId11"/>
    <p:sldId id="276" r:id="rId12"/>
    <p:sldId id="280" r:id="rId13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A600DE-0558-4236-B1EB-DA70C879D01F}" v="50" dt="2025-07-30T08:44:57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an Radford" userId="3bdac993fcd4ced5" providerId="LiveId" clId="{16A600DE-0558-4236-B1EB-DA70C879D01F}"/>
    <pc:docChg chg="undo custSel addSld delSld modSld sldOrd">
      <pc:chgData name="Alan Radford" userId="3bdac993fcd4ced5" providerId="LiveId" clId="{16A600DE-0558-4236-B1EB-DA70C879D01F}" dt="2025-07-30T08:52:58.241" v="1218" actId="404"/>
      <pc:docMkLst>
        <pc:docMk/>
      </pc:docMkLst>
      <pc:sldChg chg="addSp delSp modSp mod">
        <pc:chgData name="Alan Radford" userId="3bdac993fcd4ced5" providerId="LiveId" clId="{16A600DE-0558-4236-B1EB-DA70C879D01F}" dt="2025-07-30T08:43:43.782" v="1117"/>
        <pc:sldMkLst>
          <pc:docMk/>
          <pc:sldMk cId="2976623263" sldId="256"/>
        </pc:sldMkLst>
        <pc:spChg chg="mod">
          <ac:chgData name="Alan Radford" userId="3bdac993fcd4ced5" providerId="LiveId" clId="{16A600DE-0558-4236-B1EB-DA70C879D01F}" dt="2025-07-30T08:43:43.782" v="1117"/>
          <ac:spMkLst>
            <pc:docMk/>
            <pc:sldMk cId="2976623263" sldId="256"/>
            <ac:spMk id="2" creationId="{DE976B50-BE32-AA56-BB5C-AE6D30163E1F}"/>
          </ac:spMkLst>
        </pc:spChg>
        <pc:spChg chg="add mod">
          <ac:chgData name="Alan Radford" userId="3bdac993fcd4ced5" providerId="LiveId" clId="{16A600DE-0558-4236-B1EB-DA70C879D01F}" dt="2025-07-30T08:10:20.175" v="685"/>
          <ac:spMkLst>
            <pc:docMk/>
            <pc:sldMk cId="2976623263" sldId="256"/>
            <ac:spMk id="3" creationId="{7034CBB9-C09F-B958-EBDA-255BFD0D352D}"/>
          </ac:spMkLst>
        </pc:spChg>
        <pc:picChg chg="del">
          <ac:chgData name="Alan Radford" userId="3bdac993fcd4ced5" providerId="LiveId" clId="{16A600DE-0558-4236-B1EB-DA70C879D01F}" dt="2025-07-30T03:46:06.815" v="0" actId="478"/>
          <ac:picMkLst>
            <pc:docMk/>
            <pc:sldMk cId="2976623263" sldId="256"/>
            <ac:picMk id="5" creationId="{891A48EF-3BF4-47BE-5240-533BDEEB59D3}"/>
          </ac:picMkLst>
        </pc:picChg>
      </pc:sldChg>
      <pc:sldChg chg="addSp delSp modSp mod">
        <pc:chgData name="Alan Radford" userId="3bdac993fcd4ced5" providerId="LiveId" clId="{16A600DE-0558-4236-B1EB-DA70C879D01F}" dt="2025-07-30T08:34:04.239" v="985" actId="1076"/>
        <pc:sldMkLst>
          <pc:docMk/>
          <pc:sldMk cId="884934475" sldId="257"/>
        </pc:sldMkLst>
        <pc:spChg chg="add mod">
          <ac:chgData name="Alan Radford" userId="3bdac993fcd4ced5" providerId="LiveId" clId="{16A600DE-0558-4236-B1EB-DA70C879D01F}" dt="2025-07-30T08:33:56.061" v="984" actId="404"/>
          <ac:spMkLst>
            <pc:docMk/>
            <pc:sldMk cId="884934475" sldId="257"/>
            <ac:spMk id="2" creationId="{7E2D1092-6809-4983-B928-B64C0EFA62A3}"/>
          </ac:spMkLst>
        </pc:spChg>
        <pc:spChg chg="add mod">
          <ac:chgData name="Alan Radford" userId="3bdac993fcd4ced5" providerId="LiveId" clId="{16A600DE-0558-4236-B1EB-DA70C879D01F}" dt="2025-07-30T08:34:04.239" v="985" actId="1076"/>
          <ac:spMkLst>
            <pc:docMk/>
            <pc:sldMk cId="884934475" sldId="257"/>
            <ac:spMk id="3" creationId="{593712D5-DDAF-94BF-B0F1-9B0B6768CBD8}"/>
          </ac:spMkLst>
        </pc:spChg>
        <pc:spChg chg="del mod">
          <ac:chgData name="Alan Radford" userId="3bdac993fcd4ced5" providerId="LiveId" clId="{16A600DE-0558-4236-B1EB-DA70C879D01F}" dt="2025-07-30T06:51:25.649" v="336" actId="478"/>
          <ac:spMkLst>
            <pc:docMk/>
            <pc:sldMk cId="884934475" sldId="257"/>
            <ac:spMk id="7" creationId="{FC39CC14-B63F-897D-D419-D1B3DE908380}"/>
          </ac:spMkLst>
        </pc:spChg>
        <pc:picChg chg="del">
          <ac:chgData name="Alan Radford" userId="3bdac993fcd4ced5" providerId="LiveId" clId="{16A600DE-0558-4236-B1EB-DA70C879D01F}" dt="2025-07-30T03:46:51.427" v="38" actId="478"/>
          <ac:picMkLst>
            <pc:docMk/>
            <pc:sldMk cId="884934475" sldId="257"/>
            <ac:picMk id="9" creationId="{728EF13C-F3A0-1DF3-2C32-D97FBFD74EC0}"/>
          </ac:picMkLst>
        </pc:picChg>
      </pc:sldChg>
      <pc:sldChg chg="del">
        <pc:chgData name="Alan Radford" userId="3bdac993fcd4ced5" providerId="LiveId" clId="{16A600DE-0558-4236-B1EB-DA70C879D01F}" dt="2025-07-30T03:47:59.169" v="78" actId="2696"/>
        <pc:sldMkLst>
          <pc:docMk/>
          <pc:sldMk cId="1268045909" sldId="261"/>
        </pc:sldMkLst>
      </pc:sldChg>
      <pc:sldChg chg="del">
        <pc:chgData name="Alan Radford" userId="3bdac993fcd4ced5" providerId="LiveId" clId="{16A600DE-0558-4236-B1EB-DA70C879D01F}" dt="2025-07-30T03:47:59.169" v="78" actId="2696"/>
        <pc:sldMkLst>
          <pc:docMk/>
          <pc:sldMk cId="1040212849" sldId="262"/>
        </pc:sldMkLst>
      </pc:sldChg>
      <pc:sldChg chg="del">
        <pc:chgData name="Alan Radford" userId="3bdac993fcd4ced5" providerId="LiveId" clId="{16A600DE-0558-4236-B1EB-DA70C879D01F}" dt="2025-07-30T03:47:59.169" v="78" actId="2696"/>
        <pc:sldMkLst>
          <pc:docMk/>
          <pc:sldMk cId="966224815" sldId="264"/>
        </pc:sldMkLst>
      </pc:sldChg>
      <pc:sldChg chg="addSp delSp modSp add mod ord">
        <pc:chgData name="Alan Radford" userId="3bdac993fcd4ced5" providerId="LiveId" clId="{16A600DE-0558-4236-B1EB-DA70C879D01F}" dt="2025-07-30T08:43:44.749" v="1119"/>
        <pc:sldMkLst>
          <pc:docMk/>
          <pc:sldMk cId="3051940644" sldId="265"/>
        </pc:sldMkLst>
        <pc:spChg chg="del mod">
          <ac:chgData name="Alan Radford" userId="3bdac993fcd4ced5" providerId="LiveId" clId="{16A600DE-0558-4236-B1EB-DA70C879D01F}" dt="2025-07-30T03:58:54.084" v="126" actId="478"/>
          <ac:spMkLst>
            <pc:docMk/>
            <pc:sldMk cId="3051940644" sldId="265"/>
            <ac:spMk id="7" creationId="{57AEBD66-E67E-E33F-E64E-0DC404387067}"/>
          </ac:spMkLst>
        </pc:spChg>
        <pc:spChg chg="add mod">
          <ac:chgData name="Alan Radford" userId="3bdac993fcd4ced5" providerId="LiveId" clId="{16A600DE-0558-4236-B1EB-DA70C879D01F}" dt="2025-07-30T08:39:49.660" v="1091" actId="1076"/>
          <ac:spMkLst>
            <pc:docMk/>
            <pc:sldMk cId="3051940644" sldId="265"/>
            <ac:spMk id="9" creationId="{4AEB78FE-75F1-6D00-9307-5051D97B0409}"/>
          </ac:spMkLst>
        </pc:spChg>
        <pc:spChg chg="add mod">
          <ac:chgData name="Alan Radford" userId="3bdac993fcd4ced5" providerId="LiveId" clId="{16A600DE-0558-4236-B1EB-DA70C879D01F}" dt="2025-07-30T08:43:44.749" v="1119"/>
          <ac:spMkLst>
            <pc:docMk/>
            <pc:sldMk cId="3051940644" sldId="265"/>
            <ac:spMk id="10" creationId="{6DA3DB3B-6535-1EC0-655C-52CB9240D74F}"/>
          </ac:spMkLst>
        </pc:spChg>
        <pc:picChg chg="add mod">
          <ac:chgData name="Alan Radford" userId="3bdac993fcd4ced5" providerId="LiveId" clId="{16A600DE-0558-4236-B1EB-DA70C879D01F}" dt="2025-07-30T06:24:41.087" v="154" actId="14100"/>
          <ac:picMkLst>
            <pc:docMk/>
            <pc:sldMk cId="3051940644" sldId="265"/>
            <ac:picMk id="3" creationId="{1F20D5BA-421E-1A91-8AAB-E04029D63E88}"/>
          </ac:picMkLst>
        </pc:picChg>
        <pc:picChg chg="add del mod">
          <ac:chgData name="Alan Radford" userId="3bdac993fcd4ced5" providerId="LiveId" clId="{16A600DE-0558-4236-B1EB-DA70C879D01F}" dt="2025-07-30T06:22:56.188" v="146" actId="478"/>
          <ac:picMkLst>
            <pc:docMk/>
            <pc:sldMk cId="3051940644" sldId="265"/>
            <ac:picMk id="5" creationId="{81451633-67CD-9264-89D8-E80B20BCBFC3}"/>
          </ac:picMkLst>
        </pc:picChg>
        <pc:picChg chg="add mod">
          <ac:chgData name="Alan Radford" userId="3bdac993fcd4ced5" providerId="LiveId" clId="{16A600DE-0558-4236-B1EB-DA70C879D01F}" dt="2025-07-30T06:23:16.381" v="149" actId="14100"/>
          <ac:picMkLst>
            <pc:docMk/>
            <pc:sldMk cId="3051940644" sldId="265"/>
            <ac:picMk id="7" creationId="{56203E13-FE28-8CE9-5151-B7ED5C1268B8}"/>
          </ac:picMkLst>
        </pc:picChg>
      </pc:sldChg>
      <pc:sldChg chg="addSp modSp add del mod">
        <pc:chgData name="Alan Radford" userId="3bdac993fcd4ced5" providerId="LiveId" clId="{16A600DE-0558-4236-B1EB-DA70C879D01F}" dt="2025-07-30T08:02:41.190" v="608" actId="2696"/>
        <pc:sldMkLst>
          <pc:docMk/>
          <pc:sldMk cId="1913862483" sldId="266"/>
        </pc:sldMkLst>
        <pc:spChg chg="add mod">
          <ac:chgData name="Alan Radford" userId="3bdac993fcd4ced5" providerId="LiveId" clId="{16A600DE-0558-4236-B1EB-DA70C879D01F}" dt="2025-07-30T06:48:17.744" v="282" actId="1076"/>
          <ac:spMkLst>
            <pc:docMk/>
            <pc:sldMk cId="1913862483" sldId="266"/>
            <ac:spMk id="2" creationId="{18E39DE2-AF9B-1D5D-3513-2482E6E2C2C9}"/>
          </ac:spMkLst>
        </pc:spChg>
        <pc:spChg chg="add mod">
          <ac:chgData name="Alan Radford" userId="3bdac993fcd4ced5" providerId="LiveId" clId="{16A600DE-0558-4236-B1EB-DA70C879D01F}" dt="2025-07-30T03:54:04.059" v="80" actId="14100"/>
          <ac:spMkLst>
            <pc:docMk/>
            <pc:sldMk cId="1913862483" sldId="266"/>
            <ac:spMk id="3" creationId="{07A288DD-6B4C-CA4D-30D2-EBC9969684C5}"/>
          </ac:spMkLst>
        </pc:spChg>
      </pc:sldChg>
      <pc:sldChg chg="addSp modSp add del mod">
        <pc:chgData name="Alan Radford" userId="3bdac993fcd4ced5" providerId="LiveId" clId="{16A600DE-0558-4236-B1EB-DA70C879D01F}" dt="2025-07-30T08:00:12.114" v="601" actId="2696"/>
        <pc:sldMkLst>
          <pc:docMk/>
          <pc:sldMk cId="2073360350" sldId="267"/>
        </pc:sldMkLst>
        <pc:spChg chg="add mod">
          <ac:chgData name="Alan Radford" userId="3bdac993fcd4ced5" providerId="LiveId" clId="{16A600DE-0558-4236-B1EB-DA70C879D01F}" dt="2025-07-30T06:47:53.100" v="274" actId="1076"/>
          <ac:spMkLst>
            <pc:docMk/>
            <pc:sldMk cId="2073360350" sldId="267"/>
            <ac:spMk id="2" creationId="{ED2D760E-0571-ECD6-5DCA-DB9AD3EF77E9}"/>
          </ac:spMkLst>
        </pc:spChg>
        <pc:spChg chg="add mod">
          <ac:chgData name="Alan Radford" userId="3bdac993fcd4ced5" providerId="LiveId" clId="{16A600DE-0558-4236-B1EB-DA70C879D01F}" dt="2025-07-30T06:42:31.062" v="259" actId="6549"/>
          <ac:spMkLst>
            <pc:docMk/>
            <pc:sldMk cId="2073360350" sldId="267"/>
            <ac:spMk id="3" creationId="{2035CED0-A655-F667-4BB7-8EA493DAB2C5}"/>
          </ac:spMkLst>
        </pc:spChg>
      </pc:sldChg>
      <pc:sldChg chg="addSp delSp modSp add mod">
        <pc:chgData name="Alan Radford" userId="3bdac993fcd4ced5" providerId="LiveId" clId="{16A600DE-0558-4236-B1EB-DA70C879D01F}" dt="2025-07-30T08:50:05.029" v="1201" actId="20577"/>
        <pc:sldMkLst>
          <pc:docMk/>
          <pc:sldMk cId="3206930878" sldId="268"/>
        </pc:sldMkLst>
        <pc:spChg chg="add mod">
          <ac:chgData name="Alan Radford" userId="3bdac993fcd4ced5" providerId="LiveId" clId="{16A600DE-0558-4236-B1EB-DA70C879D01F}" dt="2025-07-30T08:50:05.029" v="1201" actId="20577"/>
          <ac:spMkLst>
            <pc:docMk/>
            <pc:sldMk cId="3206930878" sldId="268"/>
            <ac:spMk id="2" creationId="{895532AD-D5F5-167C-94A6-040CE22A8FBE}"/>
          </ac:spMkLst>
        </pc:spChg>
        <pc:spChg chg="add del mod">
          <ac:chgData name="Alan Radford" userId="3bdac993fcd4ced5" providerId="LiveId" clId="{16A600DE-0558-4236-B1EB-DA70C879D01F}" dt="2025-07-30T06:59:16.855" v="453" actId="478"/>
          <ac:spMkLst>
            <pc:docMk/>
            <pc:sldMk cId="3206930878" sldId="268"/>
            <ac:spMk id="3" creationId="{63641F4C-DBF5-265E-0AC0-F5274AA47057}"/>
          </ac:spMkLst>
        </pc:spChg>
        <pc:spChg chg="del">
          <ac:chgData name="Alan Radford" userId="3bdac993fcd4ced5" providerId="LiveId" clId="{16A600DE-0558-4236-B1EB-DA70C879D01F}" dt="2025-07-30T06:52:38.432" v="350" actId="478"/>
          <ac:spMkLst>
            <pc:docMk/>
            <pc:sldMk cId="3206930878" sldId="268"/>
            <ac:spMk id="7" creationId="{BA9CF842-D110-2069-2A2C-6B36772C0732}"/>
          </ac:spMkLst>
        </pc:spChg>
      </pc:sldChg>
      <pc:sldChg chg="addSp delSp modSp add del mod">
        <pc:chgData name="Alan Radford" userId="3bdac993fcd4ced5" providerId="LiveId" clId="{16A600DE-0558-4236-B1EB-DA70C879D01F}" dt="2025-07-30T08:00:01.080" v="600" actId="2696"/>
        <pc:sldMkLst>
          <pc:docMk/>
          <pc:sldMk cId="4280437710" sldId="269"/>
        </pc:sldMkLst>
        <pc:spChg chg="add del mod">
          <ac:chgData name="Alan Radford" userId="3bdac993fcd4ced5" providerId="LiveId" clId="{16A600DE-0558-4236-B1EB-DA70C879D01F}" dt="2025-07-30T07:58:06.131" v="586" actId="478"/>
          <ac:spMkLst>
            <pc:docMk/>
            <pc:sldMk cId="4280437710" sldId="269"/>
            <ac:spMk id="2" creationId="{222D6BF4-3236-8824-31A2-DE4E4D4DFDF0}"/>
          </ac:spMkLst>
        </pc:spChg>
        <pc:spChg chg="add del mod">
          <ac:chgData name="Alan Radford" userId="3bdac993fcd4ced5" providerId="LiveId" clId="{16A600DE-0558-4236-B1EB-DA70C879D01F}" dt="2025-07-30T07:57:25.362" v="583" actId="478"/>
          <ac:spMkLst>
            <pc:docMk/>
            <pc:sldMk cId="4280437710" sldId="269"/>
            <ac:spMk id="3" creationId="{E0C8EFDB-9362-8EF2-AA71-241B9E9A16A9}"/>
          </ac:spMkLst>
        </pc:spChg>
      </pc:sldChg>
      <pc:sldChg chg="addSp delSp modSp add mod">
        <pc:chgData name="Alan Radford" userId="3bdac993fcd4ced5" providerId="LiveId" clId="{16A600DE-0558-4236-B1EB-DA70C879D01F}" dt="2025-07-30T08:16:58.656" v="739" actId="1035"/>
        <pc:sldMkLst>
          <pc:docMk/>
          <pc:sldMk cId="3997601532" sldId="270"/>
        </pc:sldMkLst>
        <pc:spChg chg="add mod">
          <ac:chgData name="Alan Radford" userId="3bdac993fcd4ced5" providerId="LiveId" clId="{16A600DE-0558-4236-B1EB-DA70C879D01F}" dt="2025-07-30T08:16:50.248" v="734" actId="207"/>
          <ac:spMkLst>
            <pc:docMk/>
            <pc:sldMk cId="3997601532" sldId="270"/>
            <ac:spMk id="2" creationId="{9E7B8FCA-A5F4-C11A-58BE-76317644CCFC}"/>
          </ac:spMkLst>
        </pc:spChg>
        <pc:spChg chg="add del mod">
          <ac:chgData name="Alan Radford" userId="3bdac993fcd4ced5" providerId="LiveId" clId="{16A600DE-0558-4236-B1EB-DA70C879D01F}" dt="2025-07-30T07:51:08.707" v="499" actId="478"/>
          <ac:spMkLst>
            <pc:docMk/>
            <pc:sldMk cId="3997601532" sldId="270"/>
            <ac:spMk id="3" creationId="{E5D251B5-F2D8-3689-201E-A7A1EBF48608}"/>
          </ac:spMkLst>
        </pc:spChg>
        <pc:spChg chg="add mod">
          <ac:chgData name="Alan Radford" userId="3bdac993fcd4ced5" providerId="LiveId" clId="{16A600DE-0558-4236-B1EB-DA70C879D01F}" dt="2025-07-30T08:16:58.656" v="739" actId="1035"/>
          <ac:spMkLst>
            <pc:docMk/>
            <pc:sldMk cId="3997601532" sldId="270"/>
            <ac:spMk id="4" creationId="{892FE79F-DA15-D7F0-8310-1BF1102DF10D}"/>
          </ac:spMkLst>
        </pc:spChg>
        <pc:spChg chg="add mod">
          <ac:chgData name="Alan Radford" userId="3bdac993fcd4ced5" providerId="LiveId" clId="{16A600DE-0558-4236-B1EB-DA70C879D01F}" dt="2025-07-30T08:16:47.323" v="733" actId="207"/>
          <ac:spMkLst>
            <pc:docMk/>
            <pc:sldMk cId="3997601532" sldId="270"/>
            <ac:spMk id="6" creationId="{AA409339-7B5B-AD98-C7DB-6328CB2053DC}"/>
          </ac:spMkLst>
        </pc:spChg>
        <pc:spChg chg="del">
          <ac:chgData name="Alan Radford" userId="3bdac993fcd4ced5" providerId="LiveId" clId="{16A600DE-0558-4236-B1EB-DA70C879D01F}" dt="2025-07-30T07:50:45.494" v="496" actId="478"/>
          <ac:spMkLst>
            <pc:docMk/>
            <pc:sldMk cId="3997601532" sldId="270"/>
            <ac:spMk id="7" creationId="{DB6B268F-9D81-44BA-1BF0-30A24454129F}"/>
          </ac:spMkLst>
        </pc:spChg>
        <pc:spChg chg="add mod">
          <ac:chgData name="Alan Radford" userId="3bdac993fcd4ced5" providerId="LiveId" clId="{16A600DE-0558-4236-B1EB-DA70C879D01F}" dt="2025-07-30T07:54:20.710" v="533" actId="1076"/>
          <ac:spMkLst>
            <pc:docMk/>
            <pc:sldMk cId="3997601532" sldId="270"/>
            <ac:spMk id="8" creationId="{862AE4B3-0504-955B-D357-4B1137D38184}"/>
          </ac:spMkLst>
        </pc:spChg>
        <pc:picChg chg="add mod">
          <ac:chgData name="Alan Radford" userId="3bdac993fcd4ced5" providerId="LiveId" clId="{16A600DE-0558-4236-B1EB-DA70C879D01F}" dt="2025-07-30T07:54:17.720" v="532" actId="1076"/>
          <ac:picMkLst>
            <pc:docMk/>
            <pc:sldMk cId="3997601532" sldId="270"/>
            <ac:picMk id="5" creationId="{8F168752-B1D5-986B-BC2A-1F26349CD3D5}"/>
          </ac:picMkLst>
        </pc:picChg>
        <pc:cxnChg chg="add mod">
          <ac:chgData name="Alan Radford" userId="3bdac993fcd4ced5" providerId="LiveId" clId="{16A600DE-0558-4236-B1EB-DA70C879D01F}" dt="2025-07-30T08:16:08.577" v="732" actId="692"/>
          <ac:cxnSpMkLst>
            <pc:docMk/>
            <pc:sldMk cId="3997601532" sldId="270"/>
            <ac:cxnSpMk id="10" creationId="{6D1489FF-DD6A-957A-85BC-274974321D7D}"/>
          </ac:cxnSpMkLst>
        </pc:cxnChg>
      </pc:sldChg>
      <pc:sldChg chg="addSp delSp add del mod">
        <pc:chgData name="Alan Radford" userId="3bdac993fcd4ced5" providerId="LiveId" clId="{16A600DE-0558-4236-B1EB-DA70C879D01F}" dt="2025-07-30T04:00:01.157" v="134" actId="2696"/>
        <pc:sldMkLst>
          <pc:docMk/>
          <pc:sldMk cId="970273860" sldId="271"/>
        </pc:sldMkLst>
        <pc:spChg chg="add del">
          <ac:chgData name="Alan Radford" userId="3bdac993fcd4ced5" providerId="LiveId" clId="{16A600DE-0558-4236-B1EB-DA70C879D01F}" dt="2025-07-30T03:59:52.015" v="131" actId="21"/>
          <ac:spMkLst>
            <pc:docMk/>
            <pc:sldMk cId="970273860" sldId="271"/>
            <ac:spMk id="3" creationId="{7034CBB9-C09F-B958-EBDA-255BFD0D352D}"/>
          </ac:spMkLst>
        </pc:spChg>
      </pc:sldChg>
      <pc:sldChg chg="addSp modSp add del mod">
        <pc:chgData name="Alan Radford" userId="3bdac993fcd4ced5" providerId="LiveId" clId="{16A600DE-0558-4236-B1EB-DA70C879D01F}" dt="2025-07-30T08:02:31.495" v="607" actId="2696"/>
        <pc:sldMkLst>
          <pc:docMk/>
          <pc:sldMk cId="1681294497" sldId="272"/>
        </pc:sldMkLst>
        <pc:spChg chg="add mod">
          <ac:chgData name="Alan Radford" userId="3bdac993fcd4ced5" providerId="LiveId" clId="{16A600DE-0558-4236-B1EB-DA70C879D01F}" dt="2025-07-30T06:48:10.752" v="280" actId="1076"/>
          <ac:spMkLst>
            <pc:docMk/>
            <pc:sldMk cId="1681294497" sldId="272"/>
            <ac:spMk id="2" creationId="{598A4934-F48B-548B-4907-CCF6B092F3B8}"/>
          </ac:spMkLst>
        </pc:spChg>
      </pc:sldChg>
      <pc:sldChg chg="addSp delSp modSp add mod">
        <pc:chgData name="Alan Radford" userId="3bdac993fcd4ced5" providerId="LiveId" clId="{16A600DE-0558-4236-B1EB-DA70C879D01F}" dt="2025-07-30T08:52:58.241" v="1218" actId="404"/>
        <pc:sldMkLst>
          <pc:docMk/>
          <pc:sldMk cId="2853024101" sldId="273"/>
        </pc:sldMkLst>
        <pc:spChg chg="add del mod">
          <ac:chgData name="Alan Radford" userId="3bdac993fcd4ced5" providerId="LiveId" clId="{16A600DE-0558-4236-B1EB-DA70C879D01F}" dt="2025-07-30T08:03:46.280" v="611" actId="478"/>
          <ac:spMkLst>
            <pc:docMk/>
            <pc:sldMk cId="2853024101" sldId="273"/>
            <ac:spMk id="2" creationId="{21865912-3062-BDA1-3B37-C68766757C96}"/>
          </ac:spMkLst>
        </pc:spChg>
        <pc:spChg chg="add del mod">
          <ac:chgData name="Alan Radford" userId="3bdac993fcd4ced5" providerId="LiveId" clId="{16A600DE-0558-4236-B1EB-DA70C879D01F}" dt="2025-07-30T08:04:52.069" v="650" actId="478"/>
          <ac:spMkLst>
            <pc:docMk/>
            <pc:sldMk cId="2853024101" sldId="273"/>
            <ac:spMk id="3" creationId="{E21D89FF-92E0-19F6-047C-53723A9BF928}"/>
          </ac:spMkLst>
        </pc:spChg>
        <pc:spChg chg="add mod">
          <ac:chgData name="Alan Radford" userId="3bdac993fcd4ced5" providerId="LiveId" clId="{16A600DE-0558-4236-B1EB-DA70C879D01F}" dt="2025-07-30T08:52:58.241" v="1218" actId="404"/>
          <ac:spMkLst>
            <pc:docMk/>
            <pc:sldMk cId="2853024101" sldId="273"/>
            <ac:spMk id="4" creationId="{CAF5DF06-421E-55FF-93AC-349407A62692}"/>
          </ac:spMkLst>
        </pc:spChg>
        <pc:spChg chg="del">
          <ac:chgData name="Alan Radford" userId="3bdac993fcd4ced5" providerId="LiveId" clId="{16A600DE-0558-4236-B1EB-DA70C879D01F}" dt="2025-07-30T08:03:40.184" v="609" actId="478"/>
          <ac:spMkLst>
            <pc:docMk/>
            <pc:sldMk cId="2853024101" sldId="273"/>
            <ac:spMk id="7" creationId="{EAB337D2-77EB-8944-97D7-A5FDECC5C414}"/>
          </ac:spMkLst>
        </pc:spChg>
      </pc:sldChg>
      <pc:sldChg chg="addSp delSp modSp add del mod">
        <pc:chgData name="Alan Radford" userId="3bdac993fcd4ced5" providerId="LiveId" clId="{16A600DE-0558-4236-B1EB-DA70C879D01F}" dt="2025-07-30T08:02:24.705" v="606" actId="2696"/>
        <pc:sldMkLst>
          <pc:docMk/>
          <pc:sldMk cId="22129211" sldId="274"/>
        </pc:sldMkLst>
        <pc:spChg chg="add del mod">
          <ac:chgData name="Alan Radford" userId="3bdac993fcd4ced5" providerId="LiveId" clId="{16A600DE-0558-4236-B1EB-DA70C879D01F}" dt="2025-07-30T08:01:01.797" v="602" actId="21"/>
          <ac:spMkLst>
            <pc:docMk/>
            <pc:sldMk cId="22129211" sldId="274"/>
            <ac:spMk id="2" creationId="{CAF5DF06-421E-55FF-93AC-349407A62692}"/>
          </ac:spMkLst>
        </pc:spChg>
        <pc:spChg chg="add del mod">
          <ac:chgData name="Alan Radford" userId="3bdac993fcd4ced5" providerId="LiveId" clId="{16A600DE-0558-4236-B1EB-DA70C879D01F}" dt="2025-07-30T07:59:56.702" v="599" actId="478"/>
          <ac:spMkLst>
            <pc:docMk/>
            <pc:sldMk cId="22129211" sldId="274"/>
            <ac:spMk id="3" creationId="{FB442F26-EF90-6C34-865B-EA53DF2AACB0}"/>
          </ac:spMkLst>
        </pc:spChg>
      </pc:sldChg>
      <pc:sldChg chg="modSp add mod ord">
        <pc:chgData name="Alan Radford" userId="3bdac993fcd4ced5" providerId="LiveId" clId="{16A600DE-0558-4236-B1EB-DA70C879D01F}" dt="2025-07-30T08:43:44.749" v="1119"/>
        <pc:sldMkLst>
          <pc:docMk/>
          <pc:sldMk cId="142082204" sldId="275"/>
        </pc:sldMkLst>
        <pc:spChg chg="mod">
          <ac:chgData name="Alan Radford" userId="3bdac993fcd4ced5" providerId="LiveId" clId="{16A600DE-0558-4236-B1EB-DA70C879D01F}" dt="2025-07-30T08:43:44.749" v="1119"/>
          <ac:spMkLst>
            <pc:docMk/>
            <pc:sldMk cId="142082204" sldId="275"/>
            <ac:spMk id="7" creationId="{F00CB39C-7A49-FF2B-227F-F4F0F43BAC42}"/>
          </ac:spMkLst>
        </pc:spChg>
      </pc:sldChg>
      <pc:sldChg chg="addSp delSp modSp add mod">
        <pc:chgData name="Alan Radford" userId="3bdac993fcd4ced5" providerId="LiveId" clId="{16A600DE-0558-4236-B1EB-DA70C879D01F}" dt="2025-07-30T06:33:50.687" v="209" actId="1076"/>
        <pc:sldMkLst>
          <pc:docMk/>
          <pc:sldMk cId="1366850255" sldId="276"/>
        </pc:sldMkLst>
        <pc:picChg chg="add mod">
          <ac:chgData name="Alan Radford" userId="3bdac993fcd4ced5" providerId="LiveId" clId="{16A600DE-0558-4236-B1EB-DA70C879D01F}" dt="2025-07-30T06:33:50.687" v="209" actId="1076"/>
          <ac:picMkLst>
            <pc:docMk/>
            <pc:sldMk cId="1366850255" sldId="276"/>
            <ac:picMk id="3" creationId="{341E2937-5133-4CA0-371C-4EC9B5793EB5}"/>
          </ac:picMkLst>
        </pc:picChg>
        <pc:picChg chg="add del mod">
          <ac:chgData name="Alan Radford" userId="3bdac993fcd4ced5" providerId="LiveId" clId="{16A600DE-0558-4236-B1EB-DA70C879D01F}" dt="2025-07-30T06:33:19.977" v="200" actId="21"/>
          <ac:picMkLst>
            <pc:docMk/>
            <pc:sldMk cId="1366850255" sldId="276"/>
            <ac:picMk id="5" creationId="{FB5D944C-C766-4BA8-0199-57D99F9C508F}"/>
          </ac:picMkLst>
        </pc:picChg>
        <pc:picChg chg="add mod">
          <ac:chgData name="Alan Radford" userId="3bdac993fcd4ced5" providerId="LiveId" clId="{16A600DE-0558-4236-B1EB-DA70C879D01F}" dt="2025-07-30T06:33:49.022" v="208" actId="1076"/>
          <ac:picMkLst>
            <pc:docMk/>
            <pc:sldMk cId="1366850255" sldId="276"/>
            <ac:picMk id="6" creationId="{0AA1B8CE-8A66-17F4-F8EF-26AA8D05371F}"/>
          </ac:picMkLst>
        </pc:picChg>
      </pc:sldChg>
      <pc:sldChg chg="addSp delSp modSp add mod">
        <pc:chgData name="Alan Radford" userId="3bdac993fcd4ced5" providerId="LiveId" clId="{16A600DE-0558-4236-B1EB-DA70C879D01F}" dt="2025-07-30T06:34:12.593" v="211" actId="1076"/>
        <pc:sldMkLst>
          <pc:docMk/>
          <pc:sldMk cId="1319372413" sldId="277"/>
        </pc:sldMkLst>
        <pc:picChg chg="add mod">
          <ac:chgData name="Alan Radford" userId="3bdac993fcd4ced5" providerId="LiveId" clId="{16A600DE-0558-4236-B1EB-DA70C879D01F}" dt="2025-07-30T06:34:12.593" v="211" actId="1076"/>
          <ac:picMkLst>
            <pc:docMk/>
            <pc:sldMk cId="1319372413" sldId="277"/>
            <ac:picMk id="3" creationId="{018C105A-A314-AF9D-082D-01EC95B69346}"/>
          </ac:picMkLst>
        </pc:picChg>
        <pc:picChg chg="add del mod">
          <ac:chgData name="Alan Radford" userId="3bdac993fcd4ced5" providerId="LiveId" clId="{16A600DE-0558-4236-B1EB-DA70C879D01F}" dt="2025-07-30T06:33:42.004" v="205" actId="21"/>
          <ac:picMkLst>
            <pc:docMk/>
            <pc:sldMk cId="1319372413" sldId="277"/>
            <ac:picMk id="5" creationId="{0AA1B8CE-8A66-17F4-F8EF-26AA8D05371F}"/>
          </ac:picMkLst>
        </pc:picChg>
      </pc:sldChg>
      <pc:sldChg chg="addSp modSp add mod">
        <pc:chgData name="Alan Radford" userId="3bdac993fcd4ced5" providerId="LiveId" clId="{16A600DE-0558-4236-B1EB-DA70C879D01F}" dt="2025-07-30T06:32:28.531" v="197" actId="1076"/>
        <pc:sldMkLst>
          <pc:docMk/>
          <pc:sldMk cId="3435105399" sldId="278"/>
        </pc:sldMkLst>
        <pc:spChg chg="add mod">
          <ac:chgData name="Alan Radford" userId="3bdac993fcd4ced5" providerId="LiveId" clId="{16A600DE-0558-4236-B1EB-DA70C879D01F}" dt="2025-07-30T06:32:28.531" v="197" actId="1076"/>
          <ac:spMkLst>
            <pc:docMk/>
            <pc:sldMk cId="3435105399" sldId="278"/>
            <ac:spMk id="5" creationId="{87C0233E-20B0-BC25-2B0E-47A2A9685E20}"/>
          </ac:spMkLst>
        </pc:spChg>
        <pc:picChg chg="add mod">
          <ac:chgData name="Alan Radford" userId="3bdac993fcd4ced5" providerId="LiveId" clId="{16A600DE-0558-4236-B1EB-DA70C879D01F}" dt="2025-07-30T06:32:25.513" v="196" actId="1076"/>
          <ac:picMkLst>
            <pc:docMk/>
            <pc:sldMk cId="3435105399" sldId="278"/>
            <ac:picMk id="3" creationId="{119D26D9-6C72-EC35-BE12-A21DBDE96C81}"/>
          </ac:picMkLst>
        </pc:picChg>
      </pc:sldChg>
      <pc:sldChg chg="addSp modSp add mod">
        <pc:chgData name="Alan Radford" userId="3bdac993fcd4ced5" providerId="LiveId" clId="{16A600DE-0558-4236-B1EB-DA70C879D01F}" dt="2025-07-30T06:29:06.137" v="176" actId="1076"/>
        <pc:sldMkLst>
          <pc:docMk/>
          <pc:sldMk cId="2522988890" sldId="279"/>
        </pc:sldMkLst>
        <pc:spChg chg="add mod">
          <ac:chgData name="Alan Radford" userId="3bdac993fcd4ced5" providerId="LiveId" clId="{16A600DE-0558-4236-B1EB-DA70C879D01F}" dt="2025-07-30T06:29:06.137" v="176" actId="1076"/>
          <ac:spMkLst>
            <pc:docMk/>
            <pc:sldMk cId="2522988890" sldId="279"/>
            <ac:spMk id="5" creationId="{140DDADC-106B-6AFF-CC72-FD35A301169E}"/>
          </ac:spMkLst>
        </pc:spChg>
        <pc:picChg chg="add mod">
          <ac:chgData name="Alan Radford" userId="3bdac993fcd4ced5" providerId="LiveId" clId="{16A600DE-0558-4236-B1EB-DA70C879D01F}" dt="2025-07-30T06:27:44.168" v="164" actId="1076"/>
          <ac:picMkLst>
            <pc:docMk/>
            <pc:sldMk cId="2522988890" sldId="279"/>
            <ac:picMk id="3" creationId="{ACA4D8B4-F029-19DA-8237-00079344537A}"/>
          </ac:picMkLst>
        </pc:picChg>
      </pc:sldChg>
      <pc:sldChg chg="addSp delSp modSp add mod">
        <pc:chgData name="Alan Radford" userId="3bdac993fcd4ced5" providerId="LiveId" clId="{16A600DE-0558-4236-B1EB-DA70C879D01F}" dt="2025-07-30T06:33:33.422" v="203" actId="1076"/>
        <pc:sldMkLst>
          <pc:docMk/>
          <pc:sldMk cId="307011969" sldId="280"/>
        </pc:sldMkLst>
        <pc:picChg chg="del">
          <ac:chgData name="Alan Radford" userId="3bdac993fcd4ced5" providerId="LiveId" clId="{16A600DE-0558-4236-B1EB-DA70C879D01F}" dt="2025-07-30T06:31:32.545" v="190" actId="478"/>
          <ac:picMkLst>
            <pc:docMk/>
            <pc:sldMk cId="307011969" sldId="280"/>
            <ac:picMk id="3" creationId="{78805F0E-DD3A-9426-F4B3-51778873A681}"/>
          </ac:picMkLst>
        </pc:picChg>
        <pc:picChg chg="add mod">
          <ac:chgData name="Alan Radford" userId="3bdac993fcd4ced5" providerId="LiveId" clId="{16A600DE-0558-4236-B1EB-DA70C879D01F}" dt="2025-07-30T06:33:33.422" v="203" actId="1076"/>
          <ac:picMkLst>
            <pc:docMk/>
            <pc:sldMk cId="307011969" sldId="280"/>
            <ac:picMk id="4" creationId="{1ADD0767-B03F-DBFC-B96E-223A82A55737}"/>
          </ac:picMkLst>
        </pc:picChg>
        <pc:picChg chg="del">
          <ac:chgData name="Alan Radford" userId="3bdac993fcd4ced5" providerId="LiveId" clId="{16A600DE-0558-4236-B1EB-DA70C879D01F}" dt="2025-07-30T06:31:31.794" v="189" actId="478"/>
          <ac:picMkLst>
            <pc:docMk/>
            <pc:sldMk cId="307011969" sldId="280"/>
            <ac:picMk id="5" creationId="{10CFB49C-E455-F058-9709-4A329AE947E9}"/>
          </ac:picMkLst>
        </pc:picChg>
        <pc:picChg chg="add mod">
          <ac:chgData name="Alan Radford" userId="3bdac993fcd4ced5" providerId="LiveId" clId="{16A600DE-0558-4236-B1EB-DA70C879D01F}" dt="2025-07-30T06:33:27.710" v="202" actId="1076"/>
          <ac:picMkLst>
            <pc:docMk/>
            <pc:sldMk cId="307011969" sldId="280"/>
            <ac:picMk id="6" creationId="{FB5D944C-C766-4BA8-0199-57D99F9C508F}"/>
          </ac:picMkLst>
        </pc:picChg>
      </pc:sldChg>
      <pc:sldChg chg="delSp add del mod">
        <pc:chgData name="Alan Radford" userId="3bdac993fcd4ced5" providerId="LiveId" clId="{16A600DE-0558-4236-B1EB-DA70C879D01F}" dt="2025-07-30T06:44:15.580" v="264" actId="2696"/>
        <pc:sldMkLst>
          <pc:docMk/>
          <pc:sldMk cId="243747333" sldId="281"/>
        </pc:sldMkLst>
        <pc:picChg chg="del">
          <ac:chgData name="Alan Radford" userId="3bdac993fcd4ced5" providerId="LiveId" clId="{16A600DE-0558-4236-B1EB-DA70C879D01F}" dt="2025-07-30T06:31:44.320" v="194" actId="478"/>
          <ac:picMkLst>
            <pc:docMk/>
            <pc:sldMk cId="243747333" sldId="281"/>
            <ac:picMk id="4" creationId="{A23A8E2C-7E69-6739-C8DD-06985EF21F5C}"/>
          </ac:picMkLst>
        </pc:picChg>
      </pc:sldChg>
      <pc:sldChg chg="add del">
        <pc:chgData name="Alan Radford" userId="3bdac993fcd4ced5" providerId="LiveId" clId="{16A600DE-0558-4236-B1EB-DA70C879D01F}" dt="2025-07-30T07:57:05.905" v="582" actId="2696"/>
        <pc:sldMkLst>
          <pc:docMk/>
          <pc:sldMk cId="4094598750" sldId="281"/>
        </pc:sldMkLst>
      </pc:sldChg>
    </pc:docChg>
  </pc:docChgLst>
  <pc:docChgLst>
    <pc:chgData name="Alan Radford" userId="3bdac993fcd4ced5" providerId="LiveId" clId="{944CE4C0-DFAF-468F-8272-A5B9B304DFA2}"/>
    <pc:docChg chg="custSel addSld delSld modSld sldOrd">
      <pc:chgData name="Alan Radford" userId="3bdac993fcd4ced5" providerId="LiveId" clId="{944CE4C0-DFAF-468F-8272-A5B9B304DFA2}" dt="2023-12-13T22:33:10.171" v="283" actId="1076"/>
      <pc:docMkLst>
        <pc:docMk/>
      </pc:docMkLst>
      <pc:sldChg chg="addSp delSp modSp mod">
        <pc:chgData name="Alan Radford" userId="3bdac993fcd4ced5" providerId="LiveId" clId="{944CE4C0-DFAF-468F-8272-A5B9B304DFA2}" dt="2023-12-13T22:31:26.976" v="281" actId="1076"/>
        <pc:sldMkLst>
          <pc:docMk/>
          <pc:sldMk cId="2976623263" sldId="256"/>
        </pc:sldMkLst>
      </pc:sldChg>
      <pc:sldChg chg="addSp delSp modSp add mod">
        <pc:chgData name="Alan Radford" userId="3bdac993fcd4ced5" providerId="LiveId" clId="{944CE4C0-DFAF-468F-8272-A5B9B304DFA2}" dt="2023-12-13T22:11:14.064" v="243" actId="1076"/>
        <pc:sldMkLst>
          <pc:docMk/>
          <pc:sldMk cId="884934475" sldId="257"/>
        </pc:sldMkLst>
      </pc:sldChg>
      <pc:sldChg chg="addSp delSp modSp add del mod ord">
        <pc:chgData name="Alan Radford" userId="3bdac993fcd4ced5" providerId="LiveId" clId="{944CE4C0-DFAF-468F-8272-A5B9B304DFA2}" dt="2023-12-13T22:30:13.715" v="262" actId="2696"/>
        <pc:sldMkLst>
          <pc:docMk/>
          <pc:sldMk cId="4130214348" sldId="258"/>
        </pc:sldMkLst>
      </pc:sldChg>
      <pc:sldChg chg="modSp add del mod">
        <pc:chgData name="Alan Radford" userId="3bdac993fcd4ced5" providerId="LiveId" clId="{944CE4C0-DFAF-468F-8272-A5B9B304DFA2}" dt="2023-12-13T22:30:13.715" v="262" actId="2696"/>
        <pc:sldMkLst>
          <pc:docMk/>
          <pc:sldMk cId="879061846" sldId="259"/>
        </pc:sldMkLst>
      </pc:sldChg>
      <pc:sldChg chg="add del">
        <pc:chgData name="Alan Radford" userId="3bdac993fcd4ced5" providerId="LiveId" clId="{944CE4C0-DFAF-468F-8272-A5B9B304DFA2}" dt="2023-12-13T22:30:13.715" v="262" actId="2696"/>
        <pc:sldMkLst>
          <pc:docMk/>
          <pc:sldMk cId="943108482" sldId="260"/>
        </pc:sldMkLst>
      </pc:sldChg>
      <pc:sldChg chg="addSp modSp add mod">
        <pc:chgData name="Alan Radford" userId="3bdac993fcd4ced5" providerId="LiveId" clId="{944CE4C0-DFAF-468F-8272-A5B9B304DFA2}" dt="2023-12-13T22:12:41.898" v="250" actId="14100"/>
        <pc:sldMkLst>
          <pc:docMk/>
          <pc:sldMk cId="1268045909" sldId="261"/>
        </pc:sldMkLst>
      </pc:sldChg>
      <pc:sldChg chg="addSp delSp modSp add mod ord">
        <pc:chgData name="Alan Radford" userId="3bdac993fcd4ced5" providerId="LiveId" clId="{944CE4C0-DFAF-468F-8272-A5B9B304DFA2}" dt="2023-12-13T22:12:50.462" v="252"/>
        <pc:sldMkLst>
          <pc:docMk/>
          <pc:sldMk cId="1040212849" sldId="262"/>
        </pc:sldMkLst>
      </pc:sldChg>
      <pc:sldChg chg="add del">
        <pc:chgData name="Alan Radford" userId="3bdac993fcd4ced5" providerId="LiveId" clId="{944CE4C0-DFAF-468F-8272-A5B9B304DFA2}" dt="2023-12-13T22:30:13.715" v="262" actId="2696"/>
        <pc:sldMkLst>
          <pc:docMk/>
          <pc:sldMk cId="2268370822" sldId="263"/>
        </pc:sldMkLst>
      </pc:sldChg>
      <pc:sldChg chg="addSp modSp add mod">
        <pc:chgData name="Alan Radford" userId="3bdac993fcd4ced5" providerId="LiveId" clId="{944CE4C0-DFAF-468F-8272-A5B9B304DFA2}" dt="2023-12-13T22:33:10.171" v="283" actId="1076"/>
        <pc:sldMkLst>
          <pc:docMk/>
          <pc:sldMk cId="966224815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89A4-1A2D-DF51-B93C-5068F0A64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F160C-806E-0779-07E3-89B0C35E00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B03495-47E1-97C9-6EEC-985A64A6B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55385-8EB4-A0E4-8495-97CBE5B3E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6A5BB-9E5C-1B51-9B9A-857C5995A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124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0E905-4623-310B-A268-03A3EFBD4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5E58-9C64-55BB-FF15-422440E8DB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98381-ECF2-C267-55E0-FFD85266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EE1C8-326F-357B-44F3-1B1A44A2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5591-1D7F-DF56-9DD6-171FA2F58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118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03FE2-454A-245B-E911-5EF8C90351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4674F6-D41E-BAEA-5D02-3331D3CF7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F60D1-783E-F752-B690-72BCB94B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C7AB7-2BE3-C522-FBC3-3831AA413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4521-0D07-7FD4-BCAE-E9BF79833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8912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B72B-289A-FBB5-C078-AEA429A82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4A524-0E2B-BBC9-69EC-1B0441A43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AD470-625A-A654-F5B5-15ACB0EF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E2A0D-D53B-B5E1-D5EB-46F64C85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B93CE-7B2E-553E-8BF8-294FB0286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7971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527C-D298-B2DE-982C-25BCCF7F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D717F-CA3C-A9E7-0B23-6FB9DD28B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8875-2A13-E025-CB87-F82580F8D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5005E-4DF6-C7FD-B7CB-564DD59F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B0AAE-D276-D20E-7B99-7AD995A6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1782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74C0-48E3-2E0E-2BCE-54519DCE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B8DA-5807-0A10-82F2-2D074D5274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D3096E-53C4-A3EA-30D9-6163ACA92F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EA1CF-B1BF-B5EB-15D4-CFD174B66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A4437-605B-417E-FE7B-1547AA196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79362C-69EB-E42A-67C8-FDEF866E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53739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8EBF-CD3D-7C78-5120-4EB55F13C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2175E-FB85-478F-5299-3BAF52F95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E2F8E-25A3-9228-671C-FB1CEA162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489882-D0CD-0DA9-9B7F-3F4C76B47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6BE0AF-6B34-BA63-CC5D-989B9C1D2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11FAFD-377B-ECFD-5207-491946BB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B9CA56-85E5-4187-C748-586F7C457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EEA22C-2973-EDE2-93AB-FB0875F8C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5533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FB88A-AB15-2FEE-988C-4BCAE51E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6CB1D-C07B-389F-52C2-821DDC4E4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4CBA67-E83B-9BAB-2A20-24B4D7B1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59F91-C795-6FFD-265C-AC9C87CA9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4247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7DB75-04A1-E055-6CC3-C024CFDB3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8921A5-F2BA-63A2-E713-93AC88AA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9241C-5822-B11E-2F30-D6CFE39B4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9394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A381C-9B77-6831-CEC3-3DED965E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0CF1-AA69-D84A-038F-FCA07A220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BC541-CBC2-98E4-873D-8533AAAD37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D3ABF1-BBAB-F413-85FA-9978CA12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3B0677-9EB2-4000-5925-D927AB06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155A9-AFEC-9CD9-5E4B-31CA30AD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8159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0ADB-6BD0-FDC5-E7A5-C34D6E93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993A61-6253-94E8-66B1-6CF1FE55E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9301DA-1DC4-5896-CF08-12B2739C38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789D6-55ED-382C-AE33-2AB2332B8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5F019-7876-AD0F-E672-6AD7ED2E5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248E1D-122C-4D05-BC1C-B56C766BF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09625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0326B-D69B-B98A-FFDA-D9B175091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ABC9D-4511-0764-A5C2-AA9924B49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60021-76F4-C77D-F512-07587629D4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5FE2E-78DF-4F98-838D-745D31DBE5D5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D8ACA8-BAF8-3CAB-9A07-77A1D7BC17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7F585-7C62-E470-3A9B-6A81CC490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9214C1-725E-4077-A367-19AAA2E83ABF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10663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76B50-BE32-AA56-BB5C-AE6D30163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6363" y="669796"/>
            <a:ext cx="7070758" cy="2223033"/>
          </a:xfrm>
        </p:spPr>
        <p:txBody>
          <a:bodyPr anchor="t">
            <a:normAutofit/>
          </a:bodyPr>
          <a:lstStyle/>
          <a:p>
            <a:pPr>
              <a:spcBef>
                <a:spcPts val="600"/>
              </a:spcBef>
            </a:pPr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Context Engineering</a:t>
            </a:r>
            <a:br>
              <a:rPr lang="en-NZ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NZ" sz="2800" dirty="0">
                <a:solidFill>
                  <a:schemeClr val="accent5">
                    <a:lumMod val="50000"/>
                  </a:schemeClr>
                </a:solidFill>
              </a:rPr>
              <a:t>31 July 2025</a:t>
            </a:r>
            <a:br>
              <a:rPr lang="en-NZ" sz="2800" dirty="0">
                <a:solidFill>
                  <a:schemeClr val="accent5">
                    <a:lumMod val="50000"/>
                  </a:schemeClr>
                </a:solidFill>
              </a:rPr>
            </a:br>
            <a:br>
              <a:rPr lang="en-NZ" sz="2800" dirty="0">
                <a:solidFill>
                  <a:schemeClr val="accent5">
                    <a:lumMod val="50000"/>
                  </a:schemeClr>
                </a:solidFill>
              </a:rPr>
            </a:br>
            <a:r>
              <a:rPr lang="en-NZ" sz="2800" dirty="0">
                <a:solidFill>
                  <a:schemeClr val="accent5">
                    <a:lumMod val="50000"/>
                  </a:schemeClr>
                </a:solidFill>
              </a:rPr>
              <a:t>https://arxiv.org/pdf/2507.13334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4CBB9-C09F-B958-EBDA-255BFD0D352D}"/>
              </a:ext>
            </a:extLst>
          </p:cNvPr>
          <p:cNvSpPr txBox="1"/>
          <p:nvPr/>
        </p:nvSpPr>
        <p:spPr>
          <a:xfrm>
            <a:off x="2326363" y="3429000"/>
            <a:ext cx="7513429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buNone/>
            </a:pPr>
            <a:r>
              <a:rPr lang="en-US" sz="2800" b="1" dirty="0">
                <a:solidFill>
                  <a:schemeClr val="accent5">
                    <a:lumMod val="50000"/>
                  </a:schemeClr>
                </a:solidFill>
              </a:rPr>
              <a:t>Paper Goals &amp; Approach</a:t>
            </a:r>
            <a:endParaRPr lang="en-US" sz="28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Formalize ‘context engineering’ as a discipline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Meta-survey: &gt;1,400 papers (2020–2025)</a:t>
            </a:r>
          </a:p>
        </p:txBody>
      </p:sp>
    </p:spTree>
    <p:extLst>
      <p:ext uri="{BB962C8B-B14F-4D97-AF65-F5344CB8AC3E}">
        <p14:creationId xmlns:p14="http://schemas.microsoft.com/office/powerpoint/2010/main" val="297662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C7BCA-9C4F-1705-3B09-4BEDBB486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8C105A-A314-AF9D-082D-01EC95B693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60" y="721192"/>
            <a:ext cx="9667505" cy="327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72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AF49-B82E-4ADB-7CFB-6111B76EC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E2937-5133-4CA0-371C-4EC9B5793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70" y="3087081"/>
            <a:ext cx="8173591" cy="2372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AA1B8CE-8A66-17F4-F8EF-26AA8D053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670" y="759618"/>
            <a:ext cx="8192643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50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A18EA-CE42-EC77-7332-6A391F84C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DD0767-B03F-DBFC-B96E-223A82A55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491" y="3574664"/>
            <a:ext cx="8164064" cy="22196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5D944C-C766-4BA8-0199-57D99F9C5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386" y="845630"/>
            <a:ext cx="8154538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1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3712D5-DDAF-94BF-B0F1-9B0B6768CBD8}"/>
              </a:ext>
            </a:extLst>
          </p:cNvPr>
          <p:cNvSpPr txBox="1"/>
          <p:nvPr/>
        </p:nvSpPr>
        <p:spPr>
          <a:xfrm>
            <a:off x="1800061" y="4839864"/>
            <a:ext cx="8408998" cy="95410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800" i="1" dirty="0">
                <a:solidFill>
                  <a:schemeClr val="accent2">
                    <a:lumMod val="50000"/>
                  </a:schemeClr>
                </a:solidFill>
              </a:rPr>
              <a:t>Prompt engineering has been great for demos, but Context Engineering is needed for production systems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2D1092-6809-4983-B928-B64C0EFA62A3}"/>
              </a:ext>
            </a:extLst>
          </p:cNvPr>
          <p:cNvSpPr txBox="1"/>
          <p:nvPr/>
        </p:nvSpPr>
        <p:spPr>
          <a:xfrm>
            <a:off x="1982940" y="527745"/>
            <a:ext cx="822611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Why This Paper?</a:t>
            </a:r>
          </a:p>
          <a:p>
            <a:endParaRPr lang="en-US" sz="12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LLM performance and reliability are driven by the </a:t>
            </a:r>
            <a:r>
              <a:rPr lang="en-US" sz="2400" b="1" i="1" dirty="0">
                <a:solidFill>
                  <a:schemeClr val="accent5">
                    <a:lumMod val="50000"/>
                  </a:schemeClr>
                </a:solidFill>
              </a:rPr>
              <a:t>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they see at inference.  Poor context → hallucinations, cost, latency.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Proven benefits from better structured context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  </a:t>
            </a:r>
          </a:p>
          <a:p>
            <a:pPr lvl="1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e.g., Chain-of-Thought ↑ math accuracy 17% → 79%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accent5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5">
                    <a:lumMod val="50000"/>
                  </a:schemeClr>
                </a:solidFill>
              </a:rPr>
              <a:t>Prompt engineering is no longer enough</a:t>
            </a:r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—modern AI requires dynamic, multifaceted information streams, not static prompts.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934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B3042-CCFE-9B64-4367-8BC8CDAC1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5532AD-D5F5-167C-94A6-040CE22A8FBE}"/>
              </a:ext>
            </a:extLst>
          </p:cNvPr>
          <p:cNvSpPr txBox="1"/>
          <p:nvPr/>
        </p:nvSpPr>
        <p:spPr>
          <a:xfrm>
            <a:off x="2360815" y="513620"/>
            <a:ext cx="8209847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  <a:lvl2pPr lvl="1">
              <a:defRPr sz="2400">
                <a:solidFill>
                  <a:schemeClr val="accent5">
                    <a:lumMod val="50000"/>
                  </a:schemeClr>
                </a:solidFill>
              </a:defRPr>
            </a:lvl2pPr>
          </a:lstStyle>
          <a:p>
            <a:r>
              <a:rPr lang="en-US" dirty="0"/>
              <a:t>What is Context Engineering?</a:t>
            </a:r>
          </a:p>
          <a:p>
            <a:endParaRPr lang="en-US" sz="1400" dirty="0"/>
          </a:p>
          <a:p>
            <a:r>
              <a:rPr lang="en-US" sz="2400" b="0" dirty="0"/>
              <a:t>Context Engineering is the </a:t>
            </a:r>
            <a:r>
              <a:rPr lang="en-US" sz="2400" b="0" u="sng" dirty="0"/>
              <a:t>design, assembly, and optimization of the entire information payload </a:t>
            </a:r>
            <a:r>
              <a:rPr lang="en-US" sz="2400" b="0" dirty="0"/>
              <a:t>provided to an LLM.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000" b="0" dirty="0"/>
          </a:p>
          <a:p>
            <a:r>
              <a:rPr lang="en-US" sz="2400" b="0" dirty="0"/>
              <a:t>It optimizes a pipeline of context functions, with constraints on context length and processing.</a:t>
            </a:r>
          </a:p>
          <a:p>
            <a:endParaRPr lang="en-US" sz="1400" b="0" dirty="0"/>
          </a:p>
          <a:p>
            <a:r>
              <a:rPr lang="en-US" sz="2400" dirty="0"/>
              <a:t>Components of Context: </a:t>
            </a:r>
            <a:r>
              <a:rPr lang="en-US" sz="2400" b="0" dirty="0"/>
              <a:t>(the payload)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Instructions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Retrieved knowledge (often via RAG)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Tool signatures (for function calling/reasoning)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Persistent memory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Dynamic state (e.g. in multi-agent settings)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User queries</a:t>
            </a:r>
          </a:p>
        </p:txBody>
      </p:sp>
    </p:spTree>
    <p:extLst>
      <p:ext uri="{BB962C8B-B14F-4D97-AF65-F5344CB8AC3E}">
        <p14:creationId xmlns:p14="http://schemas.microsoft.com/office/powerpoint/2010/main" val="3206930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02111-6C48-67DC-EDDB-0D48F34C1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7B8FCA-A5F4-C11A-58BE-76317644CCFC}"/>
              </a:ext>
            </a:extLst>
          </p:cNvPr>
          <p:cNvSpPr txBox="1"/>
          <p:nvPr/>
        </p:nvSpPr>
        <p:spPr>
          <a:xfrm>
            <a:off x="4294809" y="886056"/>
            <a:ext cx="63938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2000" b="1" dirty="0">
                <a:solidFill>
                  <a:schemeClr val="accent5">
                    <a:lumMod val="50000"/>
                  </a:schemeClr>
                </a:solidFill>
              </a:rPr>
              <a:t>Foundational Components – The Context Pipeline</a:t>
            </a:r>
            <a:endParaRPr lang="en-NZ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2FE79F-DA15-D7F0-8310-1BF1102DF10D}"/>
              </a:ext>
            </a:extLst>
          </p:cNvPr>
          <p:cNvSpPr txBox="1"/>
          <p:nvPr/>
        </p:nvSpPr>
        <p:spPr>
          <a:xfrm>
            <a:off x="1097279" y="4559852"/>
            <a:ext cx="103229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b="1" dirty="0">
                <a:solidFill>
                  <a:schemeClr val="accent5">
                    <a:lumMod val="50000"/>
                  </a:schemeClr>
                </a:solidFill>
              </a:rPr>
              <a:t>Context Engineering Implementations:</a:t>
            </a:r>
            <a:endParaRPr lang="en-NZ" dirty="0">
              <a:solidFill>
                <a:schemeClr val="accent5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5">
                    <a:lumMod val="50000"/>
                  </a:schemeClr>
                </a:solidFill>
              </a:rPr>
              <a:t>Retrieval-Augmented Generation (RAG):</a:t>
            </a:r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 Modular, agentic, graph-enhanced types.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5">
                    <a:lumMod val="50000"/>
                  </a:schemeClr>
                </a:solidFill>
              </a:rPr>
              <a:t>Memory Systems:</a:t>
            </a:r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 Explicit long-term/short-term memory, memory-augmented agents (e.g., </a:t>
            </a:r>
            <a:r>
              <a:rPr lang="en-NZ" dirty="0" err="1">
                <a:solidFill>
                  <a:schemeClr val="accent5">
                    <a:lumMod val="50000"/>
                  </a:schemeClr>
                </a:solidFill>
              </a:rPr>
              <a:t>MemGPT</a:t>
            </a:r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5">
                    <a:lumMod val="50000"/>
                  </a:schemeClr>
                </a:solidFill>
              </a:rPr>
              <a:t>Tool-Integrated Reasoning:</a:t>
            </a:r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 Function calling, tool use, orchestration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i="1" dirty="0">
                <a:solidFill>
                  <a:schemeClr val="accent5">
                    <a:lumMod val="50000"/>
                  </a:schemeClr>
                </a:solidFill>
              </a:rPr>
              <a:t>Multi-Agent Systems:</a:t>
            </a:r>
            <a:r>
              <a:rPr lang="en-NZ" dirty="0">
                <a:solidFill>
                  <a:schemeClr val="accent5">
                    <a:lumMod val="50000"/>
                  </a:schemeClr>
                </a:solidFill>
              </a:rPr>
              <a:t> Orchestration, protocols, coordination, communication frameworks.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68752-B1D5-986B-BC2A-1F26349CD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77" y="1182321"/>
            <a:ext cx="9667505" cy="32713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409339-7B5B-AD98-C7DB-6328CB2053DC}"/>
              </a:ext>
            </a:extLst>
          </p:cNvPr>
          <p:cNvSpPr txBox="1"/>
          <p:nvPr/>
        </p:nvSpPr>
        <p:spPr>
          <a:xfrm>
            <a:off x="798022" y="272304"/>
            <a:ext cx="101138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3200" b="1" dirty="0">
                <a:solidFill>
                  <a:schemeClr val="accent5">
                    <a:lumMod val="50000"/>
                  </a:schemeClr>
                </a:solidFill>
              </a:rPr>
              <a:t>Taxonomy and Systematization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862AE4B3-0504-955B-D357-4B1137D38184}"/>
              </a:ext>
            </a:extLst>
          </p:cNvPr>
          <p:cNvSpPr/>
          <p:nvPr/>
        </p:nvSpPr>
        <p:spPr>
          <a:xfrm>
            <a:off x="10766366" y="1330034"/>
            <a:ext cx="290945" cy="29759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1489FF-DD6A-957A-85BC-274974321D7D}"/>
              </a:ext>
            </a:extLst>
          </p:cNvPr>
          <p:cNvCxnSpPr>
            <a:cxnSpLocks/>
          </p:cNvCxnSpPr>
          <p:nvPr/>
        </p:nvCxnSpPr>
        <p:spPr>
          <a:xfrm flipV="1">
            <a:off x="2286000" y="4379848"/>
            <a:ext cx="0" cy="213256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760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F586-DAC0-8932-91FE-6DC0F6ADF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F5DF06-421E-55FF-93AC-349407A62692}"/>
              </a:ext>
            </a:extLst>
          </p:cNvPr>
          <p:cNvSpPr txBox="1"/>
          <p:nvPr/>
        </p:nvSpPr>
        <p:spPr>
          <a:xfrm>
            <a:off x="2261417" y="558226"/>
            <a:ext cx="83705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>
                <a:solidFill>
                  <a:schemeClr val="accent5">
                    <a:lumMod val="50000"/>
                  </a:schemeClr>
                </a:solidFill>
              </a:defRPr>
            </a:lvl1pPr>
            <a:lvl2pPr lvl="1">
              <a:defRPr sz="2400">
                <a:solidFill>
                  <a:schemeClr val="accent5">
                    <a:lumMod val="50000"/>
                  </a:schemeClr>
                </a:solidFill>
              </a:defRPr>
            </a:lvl2pPr>
          </a:lstStyle>
          <a:p>
            <a:r>
              <a:rPr lang="en-US" dirty="0"/>
              <a:t>Thoughts and discussion…</a:t>
            </a:r>
          </a:p>
          <a:p>
            <a:endParaRPr lang="en-US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u="sng" dirty="0"/>
              <a:t>Context Engineering</a:t>
            </a:r>
            <a:r>
              <a:rPr lang="en-US" sz="2400" b="0" dirty="0"/>
              <a:t> is to </a:t>
            </a:r>
            <a:r>
              <a:rPr lang="en-US" sz="2400" b="0" u="sng" dirty="0"/>
              <a:t>LLM applications</a:t>
            </a:r>
            <a:r>
              <a:rPr lang="en-US" sz="2400" b="0" dirty="0"/>
              <a:t> what                 </a:t>
            </a:r>
            <a:r>
              <a:rPr lang="en-US" sz="2400" b="0" u="sng" dirty="0"/>
              <a:t>Feature Engineering</a:t>
            </a:r>
            <a:r>
              <a:rPr lang="en-US" sz="2400" b="0" dirty="0"/>
              <a:t> is to </a:t>
            </a:r>
            <a:r>
              <a:rPr lang="en-US" sz="2400" b="0" u="sng" dirty="0"/>
              <a:t>classical Machine Learning</a:t>
            </a:r>
            <a:endParaRPr lang="en-US" sz="2400" b="0" dirty="0"/>
          </a:p>
          <a:p>
            <a:pPr lvl="1"/>
            <a:r>
              <a:rPr lang="en-NZ" sz="1800" b="0" dirty="0"/>
              <a:t>—a foundational, discipline-defining lever for next-generation model performance.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2400" b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2400" b="0" dirty="0"/>
              <a:t>How to improve?  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Audit your largest RAG chain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Measure tokens in/out, record latencies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/>
              <a:t>Version manage your entire </a:t>
            </a:r>
            <a:r>
              <a:rPr lang="en-US" sz="2000" i="1" dirty="0"/>
              <a:t>context functions</a:t>
            </a:r>
            <a:r>
              <a:rPr lang="en-US" sz="2000" dirty="0"/>
              <a:t>, not just your prompts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Output structuring is the new bottleneck</a:t>
            </a:r>
          </a:p>
          <a:p>
            <a:pPr lvl="1"/>
            <a:r>
              <a:rPr lang="en-US" sz="1800" b="0" dirty="0"/>
              <a:t>Context engineering dramatically enhances LLM performance, but current models are much better at understanding complex context than generating equally good long-form output.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5302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F6802-303F-0560-6546-36674BF5D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20D5BA-421E-1A91-8AAB-E04029D63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90" y="518844"/>
            <a:ext cx="6530992" cy="565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203E13-FE28-8CE9-5151-B7ED5C126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9259" y="3429000"/>
            <a:ext cx="5842741" cy="27457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EB78FE-75F1-6D00-9307-5051D97B0409}"/>
              </a:ext>
            </a:extLst>
          </p:cNvPr>
          <p:cNvSpPr txBox="1"/>
          <p:nvPr/>
        </p:nvSpPr>
        <p:spPr>
          <a:xfrm>
            <a:off x="7290261" y="1130531"/>
            <a:ext cx="3496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sz="1200" dirty="0"/>
              <a:t>Source: Twitter   https://www.productcompass.pm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A3DB3B-6535-1EC0-655C-52CB9240D74F}"/>
              </a:ext>
            </a:extLst>
          </p:cNvPr>
          <p:cNvSpPr txBox="1">
            <a:spLocks/>
          </p:cNvSpPr>
          <p:nvPr/>
        </p:nvSpPr>
        <p:spPr>
          <a:xfrm>
            <a:off x="7232072" y="600104"/>
            <a:ext cx="3815542" cy="5304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32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A Context Mind-map</a:t>
            </a:r>
          </a:p>
        </p:txBody>
      </p:sp>
    </p:spTree>
    <p:extLst>
      <p:ext uri="{BB962C8B-B14F-4D97-AF65-F5344CB8AC3E}">
        <p14:creationId xmlns:p14="http://schemas.microsoft.com/office/powerpoint/2010/main" val="3051940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FB55F-53B8-0C8C-7E2D-016208A07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F00CB39C-7A49-FF2B-227F-F4F0F43BAC42}"/>
              </a:ext>
            </a:extLst>
          </p:cNvPr>
          <p:cNvSpPr txBox="1">
            <a:spLocks/>
          </p:cNvSpPr>
          <p:nvPr/>
        </p:nvSpPr>
        <p:spPr>
          <a:xfrm>
            <a:off x="3030582" y="1838220"/>
            <a:ext cx="5791200" cy="8665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Z" sz="6600" b="1" dirty="0">
                <a:solidFill>
                  <a:schemeClr val="accent5">
                    <a:lumMod val="50000"/>
                  </a:schemeClr>
                </a:solidFill>
              </a:rPr>
              <a:t>Diagrams from the Paper</a:t>
            </a:r>
          </a:p>
        </p:txBody>
      </p:sp>
    </p:spTree>
    <p:extLst>
      <p:ext uri="{BB962C8B-B14F-4D97-AF65-F5344CB8AC3E}">
        <p14:creationId xmlns:p14="http://schemas.microsoft.com/office/powerpoint/2010/main" val="142082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A571F-F494-9607-EEF0-03D893BD4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A4D8B4-F029-19DA-8237-000793445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80" y="238874"/>
            <a:ext cx="6364633" cy="6380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0DDADC-106B-6AFF-CC72-FD35A301169E}"/>
              </a:ext>
            </a:extLst>
          </p:cNvPr>
          <p:cNvSpPr txBox="1"/>
          <p:nvPr/>
        </p:nvSpPr>
        <p:spPr>
          <a:xfrm>
            <a:off x="764273" y="500700"/>
            <a:ext cx="20755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The taxonomy of Context Engineering in Large Language Models </a:t>
            </a:r>
          </a:p>
        </p:txBody>
      </p:sp>
    </p:spTree>
    <p:extLst>
      <p:ext uri="{BB962C8B-B14F-4D97-AF65-F5344CB8AC3E}">
        <p14:creationId xmlns:p14="http://schemas.microsoft.com/office/powerpoint/2010/main" val="2522988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72E9-4B96-A20E-BFD0-D5DB41110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9D26D9-6C72-EC35-BE12-A21DBDE96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448" y="776193"/>
            <a:ext cx="9631742" cy="540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C0233E-20B0-BC25-2B0E-47A2A9685E20}"/>
              </a:ext>
            </a:extLst>
          </p:cNvPr>
          <p:cNvSpPr txBox="1"/>
          <p:nvPr/>
        </p:nvSpPr>
        <p:spPr>
          <a:xfrm>
            <a:off x="1367448" y="406861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2: Context Engineering Evolution Timeline: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3510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</TotalTime>
  <Words>388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Context Engineering 31 July 2025  https://arxiv.org/pdf/2507.13334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TPot</dc:title>
  <dc:creator>Alan Radford</dc:creator>
  <cp:lastModifiedBy>Alan Radford</cp:lastModifiedBy>
  <cp:revision>1</cp:revision>
  <cp:lastPrinted>2025-07-30T08:44:58Z</cp:lastPrinted>
  <dcterms:created xsi:type="dcterms:W3CDTF">2023-12-13T21:41:09Z</dcterms:created>
  <dcterms:modified xsi:type="dcterms:W3CDTF">2025-07-30T08:53:07Z</dcterms:modified>
</cp:coreProperties>
</file>