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5" r:id="rId5"/>
    <p:sldId id="260" r:id="rId6"/>
    <p:sldId id="266" r:id="rId7"/>
    <p:sldId id="262" r:id="rId8"/>
    <p:sldId id="268" r:id="rId9"/>
    <p:sldId id="263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2952A-F2BB-4FD4-9684-AF2695B04BD0}" v="43" dt="2021-03-22T23:19:52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" userId="3bdac993fcd4ced5" providerId="LiveId" clId="{FB02952A-F2BB-4FD4-9684-AF2695B04BD0}"/>
    <pc:docChg chg="undo custSel addSld delSld modSld sldOrd">
      <pc:chgData name="Alan" userId="3bdac993fcd4ced5" providerId="LiveId" clId="{FB02952A-F2BB-4FD4-9684-AF2695B04BD0}" dt="2021-03-22T23:20:22.918" v="5484" actId="692"/>
      <pc:docMkLst>
        <pc:docMk/>
      </pc:docMkLst>
      <pc:sldChg chg="addSp delSp modSp new mod">
        <pc:chgData name="Alan" userId="3bdac993fcd4ced5" providerId="LiveId" clId="{FB02952A-F2BB-4FD4-9684-AF2695B04BD0}" dt="2021-03-20T05:55:12.440" v="3206" actId="14100"/>
        <pc:sldMkLst>
          <pc:docMk/>
          <pc:sldMk cId="116614186" sldId="256"/>
        </pc:sldMkLst>
        <pc:spChg chg="mod">
          <ac:chgData name="Alan" userId="3bdac993fcd4ced5" providerId="LiveId" clId="{FB02952A-F2BB-4FD4-9684-AF2695B04BD0}" dt="2021-03-20T05:54:12.063" v="3199" actId="1076"/>
          <ac:spMkLst>
            <pc:docMk/>
            <pc:sldMk cId="116614186" sldId="256"/>
            <ac:spMk id="2" creationId="{046A533B-216C-44AB-AE36-5B5E08A9237A}"/>
          </ac:spMkLst>
        </pc:spChg>
        <pc:spChg chg="del mod">
          <ac:chgData name="Alan" userId="3bdac993fcd4ced5" providerId="LiveId" clId="{FB02952A-F2BB-4FD4-9684-AF2695B04BD0}" dt="2021-03-06T23:20:05.235" v="234" actId="478"/>
          <ac:spMkLst>
            <pc:docMk/>
            <pc:sldMk cId="116614186" sldId="256"/>
            <ac:spMk id="3" creationId="{8DAE7B44-FCB4-4636-83B4-C7BB6EED25E9}"/>
          </ac:spMkLst>
        </pc:spChg>
        <pc:spChg chg="add del mod">
          <ac:chgData name="Alan" userId="3bdac993fcd4ced5" providerId="LiveId" clId="{FB02952A-F2BB-4FD4-9684-AF2695B04BD0}" dt="2021-03-06T23:22:48.379" v="324" actId="478"/>
          <ac:spMkLst>
            <pc:docMk/>
            <pc:sldMk cId="116614186" sldId="256"/>
            <ac:spMk id="4" creationId="{E0EECB4E-ED4D-4BF0-8301-C6718981B3AE}"/>
          </ac:spMkLst>
        </pc:spChg>
        <pc:spChg chg="add mod">
          <ac:chgData name="Alan" userId="3bdac993fcd4ced5" providerId="LiveId" clId="{FB02952A-F2BB-4FD4-9684-AF2695B04BD0}" dt="2021-03-20T05:54:26.539" v="3202" actId="1076"/>
          <ac:spMkLst>
            <pc:docMk/>
            <pc:sldMk cId="116614186" sldId="256"/>
            <ac:spMk id="5" creationId="{C489B132-4D4E-4402-9960-8FA96BC1E6AD}"/>
          </ac:spMkLst>
        </pc:spChg>
        <pc:picChg chg="add mod">
          <ac:chgData name="Alan" userId="3bdac993fcd4ced5" providerId="LiveId" clId="{FB02952A-F2BB-4FD4-9684-AF2695B04BD0}" dt="2021-03-20T05:54:21.350" v="3201" actId="1076"/>
          <ac:picMkLst>
            <pc:docMk/>
            <pc:sldMk cId="116614186" sldId="256"/>
            <ac:picMk id="4" creationId="{AB4A5899-620E-486A-BE5F-3C3E3CDC8B4B}"/>
          </ac:picMkLst>
        </pc:picChg>
        <pc:picChg chg="add del mod">
          <ac:chgData name="Alan" userId="3bdac993fcd4ced5" providerId="LiveId" clId="{FB02952A-F2BB-4FD4-9684-AF2695B04BD0}" dt="2021-03-20T05:55:03.347" v="3203" actId="478"/>
          <ac:picMkLst>
            <pc:docMk/>
            <pc:sldMk cId="116614186" sldId="256"/>
            <ac:picMk id="6" creationId="{A78C6642-3844-4746-89E6-39E90174ACFE}"/>
          </ac:picMkLst>
        </pc:picChg>
        <pc:picChg chg="add mod">
          <ac:chgData name="Alan" userId="3bdac993fcd4ced5" providerId="LiveId" clId="{FB02952A-F2BB-4FD4-9684-AF2695B04BD0}" dt="2021-03-20T05:55:12.440" v="3206" actId="14100"/>
          <ac:picMkLst>
            <pc:docMk/>
            <pc:sldMk cId="116614186" sldId="256"/>
            <ac:picMk id="8" creationId="{0F5B9B53-27F0-4E92-BFF3-572A392FFACD}"/>
          </ac:picMkLst>
        </pc:picChg>
      </pc:sldChg>
      <pc:sldChg chg="addSp delSp modSp add mod">
        <pc:chgData name="Alan" userId="3bdac993fcd4ced5" providerId="LiveId" clId="{FB02952A-F2BB-4FD4-9684-AF2695B04BD0}" dt="2021-03-20T21:01:29.317" v="4817" actId="1076"/>
        <pc:sldMkLst>
          <pc:docMk/>
          <pc:sldMk cId="4283068612" sldId="257"/>
        </pc:sldMkLst>
        <pc:spChg chg="mod">
          <ac:chgData name="Alan" userId="3bdac993fcd4ced5" providerId="LiveId" clId="{FB02952A-F2BB-4FD4-9684-AF2695B04BD0}" dt="2021-03-20T19:27:46.201" v="3882" actId="14100"/>
          <ac:spMkLst>
            <pc:docMk/>
            <pc:sldMk cId="4283068612" sldId="257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0T19:27:27.524" v="3858" actId="14100"/>
          <ac:spMkLst>
            <pc:docMk/>
            <pc:sldMk cId="4283068612" sldId="257"/>
            <ac:spMk id="3" creationId="{8DAE7B44-FCB4-4636-83B4-C7BB6EED25E9}"/>
          </ac:spMkLst>
        </pc:spChg>
        <pc:spChg chg="add del mod">
          <ac:chgData name="Alan" userId="3bdac993fcd4ced5" providerId="LiveId" clId="{FB02952A-F2BB-4FD4-9684-AF2695B04BD0}" dt="2021-03-20T05:46:03.454" v="3016" actId="478"/>
          <ac:spMkLst>
            <pc:docMk/>
            <pc:sldMk cId="4283068612" sldId="257"/>
            <ac:spMk id="4" creationId="{7A2B85C8-0448-4B3D-BA0E-B11999FD3360}"/>
          </ac:spMkLst>
        </pc:spChg>
        <pc:spChg chg="add mod">
          <ac:chgData name="Alan" userId="3bdac993fcd4ced5" providerId="LiveId" clId="{FB02952A-F2BB-4FD4-9684-AF2695B04BD0}" dt="2021-03-20T05:46:22.227" v="3023" actId="1076"/>
          <ac:spMkLst>
            <pc:docMk/>
            <pc:sldMk cId="4283068612" sldId="257"/>
            <ac:spMk id="5" creationId="{0EF744FF-A711-44FE-9A35-38DAD9998AC6}"/>
          </ac:spMkLst>
        </pc:spChg>
        <pc:spChg chg="add mod">
          <ac:chgData name="Alan" userId="3bdac993fcd4ced5" providerId="LiveId" clId="{FB02952A-F2BB-4FD4-9684-AF2695B04BD0}" dt="2021-03-20T19:26:42.393" v="3856" actId="403"/>
          <ac:spMkLst>
            <pc:docMk/>
            <pc:sldMk cId="4283068612" sldId="257"/>
            <ac:spMk id="8" creationId="{1D835429-E215-45AF-B6B0-4542ADA8CF4B}"/>
          </ac:spMkLst>
        </pc:spChg>
        <pc:spChg chg="add mod">
          <ac:chgData name="Alan" userId="3bdac993fcd4ced5" providerId="LiveId" clId="{FB02952A-F2BB-4FD4-9684-AF2695B04BD0}" dt="2021-03-20T19:26:02.585" v="3833" actId="1037"/>
          <ac:spMkLst>
            <pc:docMk/>
            <pc:sldMk cId="4283068612" sldId="257"/>
            <ac:spMk id="9" creationId="{666FB749-B1E8-4910-9CBD-C20E119680EE}"/>
          </ac:spMkLst>
        </pc:spChg>
        <pc:spChg chg="add del mod">
          <ac:chgData name="Alan" userId="3bdac993fcd4ced5" providerId="LiveId" clId="{FB02952A-F2BB-4FD4-9684-AF2695B04BD0}" dt="2021-03-20T19:25:47.188" v="3814" actId="478"/>
          <ac:spMkLst>
            <pc:docMk/>
            <pc:sldMk cId="4283068612" sldId="257"/>
            <ac:spMk id="11" creationId="{B29BB8A9-B5C9-4247-BFDE-17456A194F9A}"/>
          </ac:spMkLst>
        </pc:spChg>
        <pc:spChg chg="add del mod">
          <ac:chgData name="Alan" userId="3bdac993fcd4ced5" providerId="LiveId" clId="{FB02952A-F2BB-4FD4-9684-AF2695B04BD0}" dt="2021-03-20T19:25:53.240" v="3817" actId="478"/>
          <ac:spMkLst>
            <pc:docMk/>
            <pc:sldMk cId="4283068612" sldId="257"/>
            <ac:spMk id="12" creationId="{729DD71A-5E8B-44FD-BDEB-5279F8E5EFAB}"/>
          </ac:spMkLst>
        </pc:spChg>
        <pc:picChg chg="add del mod">
          <ac:chgData name="Alan" userId="3bdac993fcd4ced5" providerId="LiveId" clId="{FB02952A-F2BB-4FD4-9684-AF2695B04BD0}" dt="2021-03-20T19:25:50.660" v="3816" actId="478"/>
          <ac:picMkLst>
            <pc:docMk/>
            <pc:sldMk cId="4283068612" sldId="257"/>
            <ac:picMk id="7" creationId="{73CFD789-BC4C-4BB8-A148-D30A9471A306}"/>
          </ac:picMkLst>
        </pc:picChg>
        <pc:picChg chg="add mod">
          <ac:chgData name="Alan" userId="3bdac993fcd4ced5" providerId="LiveId" clId="{FB02952A-F2BB-4FD4-9684-AF2695B04BD0}" dt="2021-03-20T21:01:29.317" v="4817" actId="1076"/>
          <ac:picMkLst>
            <pc:docMk/>
            <pc:sldMk cId="4283068612" sldId="257"/>
            <ac:picMk id="10" creationId="{9C6583D1-DE6B-499C-94A0-C75FBE59BF89}"/>
          </ac:picMkLst>
        </pc:picChg>
      </pc:sldChg>
      <pc:sldChg chg="add del">
        <pc:chgData name="Alan" userId="3bdac993fcd4ced5" providerId="LiveId" clId="{FB02952A-F2BB-4FD4-9684-AF2695B04BD0}" dt="2021-03-06T23:26:09.896" v="446" actId="2696"/>
        <pc:sldMkLst>
          <pc:docMk/>
          <pc:sldMk cId="1216976061" sldId="258"/>
        </pc:sldMkLst>
      </pc:sldChg>
      <pc:sldChg chg="add del">
        <pc:chgData name="Alan" userId="3bdac993fcd4ced5" providerId="LiveId" clId="{FB02952A-F2BB-4FD4-9684-AF2695B04BD0}" dt="2021-03-06T23:26:13.002" v="447" actId="2696"/>
        <pc:sldMkLst>
          <pc:docMk/>
          <pc:sldMk cId="4142279147" sldId="259"/>
        </pc:sldMkLst>
      </pc:sldChg>
      <pc:sldChg chg="addSp delSp modSp add mod">
        <pc:chgData name="Alan" userId="3bdac993fcd4ced5" providerId="LiveId" clId="{FB02952A-F2BB-4FD4-9684-AF2695B04BD0}" dt="2021-03-21T01:13:17.029" v="5352" actId="313"/>
        <pc:sldMkLst>
          <pc:docMk/>
          <pc:sldMk cId="2906398055" sldId="260"/>
        </pc:sldMkLst>
        <pc:spChg chg="mod">
          <ac:chgData name="Alan" userId="3bdac993fcd4ced5" providerId="LiveId" clId="{FB02952A-F2BB-4FD4-9684-AF2695B04BD0}" dt="2021-03-20T19:28:31.842" v="3919" actId="20577"/>
          <ac:spMkLst>
            <pc:docMk/>
            <pc:sldMk cId="2906398055" sldId="260"/>
            <ac:spMk id="2" creationId="{046A533B-216C-44AB-AE36-5B5E08A9237A}"/>
          </ac:spMkLst>
        </pc:spChg>
        <pc:spChg chg="del mod">
          <ac:chgData name="Alan" userId="3bdac993fcd4ced5" providerId="LiveId" clId="{FB02952A-F2BB-4FD4-9684-AF2695B04BD0}" dt="2021-03-20T20:52:27.472" v="4612" actId="478"/>
          <ac:spMkLst>
            <pc:docMk/>
            <pc:sldMk cId="2906398055" sldId="260"/>
            <ac:spMk id="3" creationId="{8DAE7B44-FCB4-4636-83B4-C7BB6EED25E9}"/>
          </ac:spMkLst>
        </pc:spChg>
        <pc:spChg chg="add mod">
          <ac:chgData name="Alan" userId="3bdac993fcd4ced5" providerId="LiveId" clId="{FB02952A-F2BB-4FD4-9684-AF2695B04BD0}" dt="2021-03-21T01:10:56.567" v="5282" actId="14100"/>
          <ac:spMkLst>
            <pc:docMk/>
            <pc:sldMk cId="2906398055" sldId="260"/>
            <ac:spMk id="4" creationId="{665C26B6-81C3-4B0B-8366-B8B82299F388}"/>
          </ac:spMkLst>
        </pc:spChg>
        <pc:spChg chg="add del mod">
          <ac:chgData name="Alan" userId="3bdac993fcd4ced5" providerId="LiveId" clId="{FB02952A-F2BB-4FD4-9684-AF2695B04BD0}" dt="2021-03-07T01:40:14.496" v="1691" actId="478"/>
          <ac:spMkLst>
            <pc:docMk/>
            <pc:sldMk cId="2906398055" sldId="260"/>
            <ac:spMk id="5" creationId="{3057469D-93AB-4BDD-B9AC-F30FD4F2B229}"/>
          </ac:spMkLst>
        </pc:spChg>
        <pc:spChg chg="add del mod">
          <ac:chgData name="Alan" userId="3bdac993fcd4ced5" providerId="LiveId" clId="{FB02952A-F2BB-4FD4-9684-AF2695B04BD0}" dt="2021-03-20T20:47:53.988" v="4360" actId="478"/>
          <ac:spMkLst>
            <pc:docMk/>
            <pc:sldMk cId="2906398055" sldId="260"/>
            <ac:spMk id="6" creationId="{09F80F37-EAB5-4D0F-84B2-CE85CC886B06}"/>
          </ac:spMkLst>
        </pc:spChg>
        <pc:spChg chg="add mod">
          <ac:chgData name="Alan" userId="3bdac993fcd4ced5" providerId="LiveId" clId="{FB02952A-F2BB-4FD4-9684-AF2695B04BD0}" dt="2021-03-21T01:12:39.642" v="5323" actId="6549"/>
          <ac:spMkLst>
            <pc:docMk/>
            <pc:sldMk cId="2906398055" sldId="260"/>
            <ac:spMk id="7" creationId="{73300FA9-B26D-4E5E-9337-A2104B1050BC}"/>
          </ac:spMkLst>
        </pc:spChg>
        <pc:spChg chg="add mod">
          <ac:chgData name="Alan" userId="3bdac993fcd4ced5" providerId="LiveId" clId="{FB02952A-F2BB-4FD4-9684-AF2695B04BD0}" dt="2021-03-21T01:13:17.029" v="5352" actId="313"/>
          <ac:spMkLst>
            <pc:docMk/>
            <pc:sldMk cId="2906398055" sldId="260"/>
            <ac:spMk id="8" creationId="{998C638B-5417-43DC-9285-2CE363E14BD1}"/>
          </ac:spMkLst>
        </pc:spChg>
        <pc:spChg chg="add mod">
          <ac:chgData name="Alan" userId="3bdac993fcd4ced5" providerId="LiveId" clId="{FB02952A-F2BB-4FD4-9684-AF2695B04BD0}" dt="2021-03-20T20:59:54.263" v="4786" actId="404"/>
          <ac:spMkLst>
            <pc:docMk/>
            <pc:sldMk cId="2906398055" sldId="260"/>
            <ac:spMk id="9" creationId="{8B1A5467-3733-4D08-937A-F80DB6526399}"/>
          </ac:spMkLst>
        </pc:spChg>
        <pc:spChg chg="add mod">
          <ac:chgData name="Alan" userId="3bdac993fcd4ced5" providerId="LiveId" clId="{FB02952A-F2BB-4FD4-9684-AF2695B04BD0}" dt="2021-03-21T01:12:22.326" v="5311" actId="20577"/>
          <ac:spMkLst>
            <pc:docMk/>
            <pc:sldMk cId="2906398055" sldId="260"/>
            <ac:spMk id="10" creationId="{34EDE185-13BF-4D39-9836-D2C1E8904952}"/>
          </ac:spMkLst>
        </pc:spChg>
        <pc:spChg chg="add del mod">
          <ac:chgData name="Alan" userId="3bdac993fcd4ced5" providerId="LiveId" clId="{FB02952A-F2BB-4FD4-9684-AF2695B04BD0}" dt="2021-03-20T20:55:05.888" v="4747" actId="478"/>
          <ac:spMkLst>
            <pc:docMk/>
            <pc:sldMk cId="2906398055" sldId="260"/>
            <ac:spMk id="11" creationId="{67337FC6-B7E4-4DDB-AD31-ACE7D25B0825}"/>
          </ac:spMkLst>
        </pc:spChg>
        <pc:spChg chg="add mod">
          <ac:chgData name="Alan" userId="3bdac993fcd4ced5" providerId="LiveId" clId="{FB02952A-F2BB-4FD4-9684-AF2695B04BD0}" dt="2021-03-20T21:02:06.263" v="4822" actId="208"/>
          <ac:spMkLst>
            <pc:docMk/>
            <pc:sldMk cId="2906398055" sldId="260"/>
            <ac:spMk id="12" creationId="{FCD2E074-2D55-41BD-952D-C1096A9E8A8D}"/>
          </ac:spMkLst>
        </pc:spChg>
      </pc:sldChg>
      <pc:sldChg chg="addSp delSp modSp add mod ord">
        <pc:chgData name="Alan" userId="3bdac993fcd4ced5" providerId="LiveId" clId="{FB02952A-F2BB-4FD4-9684-AF2695B04BD0}" dt="2021-03-22T23:20:22.918" v="5484" actId="692"/>
        <pc:sldMkLst>
          <pc:docMk/>
          <pc:sldMk cId="2524210544" sldId="261"/>
        </pc:sldMkLst>
        <pc:spChg chg="del">
          <ac:chgData name="Alan" userId="3bdac993fcd4ced5" providerId="LiveId" clId="{FB02952A-F2BB-4FD4-9684-AF2695B04BD0}" dt="2021-03-20T19:28:41.568" v="3920" actId="478"/>
          <ac:spMkLst>
            <pc:docMk/>
            <pc:sldMk cId="2524210544" sldId="261"/>
            <ac:spMk id="2" creationId="{046A533B-216C-44AB-AE36-5B5E08A9237A}"/>
          </ac:spMkLst>
        </pc:spChg>
        <pc:spChg chg="del mod">
          <ac:chgData name="Alan" userId="3bdac993fcd4ced5" providerId="LiveId" clId="{FB02952A-F2BB-4FD4-9684-AF2695B04BD0}" dt="2021-03-20T23:04:08.687" v="5007" actId="478"/>
          <ac:spMkLst>
            <pc:docMk/>
            <pc:sldMk cId="2524210544" sldId="261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07T01:40:43.480" v="1712" actId="20577"/>
          <ac:spMkLst>
            <pc:docMk/>
            <pc:sldMk cId="2524210544" sldId="261"/>
            <ac:spMk id="4" creationId="{665C26B6-81C3-4B0B-8366-B8B82299F388}"/>
          </ac:spMkLst>
        </pc:spChg>
        <pc:spChg chg="add del mod">
          <ac:chgData name="Alan" userId="3bdac993fcd4ced5" providerId="LiveId" clId="{FB02952A-F2BB-4FD4-9684-AF2695B04BD0}" dt="2021-03-20T23:00:16.284" v="4990" actId="478"/>
          <ac:spMkLst>
            <pc:docMk/>
            <pc:sldMk cId="2524210544" sldId="261"/>
            <ac:spMk id="5" creationId="{4A533890-11E7-4225-BD78-DFAAEE2552CF}"/>
          </ac:spMkLst>
        </pc:spChg>
        <pc:spChg chg="add del mod">
          <ac:chgData name="Alan" userId="3bdac993fcd4ced5" providerId="LiveId" clId="{FB02952A-F2BB-4FD4-9684-AF2695B04BD0}" dt="2021-03-20T19:29:31.211" v="3934" actId="478"/>
          <ac:spMkLst>
            <pc:docMk/>
            <pc:sldMk cId="2524210544" sldId="261"/>
            <ac:spMk id="7" creationId="{701C6F1B-FEBB-4E2D-9748-898457BAB556}"/>
          </ac:spMkLst>
        </pc:spChg>
        <pc:spChg chg="add mod">
          <ac:chgData name="Alan" userId="3bdac993fcd4ced5" providerId="LiveId" clId="{FB02952A-F2BB-4FD4-9684-AF2695B04BD0}" dt="2021-03-20T19:28:42.318" v="3921"/>
          <ac:spMkLst>
            <pc:docMk/>
            <pc:sldMk cId="2524210544" sldId="261"/>
            <ac:spMk id="8" creationId="{78F97950-80B2-45DE-9E79-63933679A3AB}"/>
          </ac:spMkLst>
        </pc:spChg>
        <pc:spChg chg="add mod">
          <ac:chgData name="Alan" userId="3bdac993fcd4ced5" providerId="LiveId" clId="{FB02952A-F2BB-4FD4-9684-AF2695B04BD0}" dt="2021-03-22T23:19:35.721" v="5456" actId="1076"/>
          <ac:spMkLst>
            <pc:docMk/>
            <pc:sldMk cId="2524210544" sldId="261"/>
            <ac:spMk id="9" creationId="{2B1EC60B-4E8E-4C10-9C58-3C34BF45AF83}"/>
          </ac:spMkLst>
        </pc:spChg>
        <pc:spChg chg="add mod">
          <ac:chgData name="Alan" userId="3bdac993fcd4ced5" providerId="LiveId" clId="{FB02952A-F2BB-4FD4-9684-AF2695B04BD0}" dt="2021-03-21T01:09:59.818" v="5256" actId="1036"/>
          <ac:spMkLst>
            <pc:docMk/>
            <pc:sldMk cId="2524210544" sldId="261"/>
            <ac:spMk id="10" creationId="{C76B110C-0458-492C-936D-A543B2FB890F}"/>
          </ac:spMkLst>
        </pc:spChg>
        <pc:spChg chg="add mod">
          <ac:chgData name="Alan" userId="3bdac993fcd4ced5" providerId="LiveId" clId="{FB02952A-F2BB-4FD4-9684-AF2695B04BD0}" dt="2021-03-22T23:19:11.822" v="5452" actId="1076"/>
          <ac:spMkLst>
            <pc:docMk/>
            <pc:sldMk cId="2524210544" sldId="261"/>
            <ac:spMk id="11" creationId="{DED4C9CA-E28F-4878-9FF7-8345F2565EDD}"/>
          </ac:spMkLst>
        </pc:spChg>
        <pc:spChg chg="add mod">
          <ac:chgData name="Alan" userId="3bdac993fcd4ced5" providerId="LiveId" clId="{FB02952A-F2BB-4FD4-9684-AF2695B04BD0}" dt="2021-03-22T23:19:45.637" v="5470" actId="1076"/>
          <ac:spMkLst>
            <pc:docMk/>
            <pc:sldMk cId="2524210544" sldId="261"/>
            <ac:spMk id="12" creationId="{0DCFD80C-72AD-4789-B2C0-AF31FE06A728}"/>
          </ac:spMkLst>
        </pc:spChg>
        <pc:spChg chg="add del mod">
          <ac:chgData name="Alan" userId="3bdac993fcd4ced5" providerId="LiveId" clId="{FB02952A-F2BB-4FD4-9684-AF2695B04BD0}" dt="2021-03-20T23:04:21.979" v="5010" actId="478"/>
          <ac:spMkLst>
            <pc:docMk/>
            <pc:sldMk cId="2524210544" sldId="261"/>
            <ac:spMk id="15" creationId="{2F7F7030-0357-41D3-92C6-F55A460336ED}"/>
          </ac:spMkLst>
        </pc:spChg>
        <pc:picChg chg="add mod">
          <ac:chgData name="Alan" userId="3bdac993fcd4ced5" providerId="LiveId" clId="{FB02952A-F2BB-4FD4-9684-AF2695B04BD0}" dt="2021-03-21T01:09:59.818" v="5256" actId="1036"/>
          <ac:picMkLst>
            <pc:docMk/>
            <pc:sldMk cId="2524210544" sldId="261"/>
            <ac:picMk id="13" creationId="{1F9B1C36-21C4-434D-90C8-E89EFFE10197}"/>
          </ac:picMkLst>
        </pc:picChg>
        <pc:picChg chg="add mod">
          <ac:chgData name="Alan" userId="3bdac993fcd4ced5" providerId="LiveId" clId="{FB02952A-F2BB-4FD4-9684-AF2695B04BD0}" dt="2021-03-22T23:19:41.929" v="5469" actId="1038"/>
          <ac:picMkLst>
            <pc:docMk/>
            <pc:sldMk cId="2524210544" sldId="261"/>
            <ac:picMk id="17" creationId="{54B001AA-6972-427E-8906-CBC6A0BA6C7F}"/>
          </ac:picMkLst>
        </pc:picChg>
        <pc:cxnChg chg="add mod">
          <ac:chgData name="Alan" userId="3bdac993fcd4ced5" providerId="LiveId" clId="{FB02952A-F2BB-4FD4-9684-AF2695B04BD0}" dt="2021-03-22T23:20:16.329" v="5479" actId="692"/>
          <ac:cxnSpMkLst>
            <pc:docMk/>
            <pc:sldMk cId="2524210544" sldId="261"/>
            <ac:cxnSpMk id="3" creationId="{2AB520FD-0FFB-410B-BA07-DEE154BA9FB6}"/>
          </ac:cxnSpMkLst>
        </pc:cxnChg>
        <pc:cxnChg chg="add mod">
          <ac:chgData name="Alan" userId="3bdac993fcd4ced5" providerId="LiveId" clId="{FB02952A-F2BB-4FD4-9684-AF2695B04BD0}" dt="2021-03-22T23:20:22.918" v="5484" actId="692"/>
          <ac:cxnSpMkLst>
            <pc:docMk/>
            <pc:sldMk cId="2524210544" sldId="261"/>
            <ac:cxnSpMk id="14" creationId="{9D9A7CF9-5AC6-4B9A-A697-8B8DEE2761AE}"/>
          </ac:cxnSpMkLst>
        </pc:cxnChg>
      </pc:sldChg>
      <pc:sldChg chg="addSp delSp modSp add mod ord">
        <pc:chgData name="Alan" userId="3bdac993fcd4ced5" providerId="LiveId" clId="{FB02952A-F2BB-4FD4-9684-AF2695B04BD0}" dt="2021-03-21T01:44:23.932" v="5450" actId="478"/>
        <pc:sldMkLst>
          <pc:docMk/>
          <pc:sldMk cId="2846876963" sldId="262"/>
        </pc:sldMkLst>
        <pc:spChg chg="del">
          <ac:chgData name="Alan" userId="3bdac993fcd4ced5" providerId="LiveId" clId="{FB02952A-F2BB-4FD4-9684-AF2695B04BD0}" dt="2021-03-20T19:29:07.079" v="3928" actId="478"/>
          <ac:spMkLst>
            <pc:docMk/>
            <pc:sldMk cId="2846876963" sldId="262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1T01:37:33.288" v="5386" actId="1076"/>
          <ac:spMkLst>
            <pc:docMk/>
            <pc:sldMk cId="2846876963" sldId="262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21T01:37:28.216" v="5385" actId="1076"/>
          <ac:spMkLst>
            <pc:docMk/>
            <pc:sldMk cId="2846876963" sldId="262"/>
            <ac:spMk id="4" creationId="{665C26B6-81C3-4B0B-8366-B8B82299F388}"/>
          </ac:spMkLst>
        </pc:spChg>
        <pc:spChg chg="add mod">
          <ac:chgData name="Alan" userId="3bdac993fcd4ced5" providerId="LiveId" clId="{FB02952A-F2BB-4FD4-9684-AF2695B04BD0}" dt="2021-03-21T01:38:33.099" v="5412" actId="1076"/>
          <ac:spMkLst>
            <pc:docMk/>
            <pc:sldMk cId="2846876963" sldId="262"/>
            <ac:spMk id="5" creationId="{C945D341-73BB-4538-B157-B98AF25A5906}"/>
          </ac:spMkLst>
        </pc:spChg>
        <pc:spChg chg="add del mod">
          <ac:chgData name="Alan" userId="3bdac993fcd4ced5" providerId="LiveId" clId="{FB02952A-F2BB-4FD4-9684-AF2695B04BD0}" dt="2021-03-20T19:29:14.458" v="3930" actId="478"/>
          <ac:spMkLst>
            <pc:docMk/>
            <pc:sldMk cId="2846876963" sldId="262"/>
            <ac:spMk id="7" creationId="{A3E588A5-EFD5-4087-A750-BE108D2281E9}"/>
          </ac:spMkLst>
        </pc:spChg>
        <pc:spChg chg="add mod">
          <ac:chgData name="Alan" userId="3bdac993fcd4ced5" providerId="LiveId" clId="{FB02952A-F2BB-4FD4-9684-AF2695B04BD0}" dt="2021-03-20T19:29:07.601" v="3929"/>
          <ac:spMkLst>
            <pc:docMk/>
            <pc:sldMk cId="2846876963" sldId="262"/>
            <ac:spMk id="9" creationId="{3FFA0DAB-685B-4E0C-9EE4-620E043702F5}"/>
          </ac:spMkLst>
        </pc:spChg>
        <pc:spChg chg="add mod">
          <ac:chgData name="Alan" userId="3bdac993fcd4ced5" providerId="LiveId" clId="{FB02952A-F2BB-4FD4-9684-AF2695B04BD0}" dt="2021-03-21T01:38:44.139" v="5426" actId="1037"/>
          <ac:spMkLst>
            <pc:docMk/>
            <pc:sldMk cId="2846876963" sldId="262"/>
            <ac:spMk id="10" creationId="{2610E7D4-5ACC-408F-8610-65B9E7D2B925}"/>
          </ac:spMkLst>
        </pc:spChg>
        <pc:spChg chg="add del mod">
          <ac:chgData name="Alan" userId="3bdac993fcd4ced5" providerId="LiveId" clId="{FB02952A-F2BB-4FD4-9684-AF2695B04BD0}" dt="2021-03-21T01:44:23.932" v="5450" actId="478"/>
          <ac:spMkLst>
            <pc:docMk/>
            <pc:sldMk cId="2846876963" sldId="262"/>
            <ac:spMk id="11" creationId="{E7D9F520-0C62-4867-8833-887D44B57C7D}"/>
          </ac:spMkLst>
        </pc:spChg>
        <pc:graphicFrameChg chg="add del mod">
          <ac:chgData name="Alan" userId="3bdac993fcd4ced5" providerId="LiveId" clId="{FB02952A-F2BB-4FD4-9684-AF2695B04BD0}" dt="2021-03-21T01:38:17.828" v="5405" actId="478"/>
          <ac:graphicFrameMkLst>
            <pc:docMk/>
            <pc:sldMk cId="2846876963" sldId="262"/>
            <ac:graphicFrameMk id="7" creationId="{4B03B95C-3196-4908-86DD-99D405B50946}"/>
          </ac:graphicFrameMkLst>
        </pc:graphicFrameChg>
        <pc:picChg chg="add mod">
          <ac:chgData name="Alan" userId="3bdac993fcd4ced5" providerId="LiveId" clId="{FB02952A-F2BB-4FD4-9684-AF2695B04BD0}" dt="2021-03-21T01:37:42.019" v="5401" actId="1035"/>
          <ac:picMkLst>
            <pc:docMk/>
            <pc:sldMk cId="2846876963" sldId="262"/>
            <ac:picMk id="6" creationId="{84E75937-CADB-4C6E-AD3C-F5CE926EFA59}"/>
          </ac:picMkLst>
        </pc:picChg>
        <pc:picChg chg="add mod">
          <ac:chgData name="Alan" userId="3bdac993fcd4ced5" providerId="LiveId" clId="{FB02952A-F2BB-4FD4-9684-AF2695B04BD0}" dt="2021-03-21T01:37:42.019" v="5401" actId="1035"/>
          <ac:picMkLst>
            <pc:docMk/>
            <pc:sldMk cId="2846876963" sldId="262"/>
            <ac:picMk id="8" creationId="{0A49C268-1BEE-4D4A-B265-CC2DDA3EF289}"/>
          </ac:picMkLst>
        </pc:picChg>
      </pc:sldChg>
      <pc:sldChg chg="addSp delSp modSp add mod ord">
        <pc:chgData name="Alan" userId="3bdac993fcd4ced5" providerId="LiveId" clId="{FB02952A-F2BB-4FD4-9684-AF2695B04BD0}" dt="2021-03-20T05:37:50.610" v="3015" actId="6549"/>
        <pc:sldMkLst>
          <pc:docMk/>
          <pc:sldMk cId="1288124619" sldId="263"/>
        </pc:sldMkLst>
        <pc:spChg chg="mod">
          <ac:chgData name="Alan" userId="3bdac993fcd4ced5" providerId="LiveId" clId="{FB02952A-F2BB-4FD4-9684-AF2695B04BD0}" dt="2021-03-20T04:55:17.459" v="2701" actId="1076"/>
          <ac:spMkLst>
            <pc:docMk/>
            <pc:sldMk cId="1288124619" sldId="263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0T05:37:50.610" v="3015" actId="6549"/>
          <ac:spMkLst>
            <pc:docMk/>
            <pc:sldMk cId="1288124619" sldId="263"/>
            <ac:spMk id="3" creationId="{8DAE7B44-FCB4-4636-83B4-C7BB6EED25E9}"/>
          </ac:spMkLst>
        </pc:spChg>
        <pc:spChg chg="add del mod">
          <ac:chgData name="Alan" userId="3bdac993fcd4ced5" providerId="LiveId" clId="{FB02952A-F2BB-4FD4-9684-AF2695B04BD0}" dt="2021-03-07T01:25:30.337" v="1457" actId="478"/>
          <ac:spMkLst>
            <pc:docMk/>
            <pc:sldMk cId="1288124619" sldId="263"/>
            <ac:spMk id="4" creationId="{32FEA051-B4F7-41C2-BE23-DCA503E19817}"/>
          </ac:spMkLst>
        </pc:spChg>
        <pc:spChg chg="add mod">
          <ac:chgData name="Alan" userId="3bdac993fcd4ced5" providerId="LiveId" clId="{FB02952A-F2BB-4FD4-9684-AF2695B04BD0}" dt="2021-03-20T05:17:34.369" v="2753" actId="1076"/>
          <ac:spMkLst>
            <pc:docMk/>
            <pc:sldMk cId="1288124619" sldId="263"/>
            <ac:spMk id="5" creationId="{F6A7F5BC-6A90-40B4-A6A6-55765BA2F518}"/>
          </ac:spMkLst>
        </pc:spChg>
        <pc:spChg chg="add del mod">
          <ac:chgData name="Alan" userId="3bdac993fcd4ced5" providerId="LiveId" clId="{FB02952A-F2BB-4FD4-9684-AF2695B04BD0}" dt="2021-03-07T01:04:52.417" v="1099" actId="21"/>
          <ac:spMkLst>
            <pc:docMk/>
            <pc:sldMk cId="1288124619" sldId="263"/>
            <ac:spMk id="6" creationId="{D1D9F0FF-4B26-45F8-A84C-D3211AF93107}"/>
          </ac:spMkLst>
        </pc:spChg>
        <pc:spChg chg="add del">
          <ac:chgData name="Alan" userId="3bdac993fcd4ced5" providerId="LiveId" clId="{FB02952A-F2BB-4FD4-9684-AF2695B04BD0}" dt="2021-03-07T01:11:46.837" v="1202"/>
          <ac:spMkLst>
            <pc:docMk/>
            <pc:sldMk cId="1288124619" sldId="263"/>
            <ac:spMk id="7" creationId="{14D1A697-0136-4D95-880E-BB335B1D58DF}"/>
          </ac:spMkLst>
        </pc:spChg>
        <pc:spChg chg="add del mod">
          <ac:chgData name="Alan" userId="3bdac993fcd4ced5" providerId="LiveId" clId="{FB02952A-F2BB-4FD4-9684-AF2695B04BD0}" dt="2021-03-07T01:11:46.247" v="1201"/>
          <ac:spMkLst>
            <pc:docMk/>
            <pc:sldMk cId="1288124619" sldId="263"/>
            <ac:spMk id="8" creationId="{A0F705CF-96FD-4DF2-9026-3D25F56BA0F5}"/>
          </ac:spMkLst>
        </pc:spChg>
        <pc:spChg chg="add del">
          <ac:chgData name="Alan" userId="3bdac993fcd4ced5" providerId="LiveId" clId="{FB02952A-F2BB-4FD4-9684-AF2695B04BD0}" dt="2021-03-07T01:11:51.962" v="1204"/>
          <ac:spMkLst>
            <pc:docMk/>
            <pc:sldMk cId="1288124619" sldId="263"/>
            <ac:spMk id="9" creationId="{390901A8-058D-4FE2-A383-7596CF49BCBF}"/>
          </ac:spMkLst>
        </pc:spChg>
        <pc:picChg chg="add del mod">
          <ac:chgData name="Alan" userId="3bdac993fcd4ced5" providerId="LiveId" clId="{FB02952A-F2BB-4FD4-9684-AF2695B04BD0}" dt="2021-03-07T01:28:44.506" v="1475" actId="21"/>
          <ac:picMkLst>
            <pc:docMk/>
            <pc:sldMk cId="1288124619" sldId="263"/>
            <ac:picMk id="11" creationId="{44B7EBAD-1C05-46FF-8D49-A4C4DD609FA0}"/>
          </ac:picMkLst>
        </pc:picChg>
        <pc:picChg chg="add mod ord">
          <ac:chgData name="Alan" userId="3bdac993fcd4ced5" providerId="LiveId" clId="{FB02952A-F2BB-4FD4-9684-AF2695B04BD0}" dt="2021-03-07T01:30:46.741" v="1490" actId="1076"/>
          <ac:picMkLst>
            <pc:docMk/>
            <pc:sldMk cId="1288124619" sldId="263"/>
            <ac:picMk id="12" creationId="{4982F63D-FC37-4E68-92E5-957A54CA6347}"/>
          </ac:picMkLst>
        </pc:picChg>
      </pc:sldChg>
      <pc:sldChg chg="addSp delSp modSp add mod ord">
        <pc:chgData name="Alan" userId="3bdac993fcd4ced5" providerId="LiveId" clId="{FB02952A-F2BB-4FD4-9684-AF2695B04BD0}" dt="2021-03-20T05:20:55.832" v="2929" actId="1076"/>
        <pc:sldMkLst>
          <pc:docMk/>
          <pc:sldMk cId="2050064554" sldId="264"/>
        </pc:sldMkLst>
        <pc:spChg chg="mod">
          <ac:chgData name="Alan" userId="3bdac993fcd4ced5" providerId="LiveId" clId="{FB02952A-F2BB-4FD4-9684-AF2695B04BD0}" dt="2021-03-06T23:26:55.736" v="495" actId="6549"/>
          <ac:spMkLst>
            <pc:docMk/>
            <pc:sldMk cId="2050064554" sldId="264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0T05:20:25.952" v="2927" actId="20577"/>
          <ac:spMkLst>
            <pc:docMk/>
            <pc:sldMk cId="2050064554" sldId="264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07T01:06:27.582" v="1124" actId="1076"/>
          <ac:spMkLst>
            <pc:docMk/>
            <pc:sldMk cId="2050064554" sldId="264"/>
            <ac:spMk id="4" creationId="{665C26B6-81C3-4B0B-8366-B8B82299F388}"/>
          </ac:spMkLst>
        </pc:spChg>
        <pc:spChg chg="add del mod">
          <ac:chgData name="Alan" userId="3bdac993fcd4ced5" providerId="LiveId" clId="{FB02952A-F2BB-4FD4-9684-AF2695B04BD0}" dt="2021-03-07T01:27:38.406" v="1463" actId="478"/>
          <ac:spMkLst>
            <pc:docMk/>
            <pc:sldMk cId="2050064554" sldId="264"/>
            <ac:spMk id="5" creationId="{405C1C88-B66F-457F-9242-D2EB5F06B51C}"/>
          </ac:spMkLst>
        </pc:spChg>
        <pc:spChg chg="add mod">
          <ac:chgData name="Alan" userId="3bdac993fcd4ced5" providerId="LiveId" clId="{FB02952A-F2BB-4FD4-9684-AF2695B04BD0}" dt="2021-03-20T05:20:55.832" v="2929" actId="1076"/>
          <ac:spMkLst>
            <pc:docMk/>
            <pc:sldMk cId="2050064554" sldId="264"/>
            <ac:spMk id="6" creationId="{2EA96CD1-0D82-4328-8C87-D11D09ECFCFC}"/>
          </ac:spMkLst>
        </pc:spChg>
        <pc:picChg chg="add del mod">
          <ac:chgData name="Alan" userId="3bdac993fcd4ced5" providerId="LiveId" clId="{FB02952A-F2BB-4FD4-9684-AF2695B04BD0}" dt="2021-03-07T01:29:09.980" v="1478" actId="478"/>
          <ac:picMkLst>
            <pc:docMk/>
            <pc:sldMk cId="2050064554" sldId="264"/>
            <ac:picMk id="8" creationId="{50CC4C8C-D661-47B0-AD34-FA53469EAC36}"/>
          </ac:picMkLst>
        </pc:picChg>
        <pc:picChg chg="add mod">
          <ac:chgData name="Alan" userId="3bdac993fcd4ced5" providerId="LiveId" clId="{FB02952A-F2BB-4FD4-9684-AF2695B04BD0}" dt="2021-03-07T01:32:02.704" v="1495" actId="1076"/>
          <ac:picMkLst>
            <pc:docMk/>
            <pc:sldMk cId="2050064554" sldId="264"/>
            <ac:picMk id="9" creationId="{C431E3C1-27F2-4AD5-87A2-9862A935F241}"/>
          </ac:picMkLst>
        </pc:picChg>
      </pc:sldChg>
      <pc:sldChg chg="addSp delSp modSp add mod ord">
        <pc:chgData name="Alan" userId="3bdac993fcd4ced5" providerId="LiveId" clId="{FB02952A-F2BB-4FD4-9684-AF2695B04BD0}" dt="2021-03-21T01:08:50.008" v="5228"/>
        <pc:sldMkLst>
          <pc:docMk/>
          <pc:sldMk cId="3049379395" sldId="265"/>
        </pc:sldMkLst>
        <pc:spChg chg="del">
          <ac:chgData name="Alan" userId="3bdac993fcd4ced5" providerId="LiveId" clId="{FB02952A-F2BB-4FD4-9684-AF2695B04BD0}" dt="2021-03-20T19:28:48.718" v="3922" actId="478"/>
          <ac:spMkLst>
            <pc:docMk/>
            <pc:sldMk cId="3049379395" sldId="265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1T01:07:04.330" v="5224" actId="1076"/>
          <ac:spMkLst>
            <pc:docMk/>
            <pc:sldMk cId="3049379395" sldId="265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21T01:03:28.611" v="5080" actId="6549"/>
          <ac:spMkLst>
            <pc:docMk/>
            <pc:sldMk cId="3049379395" sldId="265"/>
            <ac:spMk id="4" creationId="{665C26B6-81C3-4B0B-8366-B8B82299F388}"/>
          </ac:spMkLst>
        </pc:spChg>
        <pc:spChg chg="add mod">
          <ac:chgData name="Alan" userId="3bdac993fcd4ced5" providerId="LiveId" clId="{FB02952A-F2BB-4FD4-9684-AF2695B04BD0}" dt="2021-03-21T01:06:09.408" v="5204" actId="20577"/>
          <ac:spMkLst>
            <pc:docMk/>
            <pc:sldMk cId="3049379395" sldId="265"/>
            <ac:spMk id="5" creationId="{C01D06C2-2EF3-4FF4-8DF6-E335DAC8360D}"/>
          </ac:spMkLst>
        </pc:spChg>
        <pc:spChg chg="add del mod">
          <ac:chgData name="Alan" userId="3bdac993fcd4ced5" providerId="LiveId" clId="{FB02952A-F2BB-4FD4-9684-AF2695B04BD0}" dt="2021-03-20T19:29:28.005" v="3933" actId="478"/>
          <ac:spMkLst>
            <pc:docMk/>
            <pc:sldMk cId="3049379395" sldId="265"/>
            <ac:spMk id="7" creationId="{53BBA5D1-6AED-4CED-BC6B-6B6AAD636479}"/>
          </ac:spMkLst>
        </pc:spChg>
        <pc:spChg chg="add mod">
          <ac:chgData name="Alan" userId="3bdac993fcd4ced5" providerId="LiveId" clId="{FB02952A-F2BB-4FD4-9684-AF2695B04BD0}" dt="2021-03-20T19:28:49.234" v="3923"/>
          <ac:spMkLst>
            <pc:docMk/>
            <pc:sldMk cId="3049379395" sldId="265"/>
            <ac:spMk id="8" creationId="{5B754439-3782-40A7-A46F-832624A68C18}"/>
          </ac:spMkLst>
        </pc:spChg>
        <pc:spChg chg="add mod">
          <ac:chgData name="Alan" userId="3bdac993fcd4ced5" providerId="LiveId" clId="{FB02952A-F2BB-4FD4-9684-AF2695B04BD0}" dt="2021-03-21T01:06:37.275" v="5220" actId="1076"/>
          <ac:spMkLst>
            <pc:docMk/>
            <pc:sldMk cId="3049379395" sldId="265"/>
            <ac:spMk id="9" creationId="{9517CA8B-2258-4537-8DDD-5DF4B78302A0}"/>
          </ac:spMkLst>
        </pc:spChg>
        <pc:picChg chg="add del mod">
          <ac:chgData name="Alan" userId="3bdac993fcd4ced5" providerId="LiveId" clId="{FB02952A-F2BB-4FD4-9684-AF2695B04BD0}" dt="2021-03-20T21:50:05.990" v="4845" actId="478"/>
          <ac:picMkLst>
            <pc:docMk/>
            <pc:sldMk cId="3049379395" sldId="265"/>
            <ac:picMk id="10" creationId="{6B2D7A85-EF10-4C17-9D34-808B1D3A555F}"/>
          </ac:picMkLst>
        </pc:picChg>
        <pc:picChg chg="add mod">
          <ac:chgData name="Alan" userId="3bdac993fcd4ced5" providerId="LiveId" clId="{FB02952A-F2BB-4FD4-9684-AF2695B04BD0}" dt="2021-03-20T23:07:15.714" v="5032" actId="1076"/>
          <ac:picMkLst>
            <pc:docMk/>
            <pc:sldMk cId="3049379395" sldId="265"/>
            <ac:picMk id="12" creationId="{91E63D90-0A85-4745-9E0A-463FEB55B715}"/>
          </ac:picMkLst>
        </pc:picChg>
        <pc:cxnChg chg="add mod">
          <ac:chgData name="Alan" userId="3bdac993fcd4ced5" providerId="LiveId" clId="{FB02952A-F2BB-4FD4-9684-AF2695B04BD0}" dt="2021-03-21T01:06:50.524" v="5223" actId="14100"/>
          <ac:cxnSpMkLst>
            <pc:docMk/>
            <pc:sldMk cId="3049379395" sldId="265"/>
            <ac:cxnSpMk id="7" creationId="{4F0D3E50-FA1A-48C8-AB5E-4848027FA484}"/>
          </ac:cxnSpMkLst>
        </pc:cxnChg>
      </pc:sldChg>
      <pc:sldChg chg="addSp delSp modSp add mod">
        <pc:chgData name="Alan" userId="3bdac993fcd4ced5" providerId="LiveId" clId="{FB02952A-F2BB-4FD4-9684-AF2695B04BD0}" dt="2021-03-21T01:14:28.041" v="5357" actId="20577"/>
        <pc:sldMkLst>
          <pc:docMk/>
          <pc:sldMk cId="2662935723" sldId="266"/>
        </pc:sldMkLst>
        <pc:spChg chg="del">
          <ac:chgData name="Alan" userId="3bdac993fcd4ced5" providerId="LiveId" clId="{FB02952A-F2BB-4FD4-9684-AF2695B04BD0}" dt="2021-03-20T19:28:53.589" v="3924" actId="478"/>
          <ac:spMkLst>
            <pc:docMk/>
            <pc:sldMk cId="2662935723" sldId="266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07T02:05:36.444" v="1975" actId="1076"/>
          <ac:spMkLst>
            <pc:docMk/>
            <pc:sldMk cId="2662935723" sldId="266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21T01:14:28.041" v="5357" actId="20577"/>
          <ac:spMkLst>
            <pc:docMk/>
            <pc:sldMk cId="2662935723" sldId="266"/>
            <ac:spMk id="4" creationId="{665C26B6-81C3-4B0B-8366-B8B82299F388}"/>
          </ac:spMkLst>
        </pc:spChg>
        <pc:spChg chg="del">
          <ac:chgData name="Alan" userId="3bdac993fcd4ced5" providerId="LiveId" clId="{FB02952A-F2BB-4FD4-9684-AF2695B04BD0}" dt="2021-03-07T02:05:25.591" v="1968" actId="478"/>
          <ac:spMkLst>
            <pc:docMk/>
            <pc:sldMk cId="2662935723" sldId="266"/>
            <ac:spMk id="5" creationId="{C01D06C2-2EF3-4FF4-8DF6-E335DAC8360D}"/>
          </ac:spMkLst>
        </pc:spChg>
        <pc:spChg chg="add del mod">
          <ac:chgData name="Alan" userId="3bdac993fcd4ced5" providerId="LiveId" clId="{FB02952A-F2BB-4FD4-9684-AF2695B04BD0}" dt="2021-03-20T19:29:25.439" v="3932" actId="478"/>
          <ac:spMkLst>
            <pc:docMk/>
            <pc:sldMk cId="2662935723" sldId="266"/>
            <ac:spMk id="6" creationId="{9CBEE5DC-1A9E-4432-830D-D1CD10203FEC}"/>
          </ac:spMkLst>
        </pc:spChg>
        <pc:spChg chg="add mod">
          <ac:chgData name="Alan" userId="3bdac993fcd4ced5" providerId="LiveId" clId="{FB02952A-F2BB-4FD4-9684-AF2695B04BD0}" dt="2021-03-20T19:28:54.158" v="3925"/>
          <ac:spMkLst>
            <pc:docMk/>
            <pc:sldMk cId="2662935723" sldId="266"/>
            <ac:spMk id="7" creationId="{AA71B105-B68F-4B90-BC99-86FD311454C8}"/>
          </ac:spMkLst>
        </pc:spChg>
        <pc:picChg chg="add mod">
          <ac:chgData name="Alan" userId="3bdac993fcd4ced5" providerId="LiveId" clId="{FB02952A-F2BB-4FD4-9684-AF2695B04BD0}" dt="2021-03-20T21:49:23.089" v="4844" actId="14100"/>
          <ac:picMkLst>
            <pc:docMk/>
            <pc:sldMk cId="2662935723" sldId="266"/>
            <ac:picMk id="9" creationId="{723A18A2-64EE-49E0-AAF6-A72308A1FD65}"/>
          </ac:picMkLst>
        </pc:picChg>
      </pc:sldChg>
      <pc:sldChg chg="delSp modSp add mod">
        <pc:chgData name="Alan" userId="3bdac993fcd4ced5" providerId="LiveId" clId="{FB02952A-F2BB-4FD4-9684-AF2695B04BD0}" dt="2021-03-20T19:06:43.310" v="3210" actId="20577"/>
        <pc:sldMkLst>
          <pc:docMk/>
          <pc:sldMk cId="1754023754" sldId="267"/>
        </pc:sldMkLst>
        <pc:spChg chg="mod">
          <ac:chgData name="Alan" userId="3bdac993fcd4ced5" providerId="LiveId" clId="{FB02952A-F2BB-4FD4-9684-AF2695B04BD0}" dt="2021-03-20T19:06:43.310" v="3210" actId="20577"/>
          <ac:spMkLst>
            <pc:docMk/>
            <pc:sldMk cId="1754023754" sldId="267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08T04:36:10.463" v="2464" actId="1035"/>
          <ac:spMkLst>
            <pc:docMk/>
            <pc:sldMk cId="1754023754" sldId="267"/>
            <ac:spMk id="4" creationId="{665C26B6-81C3-4B0B-8366-B8B82299F388}"/>
          </ac:spMkLst>
        </pc:spChg>
        <pc:spChg chg="del">
          <ac:chgData name="Alan" userId="3bdac993fcd4ced5" providerId="LiveId" clId="{FB02952A-F2BB-4FD4-9684-AF2695B04BD0}" dt="2021-03-08T04:06:09.980" v="2149" actId="478"/>
          <ac:spMkLst>
            <pc:docMk/>
            <pc:sldMk cId="1754023754" sldId="267"/>
            <ac:spMk id="6" creationId="{2EA96CD1-0D82-4328-8C87-D11D09ECFCFC}"/>
          </ac:spMkLst>
        </pc:spChg>
        <pc:picChg chg="del">
          <ac:chgData name="Alan" userId="3bdac993fcd4ced5" providerId="LiveId" clId="{FB02952A-F2BB-4FD4-9684-AF2695B04BD0}" dt="2021-03-08T04:06:10.505" v="2150" actId="478"/>
          <ac:picMkLst>
            <pc:docMk/>
            <pc:sldMk cId="1754023754" sldId="267"/>
            <ac:picMk id="9" creationId="{C431E3C1-27F2-4AD5-87A2-9862A935F241}"/>
          </ac:picMkLst>
        </pc:picChg>
      </pc:sldChg>
      <pc:sldChg chg="addSp delSp modSp add mod">
        <pc:chgData name="Alan" userId="3bdac993fcd4ced5" providerId="LiveId" clId="{FB02952A-F2BB-4FD4-9684-AF2695B04BD0}" dt="2021-03-21T01:15:21.176" v="5381" actId="20577"/>
        <pc:sldMkLst>
          <pc:docMk/>
          <pc:sldMk cId="238716459" sldId="268"/>
        </pc:sldMkLst>
        <pc:spChg chg="del">
          <ac:chgData name="Alan" userId="3bdac993fcd4ced5" providerId="LiveId" clId="{FB02952A-F2BB-4FD4-9684-AF2695B04BD0}" dt="2021-03-20T19:28:58.599" v="3926" actId="478"/>
          <ac:spMkLst>
            <pc:docMk/>
            <pc:sldMk cId="238716459" sldId="268"/>
            <ac:spMk id="2" creationId="{046A533B-216C-44AB-AE36-5B5E08A9237A}"/>
          </ac:spMkLst>
        </pc:spChg>
        <pc:spChg chg="mod">
          <ac:chgData name="Alan" userId="3bdac993fcd4ced5" providerId="LiveId" clId="{FB02952A-F2BB-4FD4-9684-AF2695B04BD0}" dt="2021-03-20T22:56:31.145" v="4895" actId="5793"/>
          <ac:spMkLst>
            <pc:docMk/>
            <pc:sldMk cId="238716459" sldId="268"/>
            <ac:spMk id="3" creationId="{8DAE7B44-FCB4-4636-83B4-C7BB6EED25E9}"/>
          </ac:spMkLst>
        </pc:spChg>
        <pc:spChg chg="mod">
          <ac:chgData name="Alan" userId="3bdac993fcd4ced5" providerId="LiveId" clId="{FB02952A-F2BB-4FD4-9684-AF2695B04BD0}" dt="2021-03-21T01:15:21.176" v="5381" actId="20577"/>
          <ac:spMkLst>
            <pc:docMk/>
            <pc:sldMk cId="238716459" sldId="268"/>
            <ac:spMk id="4" creationId="{665C26B6-81C3-4B0B-8366-B8B82299F388}"/>
          </ac:spMkLst>
        </pc:spChg>
        <pc:spChg chg="add del mod">
          <ac:chgData name="Alan" userId="3bdac993fcd4ced5" providerId="LiveId" clId="{FB02952A-F2BB-4FD4-9684-AF2695B04BD0}" dt="2021-03-20T19:29:20.951" v="3931" actId="478"/>
          <ac:spMkLst>
            <pc:docMk/>
            <pc:sldMk cId="238716459" sldId="268"/>
            <ac:spMk id="6" creationId="{0F2334E4-4ED6-4104-8423-561E2D8ACA36}"/>
          </ac:spMkLst>
        </pc:spChg>
        <pc:spChg chg="add mod">
          <ac:chgData name="Alan" userId="3bdac993fcd4ced5" providerId="LiveId" clId="{FB02952A-F2BB-4FD4-9684-AF2695B04BD0}" dt="2021-03-20T19:28:59.463" v="3927"/>
          <ac:spMkLst>
            <pc:docMk/>
            <pc:sldMk cId="238716459" sldId="268"/>
            <ac:spMk id="7" creationId="{7B0F2057-9B93-4DEE-9E54-43469407655D}"/>
          </ac:spMkLst>
        </pc:spChg>
        <pc:spChg chg="add mod">
          <ac:chgData name="Alan" userId="3bdac993fcd4ced5" providerId="LiveId" clId="{FB02952A-F2BB-4FD4-9684-AF2695B04BD0}" dt="2021-03-20T22:57:01.119" v="4932" actId="6549"/>
          <ac:spMkLst>
            <pc:docMk/>
            <pc:sldMk cId="238716459" sldId="268"/>
            <ac:spMk id="10" creationId="{701A247B-CDC6-4122-8414-DF23AF25E3B7}"/>
          </ac:spMkLst>
        </pc:spChg>
        <pc:picChg chg="add mod">
          <ac:chgData name="Alan" userId="3bdac993fcd4ced5" providerId="LiveId" clId="{FB02952A-F2BB-4FD4-9684-AF2695B04BD0}" dt="2021-03-20T22:56:04.755" v="4887" actId="14100"/>
          <ac:picMkLst>
            <pc:docMk/>
            <pc:sldMk cId="238716459" sldId="268"/>
            <ac:picMk id="9" creationId="{3B4E719E-901C-4714-A1B4-AD191FF01E91}"/>
          </ac:picMkLst>
        </pc:picChg>
        <pc:picChg chg="add mod">
          <ac:chgData name="Alan" userId="3bdac993fcd4ced5" providerId="LiveId" clId="{FB02952A-F2BB-4FD4-9684-AF2695B04BD0}" dt="2021-03-20T22:58:15.879" v="4936" actId="14100"/>
          <ac:picMkLst>
            <pc:docMk/>
            <pc:sldMk cId="238716459" sldId="268"/>
            <ac:picMk id="12" creationId="{796CE383-24B5-4987-830A-F480FC0A4C24}"/>
          </ac:picMkLst>
        </pc:picChg>
      </pc:sldChg>
      <pc:sldChg chg="addSp modSp mod">
        <pc:chgData name="Alan" userId="3bdac993fcd4ced5" providerId="LiveId" clId="{FB02952A-F2BB-4FD4-9684-AF2695B04BD0}" dt="2021-03-20T19:11:22.435" v="3296" actId="1038"/>
        <pc:sldMkLst>
          <pc:docMk/>
          <pc:sldMk cId="1861188206" sldId="269"/>
        </pc:sldMkLst>
        <pc:spChg chg="mod">
          <ac:chgData name="Alan" userId="3bdac993fcd4ced5" providerId="LiveId" clId="{FB02952A-F2BB-4FD4-9684-AF2695B04BD0}" dt="2021-03-20T19:11:22.435" v="3296" actId="1038"/>
          <ac:spMkLst>
            <pc:docMk/>
            <pc:sldMk cId="1861188206" sldId="269"/>
            <ac:spMk id="4" creationId="{665C26B6-81C3-4B0B-8366-B8B82299F388}"/>
          </ac:spMkLst>
        </pc:spChg>
        <pc:spChg chg="add mod">
          <ac:chgData name="Alan" userId="3bdac993fcd4ced5" providerId="LiveId" clId="{FB02952A-F2BB-4FD4-9684-AF2695B04BD0}" dt="2021-03-20T19:10:49.677" v="3281" actId="1036"/>
          <ac:spMkLst>
            <pc:docMk/>
            <pc:sldMk cId="1861188206" sldId="269"/>
            <ac:spMk id="5" creationId="{3ECA953A-2397-450A-8896-DF9053EE1085}"/>
          </ac:spMkLst>
        </pc:spChg>
        <pc:spChg chg="add mod">
          <ac:chgData name="Alan" userId="3bdac993fcd4ced5" providerId="LiveId" clId="{FB02952A-F2BB-4FD4-9684-AF2695B04BD0}" dt="2021-03-20T19:10:54.799" v="3291" actId="1035"/>
          <ac:spMkLst>
            <pc:docMk/>
            <pc:sldMk cId="1861188206" sldId="269"/>
            <ac:spMk id="7" creationId="{BE7F5FBF-61E0-4F84-940D-52E15456F894}"/>
          </ac:spMkLst>
        </pc:spChg>
        <pc:spChg chg="add mod">
          <ac:chgData name="Alan" userId="3bdac993fcd4ced5" providerId="LiveId" clId="{FB02952A-F2BB-4FD4-9684-AF2695B04BD0}" dt="2021-03-20T19:08:13.778" v="3219" actId="1076"/>
          <ac:spMkLst>
            <pc:docMk/>
            <pc:sldMk cId="1861188206" sldId="269"/>
            <ac:spMk id="8" creationId="{13A35A73-D6D7-4C6C-B494-4E09B512FB09}"/>
          </ac:spMkLst>
        </pc:spChg>
      </pc:sldChg>
    </pc:docChg>
  </pc:docChgLst>
  <pc:docChgLst>
    <pc:chgData name="Alan Radford" userId="3bdac993fcd4ced5" providerId="LiveId" clId="{6437BC5E-C6D2-4F88-A49E-3A76BB8EED7D}"/>
    <pc:docChg chg="custSel addSld modSld">
      <pc:chgData name="Alan Radford" userId="3bdac993fcd4ced5" providerId="LiveId" clId="{6437BC5E-C6D2-4F88-A49E-3A76BB8EED7D}" dt="2021-03-20T23:59:26.676" v="46" actId="1076"/>
      <pc:docMkLst>
        <pc:docMk/>
      </pc:docMkLst>
      <pc:sldChg chg="addSp modSp mod">
        <pc:chgData name="Alan Radford" userId="3bdac993fcd4ced5" providerId="LiveId" clId="{6437BC5E-C6D2-4F88-A49E-3A76BB8EED7D}" dt="2021-03-20T23:59:26.676" v="46" actId="1076"/>
        <pc:sldMkLst>
          <pc:docMk/>
          <pc:sldMk cId="3049379395" sldId="265"/>
        </pc:sldMkLst>
        <pc:picChg chg="add mod">
          <ac:chgData name="Alan Radford" userId="3bdac993fcd4ced5" providerId="LiveId" clId="{6437BC5E-C6D2-4F88-A49E-3A76BB8EED7D}" dt="2021-03-20T23:59:26.676" v="46" actId="1076"/>
          <ac:picMkLst>
            <pc:docMk/>
            <pc:sldMk cId="3049379395" sldId="265"/>
            <ac:picMk id="6" creationId="{FE482404-D215-48F4-A8A0-A652A4ADC688}"/>
          </ac:picMkLst>
        </pc:picChg>
      </pc:sldChg>
      <pc:sldChg chg="addSp delSp modSp add mod">
        <pc:chgData name="Alan Radford" userId="3bdac993fcd4ced5" providerId="LiveId" clId="{6437BC5E-C6D2-4F88-A49E-3A76BB8EED7D}" dt="2021-03-17T20:59:56.682" v="40" actId="14100"/>
        <pc:sldMkLst>
          <pc:docMk/>
          <pc:sldMk cId="1861188206" sldId="269"/>
        </pc:sldMkLst>
        <pc:spChg chg="del">
          <ac:chgData name="Alan Radford" userId="3bdac993fcd4ced5" providerId="LiveId" clId="{6437BC5E-C6D2-4F88-A49E-3A76BB8EED7D}" dt="2021-03-17T20:58:53.230" v="32" actId="478"/>
          <ac:spMkLst>
            <pc:docMk/>
            <pc:sldMk cId="1861188206" sldId="269"/>
            <ac:spMk id="3" creationId="{8DAE7B44-FCB4-4636-83B4-C7BB6EED25E9}"/>
          </ac:spMkLst>
        </pc:spChg>
        <pc:spChg chg="mod">
          <ac:chgData name="Alan Radford" userId="3bdac993fcd4ced5" providerId="LiveId" clId="{6437BC5E-C6D2-4F88-A49E-3A76BB8EED7D}" dt="2021-03-17T20:59:56.682" v="40" actId="14100"/>
          <ac:spMkLst>
            <pc:docMk/>
            <pc:sldMk cId="1861188206" sldId="269"/>
            <ac:spMk id="4" creationId="{665C26B6-81C3-4B0B-8366-B8B82299F388}"/>
          </ac:spMkLst>
        </pc:spChg>
        <pc:spChg chg="add del mod">
          <ac:chgData name="Alan Radford" userId="3bdac993fcd4ced5" providerId="LiveId" clId="{6437BC5E-C6D2-4F88-A49E-3A76BB8EED7D}" dt="2021-03-17T20:58:55.856" v="33" actId="478"/>
          <ac:spMkLst>
            <pc:docMk/>
            <pc:sldMk cId="1861188206" sldId="269"/>
            <ac:spMk id="6" creationId="{F948D857-ECB5-4ED7-A9A5-4285EFE0AA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0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008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83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982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734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246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7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65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34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17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52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3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2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9B702C-F5D6-41D6-9124-3A8B4C5BB59A}" type="datetimeFigureOut">
              <a:rPr lang="en-NZ" smtClean="0"/>
              <a:t>23/03/2021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C5D1-5FDF-45BE-8BDD-94529D924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72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_/dp/1098114833?tag=oreilly20-20" TargetMode="External"/><Relationship Id="rId3" Type="http://schemas.openxmlformats.org/officeDocument/2006/relationships/hyperlink" Target="https://www.kaggle.com/learn/intro-to-game-ai-and-reinforcement-learning" TargetMode="External"/><Relationship Id="rId7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www.kaggle.com/c/hungry-gee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67RJH3V7Yw&amp;list=PLMsTLcO6ettgmyLVrcPvFLYi2Rs-R4JOE" TargetMode="External"/><Relationship Id="rId5" Type="http://schemas.openxmlformats.org/officeDocument/2006/relationships/hyperlink" Target="https://www.kaggle.com/ks2019/handy-rl-training-notebook" TargetMode="External"/><Relationship Id="rId4" Type="http://schemas.openxmlformats.org/officeDocument/2006/relationships/hyperlink" Target="https://github.com/Kaggle/kaggle-environments" TargetMode="External"/><Relationship Id="rId9" Type="http://schemas.openxmlformats.org/officeDocument/2006/relationships/hyperlink" Target="https://github.com/dennybritz/reinforcement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kaggle-environments/" TargetMode="External"/><Relationship Id="rId2" Type="http://schemas.openxmlformats.org/officeDocument/2006/relationships/hyperlink" Target="https://www.kaggle.com/ace147/random-dir-straight-g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ihelon/hungry-geese-agents-comparison" TargetMode="External"/><Relationship Id="rId4" Type="http://schemas.openxmlformats.org/officeDocument/2006/relationships/hyperlink" Target="https://github.com/Kaggle/kaggle-environm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boxing-gloves-vector.png.ph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o5Nlbqd-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553" y="826762"/>
            <a:ext cx="9492530" cy="1891747"/>
          </a:xfrm>
        </p:spPr>
        <p:txBody>
          <a:bodyPr>
            <a:noAutofit/>
          </a:bodyPr>
          <a:lstStyle/>
          <a:p>
            <a:pPr algn="ctr"/>
            <a:r>
              <a:rPr lang="en-NZ" sz="4800" dirty="0"/>
              <a:t>Introduction to Simulation Competitions on Kaggle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89B132-4D4E-4402-9960-8FA96BC1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363" y="3196409"/>
            <a:ext cx="6418378" cy="2130950"/>
          </a:xfrm>
        </p:spPr>
        <p:txBody>
          <a:bodyPr>
            <a:normAutofit/>
          </a:bodyPr>
          <a:lstStyle/>
          <a:p>
            <a:pPr algn="ctr"/>
            <a:r>
              <a:rPr lang="en-NZ" sz="4400" cap="none" dirty="0"/>
              <a:t>Rock, Paper, Scissors </a:t>
            </a:r>
          </a:p>
          <a:p>
            <a:pPr algn="ctr">
              <a:lnSpc>
                <a:spcPct val="200000"/>
              </a:lnSpc>
            </a:pPr>
            <a:r>
              <a:rPr lang="en-NZ" sz="2400" cap="none" dirty="0"/>
              <a:t>and</a:t>
            </a:r>
            <a:r>
              <a:rPr lang="en-NZ" sz="4400" cap="none" dirty="0"/>
              <a:t> Hungry Geese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A5899-620E-486A-BE5F-3C3E3CDC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22" y="3065260"/>
            <a:ext cx="3781294" cy="1084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B9B53-27F0-4E92-BFF3-572A392F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22" y="4401233"/>
            <a:ext cx="3781294" cy="12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32" y="263770"/>
            <a:ext cx="8825658" cy="489439"/>
          </a:xfrm>
        </p:spPr>
        <p:txBody>
          <a:bodyPr>
            <a:noAutofit/>
          </a:bodyPr>
          <a:lstStyle/>
          <a:p>
            <a:r>
              <a:rPr lang="en-NZ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Hungry Geese Competition 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92" y="1456592"/>
            <a:ext cx="5548365" cy="4232031"/>
          </a:xfrm>
        </p:spPr>
        <p:txBody>
          <a:bodyPr>
            <a:normAutofit/>
          </a:bodyPr>
          <a:lstStyle/>
          <a:p>
            <a:r>
              <a:rPr lang="en-NZ" cap="none" dirty="0"/>
              <a:t>How do 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Avoid being trapped by my opponents… or myself?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Trap my opponents?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Stop them from getting the food?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Make sure I get the food first? </a:t>
            </a:r>
          </a:p>
          <a:p>
            <a:endParaRPr lang="en-NZ" cap="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16952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This competition has more ‘game angles’: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96CD1-0D82-4328-8C87-D11D09ECFCFC}"/>
              </a:ext>
            </a:extLst>
          </p:cNvPr>
          <p:cNvSpPr txBox="1"/>
          <p:nvPr/>
        </p:nvSpPr>
        <p:spPr>
          <a:xfrm>
            <a:off x="818456" y="4138863"/>
            <a:ext cx="51302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Extensive research exists in building Snake models using reinforcement learning, Q-learning, neural networks, and more.  Take your grid-based reinforcement learning knowledge to the next level with this exciting new challenge!  (Kaggle)</a:t>
            </a:r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1E3C1-27F2-4AD5-87A2-9862A935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07" y="1595804"/>
            <a:ext cx="5538801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32" y="263770"/>
            <a:ext cx="8825658" cy="489439"/>
          </a:xfrm>
        </p:spPr>
        <p:txBody>
          <a:bodyPr>
            <a:noAutofit/>
          </a:bodyPr>
          <a:lstStyle/>
          <a:p>
            <a:r>
              <a:rPr lang="en-NZ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Hungry Geese Competition 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9" y="1456591"/>
            <a:ext cx="10920046" cy="4785946"/>
          </a:xfrm>
        </p:spPr>
        <p:txBody>
          <a:bodyPr>
            <a:normAutofit lnSpcReduction="10000"/>
          </a:bodyPr>
          <a:lstStyle/>
          <a:p>
            <a:r>
              <a:rPr lang="en-NZ" sz="2800" cap="none" dirty="0"/>
              <a:t>Kaggle: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>
                <a:hlinkClick r:id="rId2"/>
              </a:rPr>
              <a:t>https://www.kaggle.com/c/hungry-geese</a:t>
            </a:r>
            <a:r>
              <a:rPr lang="en-NZ" sz="1800" cap="none" dirty="0"/>
              <a:t> (Run a starter kernel and submit)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>
                <a:hlinkClick r:id="rId3"/>
              </a:rPr>
              <a:t>https://www.kaggle.com/learn/intro-to-game-ai-and-reinforcement-learning</a:t>
            </a:r>
            <a:r>
              <a:rPr lang="en-NZ" sz="1800" cap="non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/>
              <a:t>Kaggle-environments API: </a:t>
            </a:r>
            <a:r>
              <a:rPr lang="en-NZ" sz="1800" cap="none" dirty="0">
                <a:hlinkClick r:id="rId4"/>
              </a:rPr>
              <a:t>https://github.com/Kaggle/kaggle-environments</a:t>
            </a:r>
            <a:r>
              <a:rPr lang="en-NZ" sz="1800" cap="non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>
                <a:hlinkClick r:id="rId5"/>
              </a:rPr>
              <a:t>https://www.kaggle.com/ks2019/handy-rl-training-notebook</a:t>
            </a:r>
            <a:r>
              <a:rPr lang="en-NZ" sz="1800" cap="none" dirty="0"/>
              <a:t> </a:t>
            </a:r>
          </a:p>
          <a:p>
            <a:r>
              <a:rPr lang="en-NZ" sz="2800" cap="none" dirty="0"/>
              <a:t>Reinforcement Learning: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>
                <a:hlinkClick r:id="rId6"/>
              </a:rPr>
              <a:t>https://www.youtube.com/watch?v=K67RJH3V7Yw&amp;list=PLMsTLcO6ettgmyLVrcPvFLYi2Rs-R4JOE</a:t>
            </a:r>
            <a:r>
              <a:rPr lang="en-NZ" sz="1800" cap="none" dirty="0"/>
              <a:t>  (Feb 2021, based on David Silver but simpler)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/>
              <a:t>David Silver’s work </a:t>
            </a:r>
            <a:r>
              <a:rPr lang="en-NZ" sz="1800" cap="none" dirty="0">
                <a:hlinkClick r:id="rId7"/>
              </a:rPr>
              <a:t>https://www.davidsilver.uk/teaching/</a:t>
            </a:r>
            <a:r>
              <a:rPr lang="en-NZ" sz="1800" cap="none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/>
              <a:t>Phil Wilder </a:t>
            </a:r>
            <a:r>
              <a:rPr lang="en-US" sz="1800" cap="none" dirty="0"/>
              <a:t>Reinforcement Learning: Industrial Applications of Intelligent Agents 1st Edition- Nov 2020  </a:t>
            </a:r>
            <a:r>
              <a:rPr lang="en-US" sz="1800" cap="none" dirty="0">
                <a:hlinkClick r:id="rId8"/>
              </a:rPr>
              <a:t>https://www.amazon.com/_/dp/1098114833?tag=oreilly20-20</a:t>
            </a:r>
            <a:r>
              <a:rPr lang="en-US" sz="1800" cap="non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800" cap="none" dirty="0"/>
              <a:t>So many resources… </a:t>
            </a:r>
            <a:r>
              <a:rPr lang="en-NZ" sz="1800" cap="none" dirty="0">
                <a:hlinkClick r:id="rId9"/>
              </a:rPr>
              <a:t>https://github.com/dennybritz/reinforcement-learning</a:t>
            </a:r>
            <a:r>
              <a:rPr lang="en-NZ" sz="1800" cap="none" dirty="0"/>
              <a:t> </a:t>
            </a:r>
          </a:p>
          <a:p>
            <a:endParaRPr lang="en-NZ" cap="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799368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5402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32" y="263770"/>
            <a:ext cx="8825658" cy="489439"/>
          </a:xfrm>
        </p:spPr>
        <p:txBody>
          <a:bodyPr>
            <a:noAutofit/>
          </a:bodyPr>
          <a:lstStyle/>
          <a:p>
            <a:r>
              <a:rPr lang="en-NZ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Hungry Geese Competition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1110815" y="945795"/>
            <a:ext cx="9224201" cy="1107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6000" dirty="0"/>
              <a:t>Let’s submit an entry!!!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A953A-2397-450A-8896-DF9053EE1085}"/>
              </a:ext>
            </a:extLst>
          </p:cNvPr>
          <p:cNvSpPr txBox="1"/>
          <p:nvPr/>
        </p:nvSpPr>
        <p:spPr>
          <a:xfrm>
            <a:off x="1417122" y="2116401"/>
            <a:ext cx="10774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400" dirty="0">
                <a:hlinkClick r:id="rId2"/>
              </a:rPr>
              <a:t>https://www.kaggle.com/ace147/random-dir-straight-go</a:t>
            </a:r>
            <a:endParaRPr lang="en-NZ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F5FBF-61E0-4F84-940D-52E15456F894}"/>
              </a:ext>
            </a:extLst>
          </p:cNvPr>
          <p:cNvSpPr txBox="1"/>
          <p:nvPr/>
        </p:nvSpPr>
        <p:spPr>
          <a:xfrm>
            <a:off x="2027582" y="2573411"/>
            <a:ext cx="90200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First approach should be simple 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 there's food in the same row or column, take a step towards it.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Otherwise take a step in any random direction.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API resources :  </a:t>
            </a: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3"/>
              </a:rPr>
              <a:t>https://pypi.org/project/kaggle-environments/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4"/>
              </a:rPr>
              <a:t>				    https://github.com/Kaggle/kaggle-environments</a:t>
            </a:r>
            <a:endParaRPr lang="en-US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35A73-D6D7-4C6C-B494-4E09B512FB09}"/>
              </a:ext>
            </a:extLst>
          </p:cNvPr>
          <p:cNvSpPr txBox="1"/>
          <p:nvPr/>
        </p:nvSpPr>
        <p:spPr>
          <a:xfrm>
            <a:off x="1144410" y="4300047"/>
            <a:ext cx="10774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400" b="0" dirty="0">
                <a:solidFill>
                  <a:srgbClr val="6A9955"/>
                </a:solidFill>
                <a:effectLst/>
                <a:hlinkClick r:id="rId5"/>
              </a:rPr>
              <a:t>https://www.kaggle.com/ihelon/hungry-geese-agents-comparison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8611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924" y="515815"/>
            <a:ext cx="9595820" cy="703385"/>
          </a:xfrm>
        </p:spPr>
        <p:txBody>
          <a:bodyPr>
            <a:normAutofit fontScale="90000"/>
          </a:bodyPr>
          <a:lstStyle/>
          <a:p>
            <a:r>
              <a:rPr lang="en-NZ" sz="4400" dirty="0"/>
              <a:t>The Rock, Paper Scissors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909" y="1367625"/>
            <a:ext cx="5193091" cy="5087270"/>
          </a:xfrm>
        </p:spPr>
        <p:txBody>
          <a:bodyPr>
            <a:normAutofit/>
          </a:bodyPr>
          <a:lstStyle/>
          <a:p>
            <a:r>
              <a:rPr lang="en-NZ" sz="2400" cap="none" dirty="0"/>
              <a:t>Competition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You know the game!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Each turn (step) you win draw or 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Game is best of 1000 turns (steps)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Score &gt;= 20 you win, &lt;= -20 you lose, otherwise you draw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Submit up to 5 agents per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Your agents play other agents several times a day until the end of the competition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You personal score (and ranking) is the current score of your highest scoring agent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F744FF-A711-44FE-9A35-38DAD9998AC6}"/>
              </a:ext>
            </a:extLst>
          </p:cNvPr>
          <p:cNvSpPr txBox="1">
            <a:spLocks/>
          </p:cNvSpPr>
          <p:nvPr/>
        </p:nvSpPr>
        <p:spPr>
          <a:xfrm>
            <a:off x="6858724" y="2417077"/>
            <a:ext cx="4340469" cy="4548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2400" cap="none" dirty="0"/>
              <a:t>A game of 1000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FD789-BC4C-4BB8-A148-D30A947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95682"/>
            <a:ext cx="5193091" cy="378441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D835429-E215-45AF-B6B0-4542ADA8CF4B}"/>
              </a:ext>
            </a:extLst>
          </p:cNvPr>
          <p:cNvSpPr txBox="1">
            <a:spLocks/>
          </p:cNvSpPr>
          <p:nvPr/>
        </p:nvSpPr>
        <p:spPr>
          <a:xfrm>
            <a:off x="9796007" y="3880028"/>
            <a:ext cx="1440741" cy="2852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2400" cap="none" dirty="0">
                <a:solidFill>
                  <a:schemeClr val="accent3">
                    <a:lumMod val="50000"/>
                  </a:schemeClr>
                </a:solidFill>
              </a:rPr>
              <a:t>+20 Win</a:t>
            </a:r>
          </a:p>
          <a:p>
            <a:endParaRPr lang="en-NZ" cap="none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NZ" sz="500" cap="none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NZ" sz="2400" cap="none" dirty="0">
                <a:solidFill>
                  <a:schemeClr val="accent3">
                    <a:lumMod val="50000"/>
                  </a:schemeClr>
                </a:solidFill>
              </a:rPr>
              <a:t>Draw</a:t>
            </a:r>
          </a:p>
          <a:p>
            <a:endParaRPr lang="en-NZ" sz="3600" cap="none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NZ" sz="2400" cap="none" dirty="0">
                <a:solidFill>
                  <a:schemeClr val="accent3">
                    <a:lumMod val="50000"/>
                  </a:schemeClr>
                </a:solidFill>
              </a:rPr>
              <a:t>-20 Lose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6FB749-B1E8-4910-9CBD-C20E119680EE}"/>
              </a:ext>
            </a:extLst>
          </p:cNvPr>
          <p:cNvSpPr/>
          <p:nvPr/>
        </p:nvSpPr>
        <p:spPr>
          <a:xfrm>
            <a:off x="9535816" y="4290647"/>
            <a:ext cx="316523" cy="1916722"/>
          </a:xfrm>
          <a:prstGeom prst="rightBrace">
            <a:avLst>
              <a:gd name="adj1" fmla="val 83333"/>
              <a:gd name="adj2" fmla="val 4803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6583D1-DE6B-499C-94A0-C75FBE59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96" y="1502229"/>
            <a:ext cx="3084144" cy="8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6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39666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What is an Agent?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F97950-80B2-45DE-9E79-63933679A3AB}"/>
              </a:ext>
            </a:extLst>
          </p:cNvPr>
          <p:cNvSpPr txBox="1">
            <a:spLocks/>
          </p:cNvSpPr>
          <p:nvPr/>
        </p:nvSpPr>
        <p:spPr>
          <a:xfrm>
            <a:off x="724132" y="263770"/>
            <a:ext cx="8825658" cy="4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180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  <a:endParaRPr lang="en-NZ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1EC60B-4E8E-4C10-9C58-3C34BF45AF83}"/>
              </a:ext>
            </a:extLst>
          </p:cNvPr>
          <p:cNvSpPr txBox="1">
            <a:spLocks/>
          </p:cNvSpPr>
          <p:nvPr/>
        </p:nvSpPr>
        <p:spPr>
          <a:xfrm>
            <a:off x="3633205" y="4309378"/>
            <a:ext cx="2258384" cy="4926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Your agent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76B110C-0458-492C-936D-A543B2FB890F}"/>
              </a:ext>
            </a:extLst>
          </p:cNvPr>
          <p:cNvSpPr txBox="1">
            <a:spLocks/>
          </p:cNvSpPr>
          <p:nvPr/>
        </p:nvSpPr>
        <p:spPr>
          <a:xfrm>
            <a:off x="825896" y="4865601"/>
            <a:ext cx="5065693" cy="575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Kaggle-environments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ED4C9CA-E28F-4878-9FF7-8345F2565EDD}"/>
              </a:ext>
            </a:extLst>
          </p:cNvPr>
          <p:cNvSpPr txBox="1">
            <a:spLocks/>
          </p:cNvSpPr>
          <p:nvPr/>
        </p:nvSpPr>
        <p:spPr>
          <a:xfrm>
            <a:off x="825896" y="4309378"/>
            <a:ext cx="2764510" cy="4926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Opponent agent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9B1C36-21C4-434D-90C8-E89EFFE1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896" y="1692028"/>
            <a:ext cx="5065693" cy="25537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01AA-6972-427E-8906-CBC6A0BA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83" y="1692028"/>
            <a:ext cx="5181669" cy="3749469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DCFD80C-72AD-4789-B2C0-AF31FE06A728}"/>
              </a:ext>
            </a:extLst>
          </p:cNvPr>
          <p:cNvSpPr txBox="1">
            <a:spLocks/>
          </p:cNvSpPr>
          <p:nvPr/>
        </p:nvSpPr>
        <p:spPr>
          <a:xfrm>
            <a:off x="7773375" y="1209615"/>
            <a:ext cx="2129509" cy="482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/>
              <a:t>Your agent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520FD-0FFB-410B-BA07-DEE154BA9FB6}"/>
              </a:ext>
            </a:extLst>
          </p:cNvPr>
          <p:cNvCxnSpPr>
            <a:cxnSpLocks/>
          </p:cNvCxnSpPr>
          <p:nvPr/>
        </p:nvCxnSpPr>
        <p:spPr>
          <a:xfrm flipV="1">
            <a:off x="5891589" y="1692028"/>
            <a:ext cx="353094" cy="2617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9A7CF9-5AC6-4B9A-A697-8B8DEE2761AE}"/>
              </a:ext>
            </a:extLst>
          </p:cNvPr>
          <p:cNvCxnSpPr>
            <a:cxnSpLocks/>
          </p:cNvCxnSpPr>
          <p:nvPr/>
        </p:nvCxnSpPr>
        <p:spPr>
          <a:xfrm>
            <a:off x="5891589" y="4801985"/>
            <a:ext cx="353094" cy="639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35" y="1578219"/>
            <a:ext cx="5193091" cy="896817"/>
          </a:xfrm>
        </p:spPr>
        <p:txBody>
          <a:bodyPr>
            <a:normAutofit lnSpcReduction="10000"/>
          </a:bodyPr>
          <a:lstStyle/>
          <a:p>
            <a:pPr algn="ctr"/>
            <a:r>
              <a:rPr lang="en-NZ" sz="2400" cap="none" dirty="0"/>
              <a:t>Is it doing what you expect?</a:t>
            </a:r>
          </a:p>
          <a:p>
            <a:pPr algn="ctr"/>
            <a:r>
              <a:rPr lang="en-NZ" sz="2400" cap="none" dirty="0"/>
              <a:t>Agent-test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39666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Testing and evaluating your agent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1D06C2-2EF3-4FF4-8DF6-E335DAC8360D}"/>
              </a:ext>
            </a:extLst>
          </p:cNvPr>
          <p:cNvSpPr txBox="1">
            <a:spLocks/>
          </p:cNvSpPr>
          <p:nvPr/>
        </p:nvSpPr>
        <p:spPr>
          <a:xfrm>
            <a:off x="5390412" y="1578217"/>
            <a:ext cx="6668622" cy="896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/>
              <a:t>Evaluating against other agents?</a:t>
            </a:r>
          </a:p>
          <a:p>
            <a:pPr algn="ctr"/>
            <a:r>
              <a:rPr lang="en-NZ" sz="2400" cap="none" dirty="0"/>
              <a:t>Dojo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754439-3782-40A7-A46F-832624A68C18}"/>
              </a:ext>
            </a:extLst>
          </p:cNvPr>
          <p:cNvSpPr txBox="1">
            <a:spLocks/>
          </p:cNvSpPr>
          <p:nvPr/>
        </p:nvSpPr>
        <p:spPr>
          <a:xfrm>
            <a:off x="724132" y="263770"/>
            <a:ext cx="8825658" cy="4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180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  <a:endParaRPr lang="en-NZ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E63D90-0A85-4745-9E0A-463FEB55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2" y="2637693"/>
            <a:ext cx="4666280" cy="321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82404-D215-48F4-A8A0-A652A4A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84" y="2637691"/>
            <a:ext cx="5941584" cy="19851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517CA8B-2258-4537-8DDD-5DF4B78302A0}"/>
              </a:ext>
            </a:extLst>
          </p:cNvPr>
          <p:cNvSpPr txBox="1">
            <a:spLocks/>
          </p:cNvSpPr>
          <p:nvPr/>
        </p:nvSpPr>
        <p:spPr>
          <a:xfrm>
            <a:off x="6271924" y="4959978"/>
            <a:ext cx="2129509" cy="1058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/>
              <a:t>Overall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0D3E50-FA1A-48C8-AB5E-4848027FA48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629107" y="4449264"/>
            <a:ext cx="707572" cy="51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7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32" y="263770"/>
            <a:ext cx="8825658" cy="489439"/>
          </a:xfrm>
        </p:spPr>
        <p:txBody>
          <a:bodyPr>
            <a:noAutofit/>
          </a:bodyPr>
          <a:lstStyle/>
          <a:p>
            <a:r>
              <a:rPr lang="en-NZ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39666"/>
            <a:ext cx="8520076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A typical approach for the RPS competition: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300FA9-B26D-4E5E-9337-A2104B1050BC}"/>
              </a:ext>
            </a:extLst>
          </p:cNvPr>
          <p:cNvSpPr txBox="1">
            <a:spLocks/>
          </p:cNvSpPr>
          <p:nvPr/>
        </p:nvSpPr>
        <p:spPr>
          <a:xfrm>
            <a:off x="6850269" y="1496822"/>
            <a:ext cx="3809547" cy="2267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cap="none" dirty="0"/>
              <a:t>These are variations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Pattern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Statistical/ML 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Random numbers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98C638B-5417-43DC-9285-2CE363E14BD1}"/>
              </a:ext>
            </a:extLst>
          </p:cNvPr>
          <p:cNvSpPr txBox="1">
            <a:spLocks/>
          </p:cNvSpPr>
          <p:nvPr/>
        </p:nvSpPr>
        <p:spPr>
          <a:xfrm>
            <a:off x="6213256" y="3992347"/>
            <a:ext cx="4998884" cy="262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cap="none" dirty="0"/>
              <a:t>Considerations for selection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Fast adoption to opponent – long memory vs short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Avoid exposing detectable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Detecting if a known public agent is being used and then exploiting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If all failing then use random… for a while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1A5467-3733-4D08-937A-F80DB6526399}"/>
              </a:ext>
            </a:extLst>
          </p:cNvPr>
          <p:cNvSpPr txBox="1">
            <a:spLocks/>
          </p:cNvSpPr>
          <p:nvPr/>
        </p:nvSpPr>
        <p:spPr>
          <a:xfrm>
            <a:off x="834887" y="1552157"/>
            <a:ext cx="5907818" cy="22003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Use an ensemble of strong Agents to create predictions</a:t>
            </a:r>
          </a:p>
          <a:p>
            <a:pPr algn="ctr"/>
            <a:r>
              <a:rPr lang="en-NZ" sz="18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Multi-armed Bandit       Pattern Matching </a:t>
            </a:r>
          </a:p>
          <a:p>
            <a:pPr algn="ctr"/>
            <a:r>
              <a:rPr lang="en-NZ" sz="18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Decision Tree Classifier        Random Forest  </a:t>
            </a:r>
          </a:p>
          <a:p>
            <a:pPr algn="ctr"/>
            <a:r>
              <a:rPr lang="en-NZ" sz="18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Geometry      etc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4EDE185-13BF-4D39-9836-D2C1E8904952}"/>
              </a:ext>
            </a:extLst>
          </p:cNvPr>
          <p:cNvSpPr txBox="1">
            <a:spLocks/>
          </p:cNvSpPr>
          <p:nvPr/>
        </p:nvSpPr>
        <p:spPr>
          <a:xfrm>
            <a:off x="1190680" y="4011888"/>
            <a:ext cx="4905320" cy="20371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Select your play</a:t>
            </a:r>
          </a:p>
          <a:p>
            <a:pPr algn="ctr"/>
            <a:r>
              <a:rPr lang="en-NZ" sz="18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Your ensemble agents success in game, voting, etc </a:t>
            </a:r>
          </a:p>
          <a:p>
            <a:pPr algn="ctr"/>
            <a:r>
              <a:rPr lang="en-NZ" sz="1800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* Estimating win/loss probabilities with Dirichlet distribution (probability density function)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CD2E074-2D55-41BD-952D-C1096A9E8A8D}"/>
              </a:ext>
            </a:extLst>
          </p:cNvPr>
          <p:cNvSpPr/>
          <p:nvPr/>
        </p:nvSpPr>
        <p:spPr>
          <a:xfrm>
            <a:off x="3457403" y="3779955"/>
            <a:ext cx="331393" cy="19508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639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986" y="1578219"/>
            <a:ext cx="5193091" cy="896817"/>
          </a:xfrm>
        </p:spPr>
        <p:txBody>
          <a:bodyPr>
            <a:normAutofit/>
          </a:bodyPr>
          <a:lstStyle/>
          <a:p>
            <a:pPr algn="ctr"/>
            <a:r>
              <a:rPr lang="en-NZ" sz="2400" cap="none" dirty="0"/>
              <a:t>Demo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39666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Some random numbers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71B105-B68F-4B90-BC99-86FD311454C8}"/>
              </a:ext>
            </a:extLst>
          </p:cNvPr>
          <p:cNvSpPr txBox="1">
            <a:spLocks/>
          </p:cNvSpPr>
          <p:nvPr/>
        </p:nvSpPr>
        <p:spPr>
          <a:xfrm>
            <a:off x="724132" y="263770"/>
            <a:ext cx="8825658" cy="4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180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  <a:endParaRPr lang="en-NZ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A18A2-64EE-49E0-AAF6-A72308A1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2" y="2352611"/>
            <a:ext cx="5038327" cy="36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166" y="1351056"/>
            <a:ext cx="10619667" cy="4687766"/>
          </a:xfrm>
        </p:spPr>
        <p:txBody>
          <a:bodyPr>
            <a:normAutofit/>
          </a:bodyPr>
          <a:lstStyle/>
          <a:p>
            <a:r>
              <a:rPr lang="en-NZ" cap="none" dirty="0"/>
              <a:t>Mersenne Twister is widely used for PRNGs as it’s: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Patent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Passes numerous tests for statistical randomness, including the Diehard tests</a:t>
            </a:r>
            <a:endParaRPr lang="en-NZ" u="sng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cap="none" dirty="0"/>
              <a:t>Fast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775160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Some random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75937-CADB-4C6E-AD3C-F5CE926E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3" y="4328916"/>
            <a:ext cx="9347204" cy="182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9C268-1BEE-4D4A-B265-CC2DDA3E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73" y="2623209"/>
            <a:ext cx="9347204" cy="16339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FA0DAB-685B-4E0C-9EE4-620E043702F5}"/>
              </a:ext>
            </a:extLst>
          </p:cNvPr>
          <p:cNvSpPr txBox="1">
            <a:spLocks/>
          </p:cNvSpPr>
          <p:nvPr/>
        </p:nvSpPr>
        <p:spPr>
          <a:xfrm>
            <a:off x="724132" y="263770"/>
            <a:ext cx="8825658" cy="4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180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  <a:endParaRPr lang="en-NZ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0E7D4-5ACC-408F-8610-65B9E7D2B925}"/>
              </a:ext>
            </a:extLst>
          </p:cNvPr>
          <p:cNvSpPr txBox="1"/>
          <p:nvPr/>
        </p:nvSpPr>
        <p:spPr>
          <a:xfrm>
            <a:off x="1909195" y="6287232"/>
            <a:ext cx="6097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400" dirty="0">
                <a:hlinkClick r:id="rId4"/>
              </a:rPr>
              <a:t>https://www.youtube.com/watch?v=Jo5Nlbqd-Vg</a:t>
            </a:r>
            <a:r>
              <a:rPr lang="en-NZ" sz="1400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45D341-73BB-4538-B157-B98AF25A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94" y="6117611"/>
            <a:ext cx="40772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 Liston, Random Facts About Mersenne Twisters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7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50" y="1646916"/>
            <a:ext cx="5026132" cy="575897"/>
          </a:xfrm>
        </p:spPr>
        <p:txBody>
          <a:bodyPr>
            <a:normAutofit fontScale="92500"/>
          </a:bodyPr>
          <a:lstStyle/>
          <a:p>
            <a:pPr algn="ctr"/>
            <a:r>
              <a:rPr lang="en-NZ" sz="2400" cap="none" dirty="0"/>
              <a:t>AR-V18 agent… playing the PRNG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C26B6-81C3-4B0B-8366-B8B82299F388}"/>
              </a:ext>
            </a:extLst>
          </p:cNvPr>
          <p:cNvSpPr txBox="1">
            <a:spLocks/>
          </p:cNvSpPr>
          <p:nvPr/>
        </p:nvSpPr>
        <p:spPr>
          <a:xfrm>
            <a:off x="724132" y="839666"/>
            <a:ext cx="8825658" cy="575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2800" dirty="0"/>
              <a:t>Some random numbers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0F2057-9B93-4DEE-9E54-43469407655D}"/>
              </a:ext>
            </a:extLst>
          </p:cNvPr>
          <p:cNvSpPr txBox="1">
            <a:spLocks/>
          </p:cNvSpPr>
          <p:nvPr/>
        </p:nvSpPr>
        <p:spPr>
          <a:xfrm>
            <a:off x="724132" y="263770"/>
            <a:ext cx="8825658" cy="4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1800">
                <a:solidFill>
                  <a:schemeClr val="bg1">
                    <a:lumMod val="50000"/>
                    <a:lumOff val="50000"/>
                  </a:schemeClr>
                </a:solidFill>
              </a:rPr>
              <a:t>Rock Paper Scissors Competition (continued)</a:t>
            </a:r>
            <a:endParaRPr lang="en-NZ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E719E-901C-4714-A1B4-AD191FF0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9" y="2222813"/>
            <a:ext cx="4920532" cy="346610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01A247B-CDC6-4122-8414-DF23AF25E3B7}"/>
              </a:ext>
            </a:extLst>
          </p:cNvPr>
          <p:cNvSpPr txBox="1">
            <a:spLocks/>
          </p:cNvSpPr>
          <p:nvPr/>
        </p:nvSpPr>
        <p:spPr>
          <a:xfrm>
            <a:off x="5940532" y="1661414"/>
            <a:ext cx="5026132" cy="575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NZ" sz="2400" cap="none" dirty="0"/>
              <a:t>…playing the secrets random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6CE383-24B5-4987-830A-F480FC0A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68" y="2222813"/>
            <a:ext cx="4822884" cy="3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82F63D-FC37-4E68-92E5-957A54CA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41" y="1335768"/>
            <a:ext cx="5358024" cy="3508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A533B-216C-44AB-AE36-5B5E08A9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597" y="349842"/>
            <a:ext cx="8825658" cy="703385"/>
          </a:xfrm>
        </p:spPr>
        <p:txBody>
          <a:bodyPr>
            <a:normAutofit fontScale="90000"/>
          </a:bodyPr>
          <a:lstStyle/>
          <a:p>
            <a:r>
              <a:rPr lang="en-NZ" sz="4400" dirty="0"/>
              <a:t>The Hungry Geese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7B44-FCB4-4636-83B4-C7BB6EED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596" y="1053227"/>
            <a:ext cx="6002937" cy="503213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/>
              <a:t>Four geese in a game on a 11 x 7 grid.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cap="none" dirty="0"/>
              <a:t>200 steps in each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/>
              <a:t>Survive the longest number of turns by eating food to stay alive, and by not running into other segments of your or your 3 opponents.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/>
              <a:t>Agents add segments to their goose by eating food.  Every 40 steps the goose loses a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dirty="0"/>
              <a:t>Agent with the highest reward (steps survived then length), or the last agent remaining, wins the game.</a:t>
            </a:r>
            <a:endParaRPr lang="en-NZ" sz="22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cap="none" dirty="0"/>
              <a:t>Change in your agent’s score depends on agents placing in the game and their previous score.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A7F5BC-6A90-40B4-A6A6-55765BA2F518}"/>
              </a:ext>
            </a:extLst>
          </p:cNvPr>
          <p:cNvSpPr txBox="1">
            <a:spLocks/>
          </p:cNvSpPr>
          <p:nvPr/>
        </p:nvSpPr>
        <p:spPr>
          <a:xfrm>
            <a:off x="6833937" y="4930325"/>
            <a:ext cx="4916905" cy="511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sz="2800" cap="none" dirty="0"/>
              <a:t>Last submission 26 July 2021</a:t>
            </a:r>
          </a:p>
        </p:txBody>
      </p:sp>
    </p:spTree>
    <p:extLst>
      <p:ext uri="{BB962C8B-B14F-4D97-AF65-F5344CB8AC3E}">
        <p14:creationId xmlns:p14="http://schemas.microsoft.com/office/powerpoint/2010/main" val="1288124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2612</TotalTime>
  <Words>799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Introduction to Simulation Competitions on Kaggle</vt:lpstr>
      <vt:lpstr>The Rock, Paper Scissors Competition</vt:lpstr>
      <vt:lpstr>PowerPoint Presentation</vt:lpstr>
      <vt:lpstr>PowerPoint Presentation</vt:lpstr>
      <vt:lpstr>Rock Paper Scissors Competition (continued)</vt:lpstr>
      <vt:lpstr>PowerPoint Presentation</vt:lpstr>
      <vt:lpstr>PowerPoint Presentation</vt:lpstr>
      <vt:lpstr>PowerPoint Presentation</vt:lpstr>
      <vt:lpstr>The Hungry Geese Competition</vt:lpstr>
      <vt:lpstr>The Hungry Geese Competition (continued)</vt:lpstr>
      <vt:lpstr>The Hungry Geese Competition (continued)</vt:lpstr>
      <vt:lpstr>The Hungry Geese Competition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RPS Experience and looking forward to Hungry Geese</dc:title>
  <dc:creator>Alan</dc:creator>
  <cp:lastModifiedBy>Alan</cp:lastModifiedBy>
  <cp:revision>2</cp:revision>
  <dcterms:created xsi:type="dcterms:W3CDTF">2021-03-06T05:22:26Z</dcterms:created>
  <dcterms:modified xsi:type="dcterms:W3CDTF">2021-03-22T23:20:30Z</dcterms:modified>
</cp:coreProperties>
</file>