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1"/>
  </p:notesMasterIdLst>
  <p:handoutMasterIdLst>
    <p:handoutMasterId r:id="rId52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97" r:id="rId20"/>
    <p:sldId id="420" r:id="rId21"/>
    <p:sldId id="429" r:id="rId22"/>
    <p:sldId id="546" r:id="rId23"/>
    <p:sldId id="481" r:id="rId24"/>
    <p:sldId id="428" r:id="rId25"/>
    <p:sldId id="547" r:id="rId26"/>
    <p:sldId id="480" r:id="rId27"/>
    <p:sldId id="433" r:id="rId28"/>
    <p:sldId id="483" r:id="rId29"/>
    <p:sldId id="445" r:id="rId30"/>
    <p:sldId id="513" r:id="rId31"/>
    <p:sldId id="502" r:id="rId32"/>
    <p:sldId id="503" r:id="rId33"/>
    <p:sldId id="504" r:id="rId34"/>
    <p:sldId id="511" r:id="rId35"/>
    <p:sldId id="506" r:id="rId36"/>
    <p:sldId id="507" r:id="rId37"/>
    <p:sldId id="515" r:id="rId38"/>
    <p:sldId id="516" r:id="rId39"/>
    <p:sldId id="514" r:id="rId40"/>
    <p:sldId id="517" r:id="rId41"/>
    <p:sldId id="518" r:id="rId42"/>
    <p:sldId id="519" r:id="rId43"/>
    <p:sldId id="520" r:id="rId44"/>
    <p:sldId id="427" r:id="rId45"/>
    <p:sldId id="467" r:id="rId46"/>
    <p:sldId id="570" r:id="rId47"/>
    <p:sldId id="576" r:id="rId48"/>
    <p:sldId id="413" r:id="rId49"/>
    <p:sldId id="496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546"/>
            <p14:sldId id="481"/>
            <p14:sldId id="428"/>
            <p14:sldId id="547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427"/>
            <p14:sldId id="467"/>
            <p14:sldId id="570"/>
            <p14:sldId id="576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479" autoAdjust="0"/>
  </p:normalViewPr>
  <p:slideViewPr>
    <p:cSldViewPr>
      <p:cViewPr varScale="1">
        <p:scale>
          <a:sx n="86" d="100"/>
          <a:sy n="86" d="100"/>
        </p:scale>
        <p:origin x="331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#pb-jan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Console.WriteLine("j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Console.WriteLine("j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47244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(int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Console.WriteLine("j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4524024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(int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9315" y="4783581"/>
            <a:ext cx="679664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18412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0601" y="4411586"/>
            <a:ext cx="3352799" cy="183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1242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8284" y="1343860"/>
            <a:ext cx="105173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input;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Console.WriteLine($"Winner is {winner}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-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{maxCombination}!";);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6212" y="3158365"/>
            <a:ext cx="6248400" cy="141852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94" y="2971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b="1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b="1" dirty="0">
                <a:latin typeface="Consolas" panose="020B0609020204030204" pitchFamily="49" charset="0"/>
              </a:rPr>
              <a:t>The batter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should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contain flour,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eggs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and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0062" y="1351938"/>
            <a:ext cx="86487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int numberOfBatches = int.Parse(Console.ReadLine());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numberOfBatches; i++)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flour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sugar = false; 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eggs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 isBakingBatch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while (!isBakingBatch)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switch (command)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"flour": flour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"eggs": eggs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"sugar": sugar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3551" y="1492507"/>
            <a:ext cx="910172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case "Bake!":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if (eggs &amp;&amp; flour &amp;&amp; sugar)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isBakingBatch = true;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Console.WriteLine($"Baking batch number {i}...");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break;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else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Console.WriteLine("The batter should contain flour, eggs and sugar!");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break;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54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5758386" cy="2651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{row}-{cow}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2260</Words>
  <Application>Microsoft Office PowerPoint</Application>
  <PresentationFormat>Custom</PresentationFormat>
  <Paragraphs>521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2019-02-14T15:02:22Z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