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63" r:id="rId5"/>
    <p:sldId id="257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19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Team</a:t>
            </a:r>
            <a:r>
              <a:rPr lang="en-US" sz="2800" dirty="0" smtClean="0"/>
              <a:t>: </a:t>
            </a:r>
            <a:r>
              <a:rPr lang="en-US" sz="2800" dirty="0" err="1" smtClean="0"/>
              <a:t>Yaga</a:t>
            </a:r>
            <a:r>
              <a:rPr lang="en-US" sz="2800" dirty="0" smtClean="0"/>
              <a:t>-Minor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Elena </a:t>
            </a:r>
            <a:r>
              <a:rPr lang="en-US" sz="2800" dirty="0" err="1" smtClean="0"/>
              <a:t>Rogleva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Nikola </a:t>
            </a:r>
            <a:r>
              <a:rPr lang="en-US" sz="2800" dirty="0" err="1" smtClean="0"/>
              <a:t>Stanchev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Radoslav</a:t>
            </a:r>
            <a:r>
              <a:rPr lang="en-US" sz="2800" dirty="0" smtClean="0"/>
              <a:t> </a:t>
            </a:r>
            <a:r>
              <a:rPr lang="en-US" sz="2800" dirty="0" err="1" smtClean="0"/>
              <a:t>Takev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2286000" cy="914400"/>
          </a:xfrm>
        </p:spPr>
        <p:txBody>
          <a:bodyPr/>
          <a:lstStyle/>
          <a:p>
            <a:r>
              <a:rPr lang="en-US" dirty="0" smtClean="0"/>
              <a:t>Web Basics: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71500" y="5897534"/>
            <a:ext cx="7086600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Website: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https://radoslav-takev.github.io/WebBasicsTeamProject/PichUni/Solution/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6858000" cy="5715000"/>
          </a:xfrm>
        </p:spPr>
        <p:txBody>
          <a:bodyPr/>
          <a:lstStyle/>
          <a:p>
            <a:pPr algn="ctr"/>
            <a:r>
              <a:rPr lang="en-US" dirty="0" smtClean="0"/>
              <a:t>Where we started from….?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9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6619"/>
          </a:xfrm>
        </p:spPr>
      </p:pic>
    </p:spTree>
    <p:extLst>
      <p:ext uri="{BB962C8B-B14F-4D97-AF65-F5344CB8AC3E}">
        <p14:creationId xmlns:p14="http://schemas.microsoft.com/office/powerpoint/2010/main" val="98181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6858000" cy="5715000"/>
          </a:xfrm>
        </p:spPr>
        <p:txBody>
          <a:bodyPr/>
          <a:lstStyle/>
          <a:p>
            <a:pPr algn="ctr"/>
            <a:r>
              <a:rPr lang="en-US" dirty="0" smtClean="0"/>
              <a:t>Where we are at 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1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" y="27316"/>
            <a:ext cx="9129624" cy="6830684"/>
          </a:xfrm>
        </p:spPr>
      </p:pic>
    </p:spTree>
    <p:extLst>
      <p:ext uri="{BB962C8B-B14F-4D97-AF65-F5344CB8AC3E}">
        <p14:creationId xmlns:p14="http://schemas.microsoft.com/office/powerpoint/2010/main" val="26525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14400" y="6324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https://radoslav-takev.github.io/WebBasicsTeamProject/PichUni/Solution/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2667000" cy="5230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2667000" cy="5238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0999"/>
            <a:ext cx="2699025" cy="523053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86000" y="1371600"/>
            <a:ext cx="1295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86200" y="2286000"/>
            <a:ext cx="7620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2362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75997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320</TotalTime>
  <Words>35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Wingdings</vt:lpstr>
      <vt:lpstr>Composite</vt:lpstr>
      <vt:lpstr>Web Basics:</vt:lpstr>
      <vt:lpstr>Where we started from….?</vt:lpstr>
      <vt:lpstr>PowerPoint Presentation</vt:lpstr>
      <vt:lpstr>Where we are at now…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</dc:creator>
  <cp:lastModifiedBy>petar petrov</cp:lastModifiedBy>
  <cp:revision>12</cp:revision>
  <dcterms:created xsi:type="dcterms:W3CDTF">2006-08-16T00:00:00Z</dcterms:created>
  <dcterms:modified xsi:type="dcterms:W3CDTF">2017-03-19T19:37:36Z</dcterms:modified>
</cp:coreProperties>
</file>