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1" r:id="rId3"/>
    <p:sldId id="262" r:id="rId4"/>
    <p:sldId id="263" r:id="rId5"/>
    <p:sldId id="257" r:id="rId6"/>
    <p:sldId id="264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1282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3/20/2017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3/20/2017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3/20/2017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3/20/2017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3/20/2017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3/20/2017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3/20/2017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3/20/2017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3/20/2017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772400" cy="41909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Team</a:t>
            </a:r>
            <a:r>
              <a:rPr lang="en-US" sz="2800" dirty="0" smtClean="0"/>
              <a:t>: </a:t>
            </a:r>
            <a:r>
              <a:rPr lang="en-US" sz="2800" dirty="0" err="1" smtClean="0"/>
              <a:t>Yaga</a:t>
            </a:r>
            <a:r>
              <a:rPr lang="en-US" sz="2800" dirty="0" smtClean="0"/>
              <a:t>-Minor</a:t>
            </a:r>
          </a:p>
          <a:p>
            <a:pPr marL="0" indent="0" algn="ctr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Members: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Elena </a:t>
            </a:r>
            <a:r>
              <a:rPr lang="en-US" sz="2800" dirty="0" err="1" smtClean="0"/>
              <a:t>Rogleva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Nikola </a:t>
            </a:r>
            <a:r>
              <a:rPr lang="en-US" sz="2800" dirty="0" err="1" smtClean="0"/>
              <a:t>Stanchev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err="1" smtClean="0"/>
              <a:t>Radoslav</a:t>
            </a:r>
            <a:r>
              <a:rPr lang="en-US" sz="2800" dirty="0" smtClean="0"/>
              <a:t> </a:t>
            </a:r>
            <a:r>
              <a:rPr lang="en-US" sz="2800" dirty="0" err="1" smtClean="0"/>
              <a:t>Takev</a:t>
            </a:r>
            <a:endParaRPr lang="en-US" sz="2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228600"/>
            <a:ext cx="2286000" cy="914400"/>
          </a:xfrm>
        </p:spPr>
        <p:txBody>
          <a:bodyPr/>
          <a:lstStyle/>
          <a:p>
            <a:r>
              <a:rPr lang="en-US" dirty="0" smtClean="0"/>
              <a:t>Web Basics:</a:t>
            </a:r>
            <a:endParaRPr lang="en-US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457200" y="5181600"/>
            <a:ext cx="8458200" cy="121879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GitHub source </a:t>
            </a:r>
            <a:r>
              <a:rPr lang="en-US" dirty="0"/>
              <a:t>code</a:t>
            </a:r>
            <a:r>
              <a:rPr lang="en-US" dirty="0" smtClean="0"/>
              <a:t>:  </a:t>
            </a:r>
          </a:p>
          <a:p>
            <a:pPr marL="0" indent="0">
              <a:buNone/>
            </a:pPr>
            <a:r>
              <a:rPr lang="en-US" sz="1400" dirty="0" smtClean="0"/>
              <a:t>https</a:t>
            </a:r>
            <a:r>
              <a:rPr lang="en-US" sz="1400" dirty="0"/>
              <a:t>://github.com/radoslav-takev/WebBasicsTeamProject/tree/master/PichUni/Solution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smtClean="0"/>
              <a:t>Website:</a:t>
            </a:r>
          </a:p>
          <a:p>
            <a:pPr marL="0" indent="0">
              <a:buFont typeface="Wingdings" pitchFamily="2" charset="2"/>
              <a:buNone/>
            </a:pPr>
            <a:r>
              <a:rPr lang="en-US" sz="1400" dirty="0" smtClean="0"/>
              <a:t>https://radoslav-takev.github.io/WebBasicsTeamProject/PichUni/Solution/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3718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457200"/>
            <a:ext cx="6858000" cy="5715000"/>
          </a:xfrm>
        </p:spPr>
        <p:txBody>
          <a:bodyPr/>
          <a:lstStyle/>
          <a:p>
            <a:pPr algn="ctr"/>
            <a:r>
              <a:rPr lang="en-US" dirty="0" smtClean="0"/>
              <a:t>Where we started from….?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09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16619"/>
          </a:xfrm>
        </p:spPr>
      </p:pic>
    </p:spTree>
    <p:extLst>
      <p:ext uri="{BB962C8B-B14F-4D97-AF65-F5344CB8AC3E}">
        <p14:creationId xmlns:p14="http://schemas.microsoft.com/office/powerpoint/2010/main" val="98181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457200"/>
            <a:ext cx="6858000" cy="5715000"/>
          </a:xfrm>
        </p:spPr>
        <p:txBody>
          <a:bodyPr/>
          <a:lstStyle/>
          <a:p>
            <a:pPr algn="ctr"/>
            <a:r>
              <a:rPr lang="en-US" dirty="0" smtClean="0"/>
              <a:t>Where we are at now…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91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5" y="0"/>
            <a:ext cx="9166133" cy="6858000"/>
          </a:xfrm>
        </p:spPr>
      </p:pic>
    </p:spTree>
    <p:extLst>
      <p:ext uri="{BB962C8B-B14F-4D97-AF65-F5344CB8AC3E}">
        <p14:creationId xmlns:p14="http://schemas.microsoft.com/office/powerpoint/2010/main" val="265251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914400" y="6158401"/>
            <a:ext cx="708660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Website:</a:t>
            </a:r>
          </a:p>
          <a:p>
            <a:pPr marL="0" indent="0">
              <a:buNone/>
            </a:pPr>
            <a:r>
              <a:rPr lang="en-US" dirty="0"/>
              <a:t>https://radoslav-takev.github.io/WebBasicsTeamProject/PichUni/Solution/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81000"/>
            <a:ext cx="2667000" cy="52305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81000"/>
            <a:ext cx="2667000" cy="52381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380999"/>
            <a:ext cx="2699025" cy="5230537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2286000" y="1371600"/>
            <a:ext cx="129540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886200" y="2286000"/>
            <a:ext cx="762000" cy="15240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724400" y="2362200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27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3300" y="3048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About the Project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990600"/>
            <a:ext cx="8229600" cy="2362200"/>
          </a:xfrm>
        </p:spPr>
        <p:txBody>
          <a:bodyPr/>
          <a:lstStyle/>
          <a:p>
            <a:pPr algn="l"/>
            <a:r>
              <a:rPr lang="en-US" sz="1800" dirty="0" smtClean="0"/>
              <a:t>1. Tools used - Html and CSS based in IntelliJ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1400" dirty="0" smtClean="0"/>
              <a:t>used one CSS file for the common styles to all pages and unique </a:t>
            </a:r>
            <a:r>
              <a:rPr lang="en-US" sz="1400" dirty="0" err="1" smtClean="0"/>
              <a:t>CSSfile</a:t>
            </a:r>
            <a:r>
              <a:rPr lang="en-US" sz="1400" dirty="0" smtClean="0"/>
              <a:t> for each page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 smtClean="0"/>
              <a:t>2. Responsive Design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3. Members (online students) – active participation from all</a:t>
            </a:r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370936" y="6096000"/>
            <a:ext cx="838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Website:</a:t>
            </a:r>
          </a:p>
          <a:p>
            <a:r>
              <a:rPr lang="en-US" dirty="0"/>
              <a:t>https://radoslav-takev.github.io/WebBasicsTeamProject/PichUni/Solution/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874652"/>
      </p:ext>
    </p:extLst>
  </p:cSld>
  <p:clrMapOvr>
    <a:masterClrMapping/>
  </p:clrMapOvr>
</p:sld>
</file>

<file path=ppt/theme/theme1.xml><?xml version="1.0" encoding="utf-8"?>
<a:theme xmlns:a="http://schemas.openxmlformats.org/drawingml/2006/main" name="Composit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338</TotalTime>
  <Words>64</Words>
  <Application>Microsoft Office PowerPoint</Application>
  <PresentationFormat>On-screen Show (4:3)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Wingdings</vt:lpstr>
      <vt:lpstr>Composite</vt:lpstr>
      <vt:lpstr>Web Basics:</vt:lpstr>
      <vt:lpstr>Where we started from….?</vt:lpstr>
      <vt:lpstr>PowerPoint Presentation</vt:lpstr>
      <vt:lpstr>Where we are at now…</vt:lpstr>
      <vt:lpstr>PowerPoint Presentation</vt:lpstr>
      <vt:lpstr>PowerPoint Presentation</vt:lpstr>
      <vt:lpstr>1. Tools used - Html and CSS based in IntelliJ  used one CSS file for the common styles to all pages and unique CSSfile for each page 2. Responsive Design  3. Members (online students) – active participation from all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rado</dc:creator>
  <cp:lastModifiedBy>petar petrov</cp:lastModifiedBy>
  <cp:revision>15</cp:revision>
  <dcterms:created xsi:type="dcterms:W3CDTF">2006-08-16T00:00:00Z</dcterms:created>
  <dcterms:modified xsi:type="dcterms:W3CDTF">2017-03-20T05:39:49Z</dcterms:modified>
</cp:coreProperties>
</file>