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73" r:id="rId7"/>
    <p:sldId id="259" r:id="rId8"/>
    <p:sldId id="272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7491-D9D6-4640-89A9-CD8CC857E479}" type="datetimeFigureOut">
              <a:rPr lang="sk-SK" smtClean="0"/>
              <a:pPr/>
              <a:t>5.11.2014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EDB8-0E67-42F2-8592-ADBB091D0DF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7491-D9D6-4640-89A9-CD8CC857E479}" type="datetimeFigureOut">
              <a:rPr lang="sk-SK" smtClean="0"/>
              <a:pPr/>
              <a:t>5.11.2014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EDB8-0E67-42F2-8592-ADBB091D0DF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7491-D9D6-4640-89A9-CD8CC857E479}" type="datetimeFigureOut">
              <a:rPr lang="sk-SK" smtClean="0"/>
              <a:pPr/>
              <a:t>5.11.2014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EDB8-0E67-42F2-8592-ADBB091D0DF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7491-D9D6-4640-89A9-CD8CC857E479}" type="datetimeFigureOut">
              <a:rPr lang="sk-SK" smtClean="0"/>
              <a:pPr/>
              <a:t>5.11.2014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EDB8-0E67-42F2-8592-ADBB091D0DF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7491-D9D6-4640-89A9-CD8CC857E479}" type="datetimeFigureOut">
              <a:rPr lang="sk-SK" smtClean="0"/>
              <a:pPr/>
              <a:t>5.11.2014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EDB8-0E67-42F2-8592-ADBB091D0DF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7491-D9D6-4640-89A9-CD8CC857E479}" type="datetimeFigureOut">
              <a:rPr lang="sk-SK" smtClean="0"/>
              <a:pPr/>
              <a:t>5.11.2014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EDB8-0E67-42F2-8592-ADBB091D0DF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7491-D9D6-4640-89A9-CD8CC857E479}" type="datetimeFigureOut">
              <a:rPr lang="sk-SK" smtClean="0"/>
              <a:pPr/>
              <a:t>5.11.2014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EDB8-0E67-42F2-8592-ADBB091D0DF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7491-D9D6-4640-89A9-CD8CC857E479}" type="datetimeFigureOut">
              <a:rPr lang="sk-SK" smtClean="0"/>
              <a:pPr/>
              <a:t>5.11.2014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EDB8-0E67-42F2-8592-ADBB091D0DF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7491-D9D6-4640-89A9-CD8CC857E479}" type="datetimeFigureOut">
              <a:rPr lang="sk-SK" smtClean="0"/>
              <a:pPr/>
              <a:t>5.11.2014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EDB8-0E67-42F2-8592-ADBB091D0DF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7491-D9D6-4640-89A9-CD8CC857E479}" type="datetimeFigureOut">
              <a:rPr lang="sk-SK" smtClean="0"/>
              <a:pPr/>
              <a:t>5.11.2014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EDB8-0E67-42F2-8592-ADBB091D0DF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7491-D9D6-4640-89A9-CD8CC857E479}" type="datetimeFigureOut">
              <a:rPr lang="sk-SK" smtClean="0"/>
              <a:pPr/>
              <a:t>5.11.2014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EDB8-0E67-42F2-8592-ADBB091D0DF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37491-D9D6-4640-89A9-CD8CC857E479}" type="datetimeFigureOut">
              <a:rPr lang="sk-SK" smtClean="0"/>
              <a:pPr/>
              <a:t>5.11.2014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DEDB8-0E67-42F2-8592-ADBB091D0DFF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phmi.sk/pages/siete/miestnost28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OSI model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err="1" smtClean="0"/>
              <a:t>Open</a:t>
            </a:r>
            <a:r>
              <a:rPr lang="sk-SK" dirty="0" smtClean="0"/>
              <a:t> </a:t>
            </a:r>
            <a:r>
              <a:rPr lang="sk-SK" dirty="0" err="1" smtClean="0"/>
              <a:t>System</a:t>
            </a:r>
            <a:r>
              <a:rPr lang="sk-SK" dirty="0" smtClean="0"/>
              <a:t> </a:t>
            </a:r>
            <a:r>
              <a:rPr lang="sk-SK" dirty="0" err="1" smtClean="0"/>
              <a:t>Interconnection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Prezentačná vrstva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b="1" dirty="0" smtClean="0"/>
              <a:t>Táto vrstva sa zaoberá formátom a zrozumiteľnou reprezentáciou dát pre prijímajúce zariadenie.</a:t>
            </a:r>
            <a:r>
              <a:rPr lang="sk-SK" dirty="0" smtClean="0"/>
              <a:t> </a:t>
            </a:r>
          </a:p>
          <a:p>
            <a:r>
              <a:rPr lang="sk-SK" dirty="0" smtClean="0"/>
              <a:t>Zabezpečuje, aby informácie, ktoré posiela aplikačná vrstva jedného systému, boli čitateľné aplikačnou vrstvou druhého systému</a:t>
            </a:r>
          </a:p>
          <a:p>
            <a:pPr>
              <a:lnSpc>
                <a:spcPct val="80000"/>
              </a:lnSpc>
              <a:defRPr/>
            </a:pPr>
            <a:r>
              <a:rPr lang="sk-SK" dirty="0"/>
              <a:t>plní 3 funkcie :</a:t>
            </a:r>
            <a:br>
              <a:rPr lang="sk-SK" dirty="0"/>
            </a:br>
            <a:r>
              <a:rPr lang="sk-SK" dirty="0"/>
              <a:t>   - formátovanie dát (prezentácia)</a:t>
            </a:r>
            <a:br>
              <a:rPr lang="sk-SK" dirty="0"/>
            </a:br>
            <a:r>
              <a:rPr lang="sk-SK" dirty="0"/>
              <a:t>   - šifrovanie dát</a:t>
            </a:r>
            <a:br>
              <a:rPr lang="sk-SK" dirty="0"/>
            </a:br>
            <a:r>
              <a:rPr lang="sk-SK" dirty="0"/>
              <a:t>   - kompresia dát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5" descr="formaty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148681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Relačná vrstva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Keď sú dáta pripravené, treba pripraviť komunikačný kanál, cez ktorý ich pošleme</a:t>
            </a:r>
          </a:p>
          <a:p>
            <a:r>
              <a:rPr lang="sk-SK" dirty="0" smtClean="0"/>
              <a:t>Nadväzuje, riadi a ukončuje spojenie ( reláciu) medzi komunikujúcimi zariadeniami ( uzlami, </a:t>
            </a:r>
            <a:r>
              <a:rPr lang="sk-SK" dirty="0" err="1" smtClean="0"/>
              <a:t>hostami</a:t>
            </a:r>
            <a:r>
              <a:rPr lang="sk-SK" dirty="0" smtClean="0"/>
              <a:t>)</a:t>
            </a:r>
          </a:p>
          <a:p>
            <a:r>
              <a:rPr lang="sk-SK" dirty="0" smtClean="0"/>
              <a:t>Zabezpečuje tiež synchronizáciu pri prenose a pri výmene dát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Transportná vrstva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Zabezpečuje end – to – end komunikáciu medzi aplikáciami zdrojového a cieľového zariadenia</a:t>
            </a:r>
          </a:p>
          <a:p>
            <a:r>
              <a:rPr lang="sk-SK" dirty="0" smtClean="0"/>
              <a:t>Segmentácia, prenos a znovu pospájanie dát </a:t>
            </a:r>
            <a:r>
              <a:rPr lang="sk-SK" dirty="0" err="1" smtClean="0"/>
              <a:t>dát</a:t>
            </a:r>
            <a:endParaRPr lang="sk-SK" dirty="0" smtClean="0"/>
          </a:p>
          <a:p>
            <a:r>
              <a:rPr lang="sk-SK" dirty="0" smtClean="0"/>
              <a:t>Dáta musia prísť kompletné a v správnom poradí</a:t>
            </a:r>
          </a:p>
          <a:p>
            <a:r>
              <a:rPr lang="sk-SK" dirty="0" smtClean="0"/>
              <a:t>Protokoly : TCP, UDP</a:t>
            </a:r>
          </a:p>
          <a:p>
            <a:r>
              <a:rPr lang="sk-SK" dirty="0" smtClean="0"/>
              <a:t>PDU - segment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Sieťová vrstva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PDU - </a:t>
            </a:r>
            <a:r>
              <a:rPr lang="sk-SK" dirty="0" err="1" smtClean="0"/>
              <a:t>paket</a:t>
            </a:r>
            <a:endParaRPr lang="sk-SK" dirty="0" smtClean="0"/>
          </a:p>
          <a:p>
            <a:r>
              <a:rPr lang="sk-SK" dirty="0" smtClean="0"/>
              <a:t>Zisťuje </a:t>
            </a:r>
            <a:r>
              <a:rPr lang="sk-SK" dirty="0" err="1" smtClean="0"/>
              <a:t>najoptimálnejšiu</a:t>
            </a:r>
            <a:r>
              <a:rPr lang="sk-SK" dirty="0" smtClean="0"/>
              <a:t> cestu na doručenie </a:t>
            </a:r>
            <a:r>
              <a:rPr lang="sk-SK" dirty="0" err="1" smtClean="0"/>
              <a:t>paketu</a:t>
            </a:r>
            <a:r>
              <a:rPr lang="sk-SK" dirty="0" smtClean="0"/>
              <a:t> do vzdialenej siete</a:t>
            </a:r>
          </a:p>
          <a:p>
            <a:r>
              <a:rPr lang="sk-SK" dirty="0" smtClean="0"/>
              <a:t>Smerovanie – využíva IP adresu</a:t>
            </a:r>
          </a:p>
          <a:p>
            <a:r>
              <a:rPr lang="sk-SK" dirty="0" err="1" smtClean="0"/>
              <a:t>Router</a:t>
            </a:r>
            <a:r>
              <a:rPr lang="sk-SK" dirty="0" smtClean="0"/>
              <a:t> = smerovač je najvýznamnejším sieťovým zariadením</a:t>
            </a:r>
          </a:p>
          <a:p>
            <a:r>
              <a:rPr lang="sk-SK" dirty="0" smtClean="0"/>
              <a:t>neposiela dáta všade,  ale iba do toho segmentu siete, kde sa nachádza príjemca</a:t>
            </a:r>
          </a:p>
          <a:p>
            <a:r>
              <a:rPr lang="sk-SK" dirty="0" smtClean="0"/>
              <a:t>Smerovacia tabuľka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Dátová vrstva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PDU – </a:t>
            </a:r>
            <a:r>
              <a:rPr lang="sk-SK" dirty="0" err="1" smtClean="0"/>
              <a:t>frame</a:t>
            </a:r>
            <a:r>
              <a:rPr lang="sk-SK" dirty="0" smtClean="0"/>
              <a:t> ( rámec)</a:t>
            </a:r>
          </a:p>
          <a:p>
            <a:r>
              <a:rPr lang="en-US" dirty="0" err="1" smtClean="0"/>
              <a:t>Posiela</a:t>
            </a:r>
            <a:r>
              <a:rPr lang="en-US" dirty="0" smtClean="0"/>
              <a:t> </a:t>
            </a:r>
            <a:r>
              <a:rPr lang="en-US" dirty="0" err="1" smtClean="0"/>
              <a:t>dátové</a:t>
            </a:r>
            <a:r>
              <a:rPr lang="en-US" dirty="0" smtClean="0"/>
              <a:t> </a:t>
            </a:r>
            <a:r>
              <a:rPr lang="en-US" dirty="0" err="1" smtClean="0"/>
              <a:t>rámce</a:t>
            </a:r>
            <a:r>
              <a:rPr lang="en-US" dirty="0" smtClean="0"/>
              <a:t> </a:t>
            </a:r>
            <a:r>
              <a:rPr lang="en-US" dirty="0" err="1" smtClean="0"/>
              <a:t>medzi</a:t>
            </a:r>
            <a:r>
              <a:rPr lang="en-US" dirty="0" smtClean="0"/>
              <a:t> </a:t>
            </a:r>
            <a:r>
              <a:rPr lang="sk-SK" dirty="0" smtClean="0"/>
              <a:t>uzlami </a:t>
            </a:r>
            <a:r>
              <a:rPr lang="en-US" dirty="0" err="1" smtClean="0"/>
              <a:t>pripojenými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to </a:t>
            </a:r>
            <a:r>
              <a:rPr lang="en-US" dirty="0" err="1" smtClean="0"/>
              <a:t>isté</a:t>
            </a:r>
            <a:r>
              <a:rPr lang="en-US" dirty="0" smtClean="0"/>
              <a:t> </a:t>
            </a:r>
            <a:r>
              <a:rPr lang="en-US" dirty="0" err="1" smtClean="0"/>
              <a:t>fyzické</a:t>
            </a:r>
            <a:r>
              <a:rPr lang="en-US" dirty="0" smtClean="0"/>
              <a:t> </a:t>
            </a:r>
            <a:r>
              <a:rPr lang="en-US" dirty="0" err="1" smtClean="0"/>
              <a:t>médium</a:t>
            </a:r>
            <a:endParaRPr lang="sk-SK" dirty="0" smtClean="0"/>
          </a:p>
          <a:p>
            <a:r>
              <a:rPr lang="sk-SK" dirty="0" smtClean="0"/>
              <a:t>Riadi prístup na médium – aby nedošlo ku kolíziám</a:t>
            </a:r>
          </a:p>
          <a:p>
            <a:r>
              <a:rPr lang="sk-SK" dirty="0" smtClean="0"/>
              <a:t>Zabezpečuje kontrolu chýb, ktoré môžu nastať pri prenose – CRC, kontrolný súčet</a:t>
            </a:r>
          </a:p>
          <a:p>
            <a:r>
              <a:rPr lang="sk-SK" dirty="0" smtClean="0"/>
              <a:t>Na posielanie dát využíva MAC adresu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Fyzická vrstva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Pracuje</a:t>
            </a:r>
            <a:r>
              <a:rPr lang="sk-SK" dirty="0" smtClean="0"/>
              <a:t> s </a:t>
            </a:r>
            <a:r>
              <a:rPr lang="en-US" dirty="0" smtClean="0"/>
              <a:t>bi</a:t>
            </a:r>
            <a:r>
              <a:rPr lang="sk-SK" dirty="0" smtClean="0"/>
              <a:t>t</a:t>
            </a:r>
            <a:r>
              <a:rPr lang="en-US" dirty="0" smtClean="0"/>
              <a:t>mi, f</a:t>
            </a:r>
            <a:r>
              <a:rPr lang="sk-SK" dirty="0" smtClean="0"/>
              <a:t>y</a:t>
            </a:r>
            <a:r>
              <a:rPr lang="en-US" dirty="0" err="1" smtClean="0"/>
              <a:t>zicky</a:t>
            </a:r>
            <a:r>
              <a:rPr lang="en-US" dirty="0" smtClean="0"/>
              <a:t> </a:t>
            </a:r>
            <a:r>
              <a:rPr lang="en-US" dirty="0" err="1" smtClean="0"/>
              <a:t>pren</a:t>
            </a:r>
            <a:r>
              <a:rPr lang="sk-SK" dirty="0" err="1" smtClean="0"/>
              <a:t>áša</a:t>
            </a:r>
            <a:r>
              <a:rPr lang="sk-SK" dirty="0" smtClean="0"/>
              <a:t> informácie</a:t>
            </a:r>
          </a:p>
          <a:p>
            <a:r>
              <a:rPr lang="sk-SK" dirty="0" smtClean="0"/>
              <a:t>Vytvára elektrický, optický alebo mikrovlnný signál, ktorý reprezentuje bity informácie a pošle ho na médium</a:t>
            </a:r>
          </a:p>
          <a:p>
            <a:r>
              <a:rPr lang="sk-SK" dirty="0" smtClean="0"/>
              <a:t>Tiež obnovuje intenzitu signálu (hub, </a:t>
            </a:r>
            <a:r>
              <a:rPr lang="sk-SK" dirty="0" err="1" smtClean="0"/>
              <a:t>repeater</a:t>
            </a:r>
            <a:r>
              <a:rPr lang="sk-SK" dirty="0" smtClean="0"/>
              <a:t>, </a:t>
            </a:r>
            <a:r>
              <a:rPr lang="sk-SK" dirty="0" err="1" smtClean="0"/>
              <a:t>transceiver</a:t>
            </a:r>
            <a:r>
              <a:rPr lang="sk-SK" dirty="0" smtClean="0"/>
              <a:t> )</a:t>
            </a:r>
          </a:p>
          <a:p>
            <a:r>
              <a:rPr lang="sk-SK" dirty="0" smtClean="0"/>
              <a:t>Definuje časovanie, úrovne napätí signálov, rýchlosť, vlastnosti médií a konektorov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90000"/>
              </a:lnSpc>
              <a:defRPr/>
            </a:pPr>
            <a:r>
              <a:rPr lang="sk-SK" b="1" dirty="0"/>
              <a:t>OSI </a:t>
            </a:r>
            <a:r>
              <a:rPr lang="sk-SK" b="1" dirty="0" smtClean="0"/>
              <a:t>je </a:t>
            </a:r>
            <a:r>
              <a:rPr lang="sk-SK" b="1" dirty="0"/>
              <a:t>sieťový model</a:t>
            </a:r>
            <a:r>
              <a:rPr lang="sk-SK" dirty="0"/>
              <a:t>, predstavený organizáciou </a:t>
            </a:r>
            <a:r>
              <a:rPr lang="sk-SK" dirty="0" smtClean="0"/>
              <a:t>ISO ( </a:t>
            </a:r>
            <a:r>
              <a:rPr lang="sk-SK" dirty="0" err="1" smtClean="0"/>
              <a:t>International</a:t>
            </a:r>
            <a:r>
              <a:rPr lang="sk-SK" dirty="0" smtClean="0"/>
              <a:t> Standard </a:t>
            </a:r>
            <a:r>
              <a:rPr lang="sk-SK" dirty="0" err="1" smtClean="0"/>
              <a:t>Organization</a:t>
            </a:r>
            <a:r>
              <a:rPr lang="sk-SK" dirty="0" smtClean="0"/>
              <a:t> ) </a:t>
            </a:r>
            <a:r>
              <a:rPr lang="sk-SK" dirty="0"/>
              <a:t>ako štandard, </a:t>
            </a:r>
            <a:r>
              <a:rPr lang="sk-SK" b="1" dirty="0"/>
              <a:t>ktorý zjednocuje komunikačné rozhrania, komunikačné jazyky počítačov a sietí a ich prekladače tak, aby sa každé zariadenie pripojené do siete dorozumelo s ľubovoľným ďalším zariadením</a:t>
            </a:r>
            <a:r>
              <a:rPr lang="sk-SK" b="1" dirty="0" smtClean="0"/>
              <a:t>.</a:t>
            </a:r>
          </a:p>
          <a:p>
            <a:r>
              <a:rPr lang="sk-SK" dirty="0" smtClean="0"/>
              <a:t>Rozdeľuje </a:t>
            </a:r>
            <a:r>
              <a:rPr lang="sk-SK" dirty="0"/>
              <a:t>zložitú funkcionalitu sietí do hierarchicky </a:t>
            </a:r>
            <a:r>
              <a:rPr lang="sk-SK" dirty="0" smtClean="0"/>
              <a:t>usporiadaných vrstiev </a:t>
            </a:r>
            <a:r>
              <a:rPr lang="sk-SK" dirty="0"/>
              <a:t>=&gt; zjednodušenie</a:t>
            </a:r>
            <a:endParaRPr lang="sk-SK" b="1" dirty="0" smtClean="0"/>
          </a:p>
          <a:p>
            <a:pPr>
              <a:lnSpc>
                <a:spcPct val="90000"/>
              </a:lnSpc>
              <a:defRPr/>
            </a:pPr>
            <a:r>
              <a:rPr lang="sk-SK" b="1" dirty="0" smtClean="0"/>
              <a:t>Prvý štandard vznikol r. 1979</a:t>
            </a:r>
            <a:endParaRPr lang="sk-SK" dirty="0"/>
          </a:p>
          <a:p>
            <a:pPr>
              <a:lnSpc>
                <a:spcPct val="90000"/>
              </a:lnSpc>
              <a:defRPr/>
            </a:pPr>
            <a:r>
              <a:rPr lang="sk-SK" dirty="0" smtClean="0"/>
              <a:t>Okrem </a:t>
            </a:r>
            <a:r>
              <a:rPr lang="sk-SK" dirty="0"/>
              <a:t>OSI modelu existujú aj iné sieťové modely, napríklad</a:t>
            </a:r>
            <a:r>
              <a:rPr lang="sk-SK" b="1" i="1" dirty="0">
                <a:hlinkClick r:id="rId2"/>
              </a:rPr>
              <a:t> TCP/IP</a:t>
            </a:r>
            <a:r>
              <a:rPr lang="sk-SK" dirty="0"/>
              <a:t>. 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sk-SK" b="1" dirty="0" smtClean="0"/>
              <a:t>OSI model sa delí na 7 vrstiev, z ktorých každá opisuje určitú sieťovú funkciu, nevyhnutnú na prenos informácií </a:t>
            </a:r>
          </a:p>
          <a:p>
            <a:pPr>
              <a:defRPr/>
            </a:pPr>
            <a:r>
              <a:rPr lang="en-US" dirty="0" err="1" smtClean="0"/>
              <a:t>Každá</a:t>
            </a:r>
            <a:r>
              <a:rPr lang="en-US" dirty="0" smtClean="0"/>
              <a:t> </a:t>
            </a:r>
            <a:r>
              <a:rPr lang="en-US" dirty="0" err="1"/>
              <a:t>vrstva</a:t>
            </a:r>
            <a:r>
              <a:rPr lang="en-US" dirty="0"/>
              <a:t> </a:t>
            </a:r>
            <a:r>
              <a:rPr lang="en-US" dirty="0" err="1"/>
              <a:t>môže</a:t>
            </a:r>
            <a:r>
              <a:rPr lang="en-US" dirty="0"/>
              <a:t> </a:t>
            </a:r>
            <a:r>
              <a:rPr lang="en-US" dirty="0" err="1"/>
              <a:t>používať</a:t>
            </a:r>
            <a:r>
              <a:rPr lang="en-US" dirty="0"/>
              <a:t> </a:t>
            </a:r>
            <a:r>
              <a:rPr lang="en-US" dirty="0" err="1"/>
              <a:t>služby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 </a:t>
            </a:r>
            <a:r>
              <a:rPr lang="en-US" dirty="0" err="1"/>
              <a:t>vrstvy</a:t>
            </a:r>
            <a:r>
              <a:rPr lang="en-US" dirty="0"/>
              <a:t> </a:t>
            </a:r>
            <a:r>
              <a:rPr lang="en-US" dirty="0" err="1"/>
              <a:t>ležiacej</a:t>
            </a:r>
            <a:r>
              <a:rPr lang="en-US" dirty="0"/>
              <a:t> </a:t>
            </a:r>
            <a:r>
              <a:rPr lang="en-US" dirty="0" err="1"/>
              <a:t>priamo</a:t>
            </a:r>
            <a:r>
              <a:rPr lang="en-US" dirty="0"/>
              <a:t> pod </a:t>
            </a:r>
            <a:r>
              <a:rPr lang="en-US" dirty="0" err="1"/>
              <a:t>ňou</a:t>
            </a:r>
            <a:endParaRPr lang="en-US" dirty="0"/>
          </a:p>
          <a:p>
            <a:pPr>
              <a:defRPr/>
            </a:pPr>
            <a:r>
              <a:rPr lang="en-US" dirty="0" err="1"/>
              <a:t>Každá</a:t>
            </a:r>
            <a:r>
              <a:rPr lang="en-US" dirty="0"/>
              <a:t> </a:t>
            </a:r>
            <a:r>
              <a:rPr lang="en-US" dirty="0" err="1"/>
              <a:t>vrstva</a:t>
            </a:r>
            <a:r>
              <a:rPr lang="en-US" dirty="0"/>
              <a:t> </a:t>
            </a:r>
            <a:r>
              <a:rPr lang="en-US" dirty="0" err="1"/>
              <a:t>môže</a:t>
            </a:r>
            <a:r>
              <a:rPr lang="en-US" dirty="0"/>
              <a:t> </a:t>
            </a:r>
            <a:r>
              <a:rPr lang="en-US" dirty="0" err="1" smtClean="0"/>
              <a:t>zmeni</a:t>
            </a:r>
            <a:r>
              <a:rPr lang="sk-SK" smtClean="0"/>
              <a:t>ť</a:t>
            </a:r>
            <a:r>
              <a:rPr lang="en-US" smtClean="0"/>
              <a:t> </a:t>
            </a:r>
            <a:r>
              <a:rPr lang="en-US" dirty="0"/>
              <a:t>a </a:t>
            </a:r>
            <a:r>
              <a:rPr lang="en-US" dirty="0" err="1"/>
              <a:t>pridať</a:t>
            </a:r>
            <a:r>
              <a:rPr lang="en-US" dirty="0"/>
              <a:t> </a:t>
            </a:r>
            <a:r>
              <a:rPr lang="en-US" dirty="0" err="1"/>
              <a:t>hlavičku</a:t>
            </a:r>
            <a:r>
              <a:rPr lang="en-US" dirty="0"/>
              <a:t> do </a:t>
            </a:r>
            <a:r>
              <a:rPr lang="en-US" dirty="0" err="1"/>
              <a:t>dátového</a:t>
            </a:r>
            <a:r>
              <a:rPr lang="en-US" dirty="0"/>
              <a:t> </a:t>
            </a:r>
            <a:r>
              <a:rPr lang="en-US" dirty="0" err="1"/>
              <a:t>balíka</a:t>
            </a:r>
            <a:r>
              <a:rPr lang="en-US" dirty="0"/>
              <a:t> (</a:t>
            </a:r>
            <a:r>
              <a:rPr lang="en-US" dirty="0" err="1"/>
              <a:t>paketu</a:t>
            </a:r>
            <a:r>
              <a:rPr lang="en-US" dirty="0" smtClean="0"/>
              <a:t>)</a:t>
            </a:r>
            <a:endParaRPr lang="sk-SK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Niektoré dôležité pojmy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Segmentácia</a:t>
            </a:r>
            <a:r>
              <a:rPr lang="sk-SK" dirty="0" smtClean="0"/>
              <a:t> – rozdelenie dátového toku na menšie časti, ktoré sú prenášané samostatne</a:t>
            </a:r>
          </a:p>
          <a:p>
            <a:endParaRPr lang="sk-SK" dirty="0" smtClean="0"/>
          </a:p>
        </p:txBody>
      </p:sp>
      <p:pic>
        <p:nvPicPr>
          <p:cNvPr id="4" name="Obrázok 3" descr="Obrázok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2634207"/>
            <a:ext cx="3888432" cy="34722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err="1" smtClean="0"/>
              <a:t>Multiplexing</a:t>
            </a:r>
            <a:r>
              <a:rPr lang="sk-SK" dirty="0" smtClean="0"/>
              <a:t> – prekladanie ( </a:t>
            </a:r>
            <a:r>
              <a:rPr lang="sk-SK" dirty="0" err="1" smtClean="0"/>
              <a:t>interleaving</a:t>
            </a:r>
            <a:r>
              <a:rPr lang="sk-SK" dirty="0" smtClean="0"/>
              <a:t>) častí rôznych správ, ktoré sú prenášané súčasne po jednom prenosovom médiu</a:t>
            </a:r>
          </a:p>
          <a:p>
            <a:r>
              <a:rPr lang="sk-SK" b="1" dirty="0" err="1" smtClean="0"/>
              <a:t>Enkapsulácia</a:t>
            </a:r>
            <a:r>
              <a:rPr lang="sk-SK" dirty="0" smtClean="0"/>
              <a:t> – pridávanie záhlavia príp. aj </a:t>
            </a:r>
            <a:r>
              <a:rPr lang="sk-SK" dirty="0" err="1" smtClean="0"/>
              <a:t>zápätia</a:t>
            </a:r>
            <a:r>
              <a:rPr lang="sk-SK" dirty="0" smtClean="0"/>
              <a:t> na jednotlivých vrstvách</a:t>
            </a:r>
          </a:p>
          <a:p>
            <a:endParaRPr lang="sk-SK" dirty="0"/>
          </a:p>
        </p:txBody>
      </p:sp>
      <p:pic>
        <p:nvPicPr>
          <p:cNvPr id="4" name="Picture 5" descr="obr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149080"/>
            <a:ext cx="6840538" cy="234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/>
              <a:t>PDU</a:t>
            </a:r>
            <a:r>
              <a:rPr lang="sk-SK" dirty="0" smtClean="0"/>
              <a:t> – </a:t>
            </a:r>
            <a:r>
              <a:rPr lang="sk-SK" dirty="0" err="1" smtClean="0"/>
              <a:t>Protocol</a:t>
            </a:r>
            <a:r>
              <a:rPr lang="sk-SK" dirty="0" smtClean="0"/>
              <a:t> </a:t>
            </a:r>
            <a:r>
              <a:rPr lang="sk-SK" dirty="0" err="1" smtClean="0"/>
              <a:t>Data</a:t>
            </a:r>
            <a:r>
              <a:rPr lang="sk-SK" dirty="0" smtClean="0"/>
              <a:t> </a:t>
            </a:r>
            <a:r>
              <a:rPr lang="sk-SK" dirty="0" err="1" smtClean="0"/>
              <a:t>Unit</a:t>
            </a:r>
            <a:r>
              <a:rPr lang="sk-SK" dirty="0" smtClean="0"/>
              <a:t> – </a:t>
            </a:r>
            <a:r>
              <a:rPr lang="sk-SK" dirty="0" err="1" smtClean="0"/>
              <a:t>zapúzdrené</a:t>
            </a:r>
            <a:r>
              <a:rPr lang="sk-SK" dirty="0" smtClean="0"/>
              <a:t> dáta na jednotlivých vrstvách</a:t>
            </a:r>
            <a:endParaRPr lang="sk-SK" dirty="0"/>
          </a:p>
          <a:p>
            <a:r>
              <a:rPr lang="sk-SK" dirty="0" smtClean="0"/>
              <a:t>PDU nižšej vrstvy vzniká </a:t>
            </a:r>
            <a:r>
              <a:rPr lang="sk-SK" dirty="0" err="1" smtClean="0"/>
              <a:t>zapúzdrením</a:t>
            </a:r>
            <a:r>
              <a:rPr lang="sk-SK" dirty="0" smtClean="0"/>
              <a:t> PDU vyššej vrstvy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1268760"/>
            <a:ext cx="25609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Obrázok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7664" y="620688"/>
            <a:ext cx="6317518" cy="552204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Aplikačná vrstva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Poskytuje prístup užívateľským aplikáciám k sieti</a:t>
            </a:r>
          </a:p>
          <a:p>
            <a:r>
              <a:rPr lang="sk-SK" dirty="0" smtClean="0"/>
              <a:t>Rozhranie medzi užívateľom a aplikáciou </a:t>
            </a:r>
          </a:p>
          <a:p>
            <a:r>
              <a:rPr lang="sk-SK" dirty="0" smtClean="0"/>
              <a:t>Protokoly: </a:t>
            </a:r>
            <a:r>
              <a:rPr lang="en-US" dirty="0" smtClean="0"/>
              <a:t>FTP, Telnet, </a:t>
            </a:r>
            <a:r>
              <a:rPr lang="sk-SK" dirty="0" smtClean="0"/>
              <a:t>HTTP, E-mail, DNS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474</Words>
  <Application>Microsoft Office PowerPoint</Application>
  <PresentationFormat>Prezentácia na obrazovke (4:3)</PresentationFormat>
  <Paragraphs>51</Paragraphs>
  <Slides>16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Motív Office</vt:lpstr>
      <vt:lpstr>OSI model</vt:lpstr>
      <vt:lpstr>Snímka 2</vt:lpstr>
      <vt:lpstr>Snímka 3</vt:lpstr>
      <vt:lpstr>Niektoré dôležité pojmy</vt:lpstr>
      <vt:lpstr>Snímka 5</vt:lpstr>
      <vt:lpstr>Snímka 6</vt:lpstr>
      <vt:lpstr>Snímka 7</vt:lpstr>
      <vt:lpstr>Snímka 8</vt:lpstr>
      <vt:lpstr>Aplikačná vrstva</vt:lpstr>
      <vt:lpstr>Prezentačná vrstva</vt:lpstr>
      <vt:lpstr>Snímka 11</vt:lpstr>
      <vt:lpstr>Relačná vrstva</vt:lpstr>
      <vt:lpstr>Transportná vrstva</vt:lpstr>
      <vt:lpstr>Sieťová vrstva</vt:lpstr>
      <vt:lpstr>Dátová vrstva</vt:lpstr>
      <vt:lpstr>Fyzická vrstva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OSI model</dc:title>
  <dc:creator>Ing. Dana Juhasova</dc:creator>
  <cp:lastModifiedBy>cisco</cp:lastModifiedBy>
  <cp:revision>14</cp:revision>
  <dcterms:created xsi:type="dcterms:W3CDTF">2011-11-02T21:07:03Z</dcterms:created>
  <dcterms:modified xsi:type="dcterms:W3CDTF">2014-11-05T09:10:56Z</dcterms:modified>
</cp:coreProperties>
</file>