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65D3-2A80-40A5-AD65-B546A6C4921C}" type="datetimeFigureOut">
              <a:rPr lang="fr-FR" smtClean="0"/>
              <a:pPr/>
              <a:t>07/05/2015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42FD-3773-4AB1-A16A-20C11458206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Link</a:t>
            </a:r>
            <a:r>
              <a:rPr lang="sk-SK" dirty="0" smtClean="0"/>
              <a:t> – state protokoly</a:t>
            </a:r>
            <a:endParaRPr lang="fr-FR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sk-SK" dirty="0" smtClean="0"/>
              <a:t>Každý </a:t>
            </a:r>
            <a:r>
              <a:rPr lang="sk-SK" dirty="0" err="1" smtClean="0"/>
              <a:t>router</a:t>
            </a:r>
            <a:r>
              <a:rPr lang="sk-SK" dirty="0" smtClean="0"/>
              <a:t> rozpošle LSP všetkým susedom = </a:t>
            </a:r>
            <a:r>
              <a:rPr lang="sk-SK" dirty="0" err="1" smtClean="0"/>
              <a:t>flood</a:t>
            </a:r>
            <a:r>
              <a:rPr lang="sk-SK" dirty="0" smtClean="0"/>
              <a:t>. Tí ich rozpošlú ďalej svojim susedom, okrem toho, od ktorého ho prijali. Tak všetky </a:t>
            </a:r>
            <a:r>
              <a:rPr lang="sk-SK" dirty="0" err="1" smtClean="0"/>
              <a:t>routre</a:t>
            </a:r>
            <a:r>
              <a:rPr lang="sk-SK" dirty="0" smtClean="0"/>
              <a:t> získajú informácie o všetkých linkách v danej smerovacej oblasti ( </a:t>
            </a:r>
            <a:r>
              <a:rPr lang="sk-SK" dirty="0" err="1" smtClean="0"/>
              <a:t>area</a:t>
            </a:r>
            <a:r>
              <a:rPr lang="sk-SK" dirty="0" smtClean="0"/>
              <a:t>) a uložia ich do databázy stavu linky ( </a:t>
            </a:r>
            <a:r>
              <a:rPr lang="sk-SK" dirty="0" err="1" smtClean="0"/>
              <a:t>link</a:t>
            </a:r>
            <a:r>
              <a:rPr lang="sk-SK" dirty="0" smtClean="0"/>
              <a:t> – state </a:t>
            </a:r>
            <a:r>
              <a:rPr lang="sk-SK" dirty="0" err="1" smtClean="0"/>
              <a:t>database</a:t>
            </a:r>
            <a:r>
              <a:rPr lang="sk-SK" dirty="0" smtClean="0"/>
              <a:t>, LSDB). To sa deje vždy pri :</a:t>
            </a:r>
          </a:p>
          <a:p>
            <a:pPr lvl="1"/>
            <a:r>
              <a:rPr lang="sk-SK" dirty="0" smtClean="0"/>
              <a:t>Zapnutí smerovača</a:t>
            </a:r>
          </a:p>
          <a:p>
            <a:pPr lvl="1"/>
            <a:r>
              <a:rPr lang="sk-SK" dirty="0" smtClean="0"/>
              <a:t>Zapnutí smerovacieho protokolu</a:t>
            </a:r>
          </a:p>
          <a:p>
            <a:pPr lvl="1"/>
            <a:r>
              <a:rPr lang="sk-SK" dirty="0" smtClean="0"/>
              <a:t>Zmene </a:t>
            </a:r>
            <a:r>
              <a:rPr lang="sk-SK" dirty="0" err="1" smtClean="0"/>
              <a:t>topológie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619124"/>
            <a:ext cx="8324850" cy="590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sk-SK" dirty="0" smtClean="0"/>
              <a:t>Na základe </a:t>
            </a:r>
            <a:r>
              <a:rPr lang="sk-SK" dirty="0" err="1" smtClean="0"/>
              <a:t>topológie</a:t>
            </a:r>
            <a:r>
              <a:rPr lang="sk-SK" dirty="0" smtClean="0"/>
              <a:t> siete si každý </a:t>
            </a:r>
            <a:r>
              <a:rPr lang="sk-SK" dirty="0" err="1" smtClean="0"/>
              <a:t>router</a:t>
            </a:r>
            <a:r>
              <a:rPr lang="sk-SK" dirty="0" smtClean="0"/>
              <a:t> vytvorí strom siete ( </a:t>
            </a:r>
            <a:r>
              <a:rPr lang="sk-SK" dirty="0" err="1" smtClean="0"/>
              <a:t>Link</a:t>
            </a:r>
            <a:r>
              <a:rPr lang="sk-SK" dirty="0" smtClean="0"/>
              <a:t> State </a:t>
            </a:r>
            <a:r>
              <a:rPr lang="sk-SK" dirty="0" err="1" smtClean="0"/>
              <a:t>Tree</a:t>
            </a:r>
            <a:r>
              <a:rPr lang="sk-SK" dirty="0" smtClean="0"/>
              <a:t>) a nezávisle počíta najlepšiu cestu do každej cieľovej siete. Na základe toho vytvorí aj smerovaciu tabuľku.</a:t>
            </a:r>
            <a:endParaRPr lang="fr-FR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331640" y="2852936"/>
          <a:ext cx="5770563" cy="3168650"/>
        </p:xfrm>
        <a:graphic>
          <a:graphicData uri="http://schemas.openxmlformats.org/presentationml/2006/ole">
            <p:oleObj spid="_x0000_s9218" name="Bitmap Image" r:id="rId3" imgW="4734586" imgH="260000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133600"/>
            <a:ext cx="8208963" cy="21336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Výhody </a:t>
            </a:r>
            <a:r>
              <a:rPr lang="sk-SK" dirty="0" err="1" smtClean="0"/>
              <a:t>link</a:t>
            </a:r>
            <a:r>
              <a:rPr lang="sk-SK" dirty="0" smtClean="0"/>
              <a:t> – state protokolov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Nevznikajú slučky - každý </a:t>
            </a:r>
            <a:r>
              <a:rPr lang="sk-SK" dirty="0" err="1" smtClean="0"/>
              <a:t>router</a:t>
            </a:r>
            <a:r>
              <a:rPr lang="sk-SK" dirty="0" smtClean="0"/>
              <a:t> si sám vytvorí </a:t>
            </a:r>
            <a:r>
              <a:rPr lang="sk-SK" dirty="0" err="1" smtClean="0"/>
              <a:t>topologickú</a:t>
            </a:r>
            <a:r>
              <a:rPr lang="sk-SK" dirty="0" smtClean="0"/>
              <a:t> mapu siete, z ktorej si počíta cestu</a:t>
            </a:r>
          </a:p>
          <a:p>
            <a:r>
              <a:rPr lang="sk-SK" dirty="0" smtClean="0"/>
              <a:t>Rýchla konvergencia</a:t>
            </a:r>
          </a:p>
          <a:p>
            <a:r>
              <a:rPr lang="sk-SK" dirty="0" smtClean="0"/>
              <a:t>Neposielajú sa periodické </a:t>
            </a:r>
            <a:r>
              <a:rPr lang="sk-SK" dirty="0" err="1" smtClean="0"/>
              <a:t>updaty</a:t>
            </a:r>
            <a:endParaRPr lang="sk-SK" dirty="0" smtClean="0"/>
          </a:p>
          <a:p>
            <a:r>
              <a:rPr lang="sk-SK" dirty="0" smtClean="0"/>
              <a:t>Podporuje hierarchický dizajn siete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400" y="476672"/>
            <a:ext cx="8804600" cy="60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Systémové požiadavky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Operačná pamäť pre </a:t>
            </a:r>
            <a:r>
              <a:rPr lang="sk-SK" dirty="0" err="1" smtClean="0"/>
              <a:t>link</a:t>
            </a:r>
            <a:r>
              <a:rPr lang="sk-SK" dirty="0" smtClean="0"/>
              <a:t> – state databázu</a:t>
            </a:r>
          </a:p>
          <a:p>
            <a:r>
              <a:rPr lang="sk-SK" dirty="0" smtClean="0"/>
              <a:t>Procesorový čas pre výpočet SPF algoritmu</a:t>
            </a:r>
          </a:p>
          <a:p>
            <a:r>
              <a:rPr lang="sk-SK" dirty="0" err="1" smtClean="0"/>
              <a:t>Bandwidth</a:t>
            </a:r>
            <a:r>
              <a:rPr lang="sk-SK" dirty="0" smtClean="0"/>
              <a:t> pri </a:t>
            </a:r>
            <a:r>
              <a:rPr lang="sk-SK" dirty="0" err="1" smtClean="0"/>
              <a:t>flood-e</a:t>
            </a:r>
            <a:r>
              <a:rPr lang="sk-SK" smtClean="0"/>
              <a:t> LSP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Záťaž sa zmenšuje rozdelením siete do menších oblastí - </a:t>
            </a:r>
            <a:r>
              <a:rPr lang="sk-SK" dirty="0" err="1" smtClean="0"/>
              <a:t>area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Smerovacie protokoly</a:t>
            </a:r>
            <a:endParaRPr lang="fr-FR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851275" y="3068638"/>
            <a:ext cx="2089150" cy="1944687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116013" y="3933825"/>
            <a:ext cx="1511300" cy="1800225"/>
          </a:xfrm>
          <a:prstGeom prst="roundRect">
            <a:avLst>
              <a:gd name="adj" fmla="val 16667"/>
            </a:avLst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87450" y="3933825"/>
            <a:ext cx="1368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RIP v1</a:t>
            </a:r>
            <a:br>
              <a:rPr lang="en-GB" sz="2800" dirty="0"/>
            </a:br>
            <a:r>
              <a:rPr lang="en-GB" sz="2800" dirty="0"/>
              <a:t>RIP v2</a:t>
            </a:r>
            <a:br>
              <a:rPr lang="en-GB" sz="2800" dirty="0"/>
            </a:br>
            <a:r>
              <a:rPr lang="en-GB" sz="2800" dirty="0"/>
              <a:t>IGRP</a:t>
            </a:r>
            <a:br>
              <a:rPr lang="en-GB" sz="2800" dirty="0"/>
            </a:br>
            <a:r>
              <a:rPr lang="en-GB" sz="2800" dirty="0"/>
              <a:t>EIGRP</a:t>
            </a:r>
            <a:endParaRPr lang="en-US" sz="2800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995738" y="3933825"/>
            <a:ext cx="1511300" cy="935038"/>
          </a:xfrm>
          <a:prstGeom prst="roundRect">
            <a:avLst>
              <a:gd name="adj" fmla="val 16667"/>
            </a:avLst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588125" y="3860800"/>
            <a:ext cx="1296988" cy="1081088"/>
          </a:xfrm>
          <a:prstGeom prst="roundRect">
            <a:avLst>
              <a:gd name="adj" fmla="val 16667"/>
            </a:avLst>
          </a:pr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995738" y="3213100"/>
            <a:ext cx="1871662" cy="649288"/>
          </a:xfrm>
          <a:prstGeom prst="roundRect">
            <a:avLst>
              <a:gd name="adj" fmla="val 16667"/>
            </a:avLst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971550" y="3213100"/>
            <a:ext cx="2736850" cy="649288"/>
          </a:xfrm>
          <a:prstGeom prst="roundRect">
            <a:avLst>
              <a:gd name="adj" fmla="val 16667"/>
            </a:avLst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372225" y="1916113"/>
            <a:ext cx="1511300" cy="649287"/>
          </a:xfrm>
          <a:prstGeom prst="roundRect">
            <a:avLst>
              <a:gd name="adj" fmla="val 16667"/>
            </a:avLst>
          </a:pr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2700338" y="1916113"/>
            <a:ext cx="1511300" cy="649287"/>
          </a:xfrm>
          <a:prstGeom prst="roundRect">
            <a:avLst>
              <a:gd name="adj" fmla="val 16667"/>
            </a:avLst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771775" y="198913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Interior</a:t>
            </a:r>
            <a:endParaRPr lang="en-US" sz="280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443663" y="198913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Exterior</a:t>
            </a:r>
            <a:endParaRPr lang="en-US" sz="280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2988" y="328453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Distance vector</a:t>
            </a:r>
            <a:endParaRPr lang="en-US" sz="280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067175" y="328453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Link state</a:t>
            </a:r>
            <a:endParaRPr lang="en-US" sz="2800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067175" y="3933825"/>
            <a:ext cx="2016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OSPF</a:t>
            </a:r>
            <a:br>
              <a:rPr lang="en-GB" sz="2800"/>
            </a:br>
            <a:r>
              <a:rPr lang="en-GB" sz="2800"/>
              <a:t>IS-IS</a:t>
            </a:r>
            <a:endParaRPr lang="en-US" sz="2800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659563" y="3933825"/>
            <a:ext cx="2016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EGP</a:t>
            </a:r>
            <a:br>
              <a:rPr lang="en-GB" sz="2800"/>
            </a:br>
            <a:r>
              <a:rPr lang="en-GB" sz="2800"/>
              <a:t>BGP</a:t>
            </a:r>
            <a:endParaRPr lang="en-US" sz="28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308850" y="25654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2411413" y="2565400"/>
            <a:ext cx="10080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419475" y="2565400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</a:t>
            </a:r>
            <a:endParaRPr lang="fr-FR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6228184" y="1340768"/>
          <a:ext cx="2561084" cy="2543048"/>
        </p:xfrm>
        <a:graphic>
          <a:graphicData uri="http://schemas.openxmlformats.org/presentationml/2006/ole">
            <p:oleObj spid="_x0000_s1026" name="Bitmap Image" r:id="rId3" imgW="2704762" imgH="2685714" progId="PBrush">
              <p:embed/>
            </p:oleObj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077072"/>
            <a:ext cx="2905125" cy="24384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827584" y="1628800"/>
            <a:ext cx="46085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 smtClean="0"/>
              <a:t>Distance</a:t>
            </a:r>
            <a:r>
              <a:rPr lang="sk-SK" sz="2800" dirty="0" smtClean="0"/>
              <a:t> </a:t>
            </a:r>
            <a:r>
              <a:rPr lang="sk-SK" sz="2800" dirty="0" err="1" smtClean="0"/>
              <a:t>vector</a:t>
            </a:r>
            <a:r>
              <a:rPr lang="sk-SK" sz="2800" dirty="0" smtClean="0"/>
              <a:t> – poznajú len smer a vzdialenosť</a:t>
            </a:r>
          </a:p>
          <a:p>
            <a:endParaRPr lang="sk-SK" sz="2800" dirty="0"/>
          </a:p>
          <a:p>
            <a:endParaRPr lang="sk-SK" sz="2800" dirty="0"/>
          </a:p>
          <a:p>
            <a:endParaRPr lang="sk-SK" sz="2800" dirty="0" smtClean="0"/>
          </a:p>
          <a:p>
            <a:endParaRPr lang="sk-SK" sz="2800" dirty="0"/>
          </a:p>
          <a:p>
            <a:endParaRPr lang="sk-SK" sz="2800" dirty="0" smtClean="0"/>
          </a:p>
          <a:p>
            <a:r>
              <a:rPr lang="sk-SK" sz="2800" dirty="0" err="1" smtClean="0"/>
              <a:t>Link</a:t>
            </a:r>
            <a:r>
              <a:rPr lang="sk-SK" sz="2800" dirty="0" smtClean="0"/>
              <a:t> – state – poznajú mapu siete</a:t>
            </a:r>
            <a:endParaRPr lang="sk-SK" sz="2800" dirty="0"/>
          </a:p>
          <a:p>
            <a:endParaRPr lang="sk-SK" sz="2800" dirty="0" smtClean="0"/>
          </a:p>
          <a:p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60649"/>
            <a:ext cx="8291264" cy="2232248"/>
          </a:xfrm>
        </p:spPr>
        <p:txBody>
          <a:bodyPr>
            <a:normAutofit/>
          </a:bodyPr>
          <a:lstStyle/>
          <a:p>
            <a:r>
              <a:rPr lang="sk-SK" dirty="0" smtClean="0"/>
              <a:t>Používajú </a:t>
            </a:r>
            <a:r>
              <a:rPr lang="sk-SK" dirty="0" err="1" smtClean="0"/>
              <a:t>Dijkstrov</a:t>
            </a:r>
            <a:r>
              <a:rPr lang="sk-SK" dirty="0" smtClean="0"/>
              <a:t> SPF ( </a:t>
            </a:r>
            <a:r>
              <a:rPr lang="sk-SK" dirty="0" err="1" smtClean="0"/>
              <a:t>Shortest</a:t>
            </a:r>
            <a:r>
              <a:rPr lang="sk-SK" dirty="0" smtClean="0"/>
              <a:t> </a:t>
            </a:r>
            <a:r>
              <a:rPr lang="sk-SK" dirty="0" err="1" smtClean="0"/>
              <a:t>Path</a:t>
            </a:r>
            <a:r>
              <a:rPr lang="sk-SK" dirty="0" smtClean="0"/>
              <a:t> </a:t>
            </a:r>
            <a:r>
              <a:rPr lang="sk-SK" dirty="0" err="1" smtClean="0"/>
              <a:t>First</a:t>
            </a:r>
            <a:r>
              <a:rPr lang="sk-SK" dirty="0" smtClean="0"/>
              <a:t>) algoritmus </a:t>
            </a:r>
          </a:p>
          <a:p>
            <a:r>
              <a:rPr lang="sk-SK" dirty="0" smtClean="0"/>
              <a:t>Metrika – </a:t>
            </a:r>
            <a:r>
              <a:rPr lang="sk-SK" dirty="0" err="1" smtClean="0"/>
              <a:t>cost</a:t>
            </a:r>
            <a:r>
              <a:rPr lang="sk-SK" dirty="0" smtClean="0"/>
              <a:t> (cena)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168952" y="2563813"/>
          <a:ext cx="5770012" cy="3169443"/>
        </p:xfrm>
        <a:graphic>
          <a:graphicData uri="http://schemas.openxmlformats.org/presentationml/2006/ole">
            <p:oleObj spid="_x0000_s2053" name="Bitmap Image" r:id="rId3" imgW="4734586" imgH="260000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764704"/>
            <a:ext cx="8291264" cy="5760640"/>
          </a:xfrm>
        </p:spPr>
        <p:txBody>
          <a:bodyPr/>
          <a:lstStyle/>
          <a:p>
            <a:r>
              <a:rPr lang="sk-SK" dirty="0" smtClean="0"/>
              <a:t>Linka = </a:t>
            </a:r>
            <a:r>
              <a:rPr lang="sk-SK" dirty="0" err="1" smtClean="0"/>
              <a:t>interface</a:t>
            </a:r>
            <a:r>
              <a:rPr lang="sk-SK" dirty="0" smtClean="0"/>
              <a:t>, ktorý je </a:t>
            </a:r>
            <a:r>
              <a:rPr lang="sk-SK" dirty="0" err="1" smtClean="0"/>
              <a:t>up</a:t>
            </a:r>
            <a:endParaRPr lang="sk-SK" dirty="0" smtClean="0"/>
          </a:p>
          <a:p>
            <a:r>
              <a:rPr lang="sk-SK" dirty="0" err="1" smtClean="0"/>
              <a:t>Link</a:t>
            </a:r>
            <a:r>
              <a:rPr lang="sk-SK" dirty="0" smtClean="0"/>
              <a:t> – state = informácie o stave linky:</a:t>
            </a:r>
          </a:p>
          <a:p>
            <a:pPr lvl="1"/>
            <a:r>
              <a:rPr lang="sk-SK" dirty="0" smtClean="0"/>
              <a:t>Adresa a maska siete</a:t>
            </a:r>
          </a:p>
          <a:p>
            <a:pPr lvl="1"/>
            <a:r>
              <a:rPr lang="sk-SK" dirty="0" smtClean="0"/>
              <a:t>Typ siete</a:t>
            </a:r>
          </a:p>
          <a:p>
            <a:pPr lvl="1"/>
            <a:r>
              <a:rPr lang="sk-SK" dirty="0" err="1" smtClean="0"/>
              <a:t>Cost</a:t>
            </a:r>
            <a:r>
              <a:rPr lang="sk-SK" dirty="0" smtClean="0"/>
              <a:t> linky</a:t>
            </a:r>
          </a:p>
          <a:p>
            <a:pPr lvl="1"/>
            <a:r>
              <a:rPr lang="sk-SK" dirty="0" smtClean="0"/>
              <a:t>Susedný </a:t>
            </a:r>
            <a:r>
              <a:rPr lang="sk-SK" dirty="0" err="1" smtClean="0"/>
              <a:t>router</a:t>
            </a:r>
            <a:r>
              <a:rPr lang="sk-SK" dirty="0" smtClean="0"/>
              <a:t> na linke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551741"/>
            <a:ext cx="6681738" cy="431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0" y="188640"/>
            <a:ext cx="4572000" cy="2664296"/>
          </a:xfrm>
          <a:prstGeom prst="roundRect">
            <a:avLst>
              <a:gd name="adj" fmla="val 16667"/>
            </a:avLst>
          </a:prstGeom>
          <a:solidFill>
            <a:schemeClr val="accent2">
              <a:alpha val="25000"/>
            </a:schemeClr>
          </a:solidFill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260648"/>
            <a:ext cx="4322554" cy="233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Link 2:</a:t>
            </a:r>
            <a:br>
              <a:rPr lang="en-GB" sz="2800" dirty="0"/>
            </a:br>
            <a:r>
              <a:rPr lang="en-GB" sz="2800" dirty="0"/>
              <a:t>    Network 10.2.0.0/16</a:t>
            </a:r>
            <a:br>
              <a:rPr lang="en-GB" sz="2800" dirty="0"/>
            </a:br>
            <a:r>
              <a:rPr lang="en-GB" sz="2800" dirty="0"/>
              <a:t>    IP address 10.2.0.1</a:t>
            </a:r>
            <a:br>
              <a:rPr lang="en-GB" sz="2800" dirty="0"/>
            </a:br>
            <a:r>
              <a:rPr lang="en-GB" sz="2800" dirty="0"/>
              <a:t>    Type of network: Serial</a:t>
            </a:r>
            <a:br>
              <a:rPr lang="en-GB" sz="2800" dirty="0"/>
            </a:br>
            <a:r>
              <a:rPr lang="en-GB" sz="2800" dirty="0"/>
              <a:t>    Cost of link: 20</a:t>
            </a:r>
            <a:br>
              <a:rPr lang="en-GB" sz="2800" dirty="0"/>
            </a:br>
            <a:r>
              <a:rPr lang="en-GB" sz="2800" dirty="0"/>
              <a:t>    Neighbours: R2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3419872" y="2636912"/>
            <a:ext cx="576064" cy="1728192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SPF algoritmus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Každý </a:t>
            </a:r>
            <a:r>
              <a:rPr lang="sk-SK" dirty="0" err="1" smtClean="0"/>
              <a:t>router</a:t>
            </a:r>
            <a:r>
              <a:rPr lang="sk-SK" dirty="0" smtClean="0"/>
              <a:t> sa dozvie o všetkých svojich priamo pripojených sieťach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Pomocou </a:t>
            </a:r>
            <a:r>
              <a:rPr lang="sk-SK" dirty="0" err="1" smtClean="0"/>
              <a:t>hello</a:t>
            </a:r>
            <a:r>
              <a:rPr lang="sk-SK" dirty="0" smtClean="0"/>
              <a:t> </a:t>
            </a:r>
            <a:r>
              <a:rPr lang="sk-SK" dirty="0" err="1" smtClean="0"/>
              <a:t>paketov</a:t>
            </a:r>
            <a:r>
              <a:rPr lang="sk-SK" dirty="0" smtClean="0"/>
              <a:t> nadviaže kontakt so susedmi – vytvorenie </a:t>
            </a:r>
            <a:r>
              <a:rPr lang="sk-SK" dirty="0" err="1" smtClean="0"/>
              <a:t>adjacency</a:t>
            </a:r>
            <a:endParaRPr lang="sk-SK" dirty="0" smtClean="0"/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Zostaví </a:t>
            </a:r>
            <a:r>
              <a:rPr lang="sk-SK" dirty="0" err="1" smtClean="0"/>
              <a:t>Link</a:t>
            </a:r>
            <a:r>
              <a:rPr lang="sk-SK" dirty="0" smtClean="0"/>
              <a:t> – State </a:t>
            </a:r>
            <a:r>
              <a:rPr lang="sk-SK" dirty="0" err="1" smtClean="0"/>
              <a:t>pakety</a:t>
            </a:r>
            <a:r>
              <a:rPr lang="sk-SK" dirty="0" smtClean="0"/>
              <a:t>, ktoré obsahujú informácie o stave každej pripojenej linky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666750"/>
            <a:ext cx="78200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617640"/>
            <a:ext cx="78488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75656" y="332656"/>
          <a:ext cx="5770563" cy="3168650"/>
        </p:xfrm>
        <a:graphic>
          <a:graphicData uri="http://schemas.openxmlformats.org/presentationml/2006/ole">
            <p:oleObj spid="_x0000_s7171" name="Bitmap Image" r:id="rId4" imgW="4734586" imgH="2600000" progId="PBrush">
              <p:embed/>
            </p:oleObj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0" y="3071810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LSP </a:t>
            </a:r>
            <a:r>
              <a:rPr lang="sk-SK" b="1" dirty="0" err="1" smtClean="0">
                <a:solidFill>
                  <a:srgbClr val="FF0000"/>
                </a:solidFill>
              </a:rPr>
              <a:t>routra</a:t>
            </a:r>
            <a:r>
              <a:rPr lang="sk-SK" b="1" dirty="0" smtClean="0">
                <a:solidFill>
                  <a:srgbClr val="FF0000"/>
                </a:solidFill>
              </a:rPr>
              <a:t> R1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278</Words>
  <Application>Microsoft Office PowerPoint</Application>
  <PresentationFormat>Prezentácia na obrazovke (4:3)</PresentationFormat>
  <Paragraphs>47</Paragraphs>
  <Slides>16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8" baseType="lpstr">
      <vt:lpstr>Motív Office</vt:lpstr>
      <vt:lpstr>Bitmap Image</vt:lpstr>
      <vt:lpstr>Link – state protokoly</vt:lpstr>
      <vt:lpstr>Smerovacie protokoly</vt:lpstr>
      <vt:lpstr>Porovnanie</vt:lpstr>
      <vt:lpstr>Snímka 4</vt:lpstr>
      <vt:lpstr>Snímka 5</vt:lpstr>
      <vt:lpstr>Snímka 6</vt:lpstr>
      <vt:lpstr>SPF algoritmus</vt:lpstr>
      <vt:lpstr>Snímka 8</vt:lpstr>
      <vt:lpstr>Snímka 9</vt:lpstr>
      <vt:lpstr>Snímka 10</vt:lpstr>
      <vt:lpstr>Snímka 11</vt:lpstr>
      <vt:lpstr>Snímka 12</vt:lpstr>
      <vt:lpstr>Snímka 13</vt:lpstr>
      <vt:lpstr>Výhody link – state protokolov</vt:lpstr>
      <vt:lpstr>Snímka 15</vt:lpstr>
      <vt:lpstr>Systémové požiadavky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– state protokoly</dc:title>
  <dc:creator>Danka</dc:creator>
  <cp:lastModifiedBy>cisco</cp:lastModifiedBy>
  <cp:revision>11</cp:revision>
  <dcterms:created xsi:type="dcterms:W3CDTF">2013-05-05T17:40:03Z</dcterms:created>
  <dcterms:modified xsi:type="dcterms:W3CDTF">2015-05-07T06:14:02Z</dcterms:modified>
</cp:coreProperties>
</file>