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476" r:id="rId4"/>
    <p:sldId id="508" r:id="rId5"/>
    <p:sldId id="535" r:id="rId6"/>
    <p:sldId id="546" r:id="rId7"/>
    <p:sldId id="536" r:id="rId8"/>
    <p:sldId id="483" r:id="rId9"/>
    <p:sldId id="545" r:id="rId10"/>
    <p:sldId id="547" r:id="rId11"/>
    <p:sldId id="415" r:id="rId12"/>
    <p:sldId id="480" r:id="rId13"/>
    <p:sldId id="492" r:id="rId14"/>
    <p:sldId id="491" r:id="rId15"/>
    <p:sldId id="494" r:id="rId16"/>
    <p:sldId id="471" r:id="rId17"/>
    <p:sldId id="540" r:id="rId18"/>
    <p:sldId id="548" r:id="rId19"/>
    <p:sldId id="493" r:id="rId20"/>
    <p:sldId id="543" r:id="rId21"/>
    <p:sldId id="54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546"/>
            <p14:sldId id="536"/>
          </p14:sldIdLst>
        </p14:section>
        <p14:section name="Team" id="{D358BE77-7272-44D1-BDCE-F47F1E2C64D7}">
          <p14:sldIdLst>
            <p14:sldId id="483"/>
            <p14:sldId id="545"/>
            <p14:sldId id="547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40"/>
            <p14:sldId id="548"/>
            <p14:sldId id="493"/>
            <p14:sldId id="543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343" autoAdjust="0"/>
  </p:normalViewPr>
  <p:slideViewPr>
    <p:cSldViewPr>
      <p:cViewPr varScale="1">
        <p:scale>
          <a:sx n="69" d="100"/>
          <a:sy n="69" d="100"/>
        </p:scale>
        <p:origin x="78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3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2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1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hp/" TargetMode="External"/><Relationship Id="rId2" Type="http://schemas.openxmlformats.org/officeDocument/2006/relationships/hyperlink" Target="https://secure.php.net/manual/en/index.ph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introprogramming.info/" TargetMode="External"/><Relationship Id="rId5" Type="http://schemas.openxmlformats.org/officeDocument/2006/relationships/hyperlink" Target="https://phptherightway.com/" TargetMode="External"/><Relationship Id="rId4" Type="http://schemas.openxmlformats.org/officeDocument/2006/relationships/hyperlink" Target="https://www.w3schools.com/ph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6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hyperlink" Target="http://www.abv.b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gif"/><Relationship Id="rId4" Type="http://schemas.openxmlformats.org/officeDocument/2006/relationships/hyperlink" Target="https://www.lukane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Web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Web Basic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14" y="1990563"/>
            <a:ext cx="11337898" cy="536260"/>
            <a:chOff x="395314" y="1838163"/>
            <a:chExt cx="9280498" cy="53626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97869" y="185646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55144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931418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30375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90083" y="1961394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2668" y="1504890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17-Sept-2018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89612" y="1491532"/>
            <a:ext cx="154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12-Nov-2018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5332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95313" y="2876044"/>
            <a:ext cx="5622899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Web Development Basic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17-Sept-2018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11-Nov-2018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8499A2-1F18-44CE-BC12-71B59A3F878C}"/>
              </a:ext>
            </a:extLst>
          </p:cNvPr>
          <p:cNvSpPr/>
          <p:nvPr/>
        </p:nvSpPr>
        <p:spPr bwMode="auto">
          <a:xfrm>
            <a:off x="6195970" y="2876044"/>
            <a:ext cx="290030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MVC Frameworks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12-Nov-2018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TBA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9274035" y="2876044"/>
            <a:ext cx="234231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826851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6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Final exam – 90%</a:t>
            </a:r>
          </a:p>
          <a:p>
            <a:pPr lvl="1"/>
            <a:r>
              <a:rPr lang="en-US" dirty="0"/>
              <a:t>Exercises &amp; homework – 10%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2" y="1905000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https://softuni.bg/courses/php-basics/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softuni.bg/forum/categories/10/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2" y="4653055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https://www.facebook.com/groups/SoftUniPXPWebSeptember2018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12812" y="1315917"/>
            <a:ext cx="10287000" cy="5201066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PHP Manual7</a:t>
            </a:r>
          </a:p>
          <a:p>
            <a:pPr lvl="2"/>
            <a:r>
              <a:rPr lang="en-US" dirty="0">
                <a:hlinkClick r:id="rId2"/>
              </a:rPr>
              <a:t>https://secure.php.net/manual/en/index.php</a:t>
            </a:r>
            <a:endParaRPr lang="en-US" dirty="0"/>
          </a:p>
          <a:p>
            <a:pPr lvl="1"/>
            <a:r>
              <a:rPr lang="en-US" b="1" dirty="0"/>
              <a:t>The Learn PHP Tutorial</a:t>
            </a:r>
          </a:p>
          <a:p>
            <a:pPr lvl="2"/>
            <a:r>
              <a:rPr lang="en-US" dirty="0">
                <a:hlinkClick r:id="rId3"/>
              </a:rPr>
              <a:t>https://www.tutorialspoint.com/php/</a:t>
            </a:r>
            <a:endParaRPr lang="en-US" dirty="0"/>
          </a:p>
          <a:p>
            <a:pPr lvl="1"/>
            <a:r>
              <a:rPr lang="en-US" b="1" dirty="0"/>
              <a:t>PHP Tutorial by W3CSchool</a:t>
            </a:r>
          </a:p>
          <a:p>
            <a:pPr lvl="2"/>
            <a:r>
              <a:rPr lang="en-US" dirty="0">
                <a:hlinkClick r:id="rId4"/>
              </a:rPr>
              <a:t>https://www.w3schools.com/php/</a:t>
            </a:r>
            <a:endParaRPr lang="en-US" dirty="0"/>
          </a:p>
          <a:p>
            <a:pPr lvl="1"/>
            <a:r>
              <a:rPr lang="en-US" b="1" dirty="0"/>
              <a:t>PHP The Right Way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https://phptherightway.com/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6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websites for php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9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php-web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Web Basic Course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79612" y="1295400"/>
            <a:ext cx="10134601" cy="5090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Basic knowledge over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CSS</a:t>
            </a:r>
            <a:r>
              <a:rPr lang="en-US" sz="3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Fundamental knowledge over what is </a:t>
            </a: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dirty="0"/>
              <a:t> and how it works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Creating and using </a:t>
            </a:r>
            <a:r>
              <a:rPr lang="en-US" sz="3000" b="1" dirty="0">
                <a:solidFill>
                  <a:schemeClr val="bg1"/>
                </a:solidFill>
              </a:rPr>
              <a:t>classes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r>
              <a:rPr lang="en-US" sz="3000" dirty="0"/>
              <a:t>, abstraction, </a:t>
            </a:r>
            <a:br>
              <a:rPr lang="en-US" sz="3000" dirty="0"/>
            </a:br>
            <a:r>
              <a:rPr lang="en-US" sz="3000" dirty="0"/>
              <a:t>polymorphism, inheritance, encapsulation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Fundamental knowledge over what is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sz="3000" dirty="0"/>
              <a:t> and how</a:t>
            </a:r>
            <a:br>
              <a:rPr lang="en-US" sz="3000" dirty="0"/>
            </a:br>
            <a:r>
              <a:rPr lang="en-US" sz="3000" dirty="0"/>
              <a:t> it works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Fundamental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knowledge for creating web applications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1295400"/>
            <a:ext cx="9927138" cy="5276048"/>
          </a:xfrm>
        </p:spPr>
        <p:txBody>
          <a:bodyPr>
            <a:normAutofit/>
          </a:bodyPr>
          <a:lstStyle/>
          <a:p>
            <a:r>
              <a:rPr lang="en-GB" dirty="0"/>
              <a:t>Practical exam for 4  hours</a:t>
            </a:r>
          </a:p>
          <a:p>
            <a:pPr lvl="1"/>
            <a:r>
              <a:rPr lang="en-GB" dirty="0"/>
              <a:t>Creating a database using SQL</a:t>
            </a:r>
          </a:p>
          <a:p>
            <a:pPr lvl="1"/>
            <a:r>
              <a:rPr lang="en-GB" dirty="0"/>
              <a:t>Creating CRUD Application using the learned syntax, technologies and database</a:t>
            </a:r>
          </a:p>
          <a:p>
            <a:r>
              <a:rPr lang="en-GB" dirty="0"/>
              <a:t>Solutions are evaluated for each participant by hand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Veselin Malezanov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Trainer @ Software University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20+ years of experience with PHP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Takes an active role in the </a:t>
            </a:r>
            <a:br>
              <a:rPr lang="en-US" dirty="0"/>
            </a:br>
            <a:r>
              <a:rPr lang="en-US" dirty="0"/>
              <a:t>development of </a:t>
            </a:r>
            <a:r>
              <a:rPr lang="en-US" dirty="0">
                <a:hlinkClick r:id="rId2"/>
              </a:rPr>
              <a:t>www.abv.bg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94D9BAD1-6BD9-4E69-80F3-2E707B1EE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524000"/>
            <a:ext cx="3886200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52477" y="4421444"/>
            <a:ext cx="4724400" cy="2010383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088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Mihail Velikov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/>
              <a:t>Team Lead and Trainer 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200" noProof="1"/>
              <a:t>Interested in Java, C#, JavaScript </a:t>
            </a:r>
            <a:br>
              <a:rPr lang="en-GB" sz="3200" noProof="1"/>
            </a:br>
            <a:r>
              <a:rPr lang="en-GB" sz="3200" noProof="1"/>
              <a:t>and PHP web development</a:t>
            </a:r>
          </a:p>
          <a:p>
            <a:pPr marL="609494" lvl="3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GB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86BCD-5DDC-4F49-A419-8D0C77E4BE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478000" y="1512012"/>
            <a:ext cx="3886200" cy="39101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0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504</Words>
  <Application>Microsoft Office PowerPoint</Application>
  <PresentationFormat>Custom</PresentationFormat>
  <Paragraphs>136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PHP Web</vt:lpstr>
      <vt:lpstr>Table of Contents</vt:lpstr>
      <vt:lpstr>Have a Question?</vt:lpstr>
      <vt:lpstr>PowerPoint Presentation</vt:lpstr>
      <vt:lpstr>Php Web Basic Course Goals</vt:lpstr>
      <vt:lpstr>Practical Exam</vt:lpstr>
      <vt:lpstr>PowerPoint Presentation</vt:lpstr>
      <vt:lpstr>Trainers Team</vt:lpstr>
      <vt:lpstr>Trainers Team</vt:lpstr>
      <vt:lpstr>PowerPoint Presentation</vt:lpstr>
      <vt:lpstr>Php Web Basic Module – Timeline</vt:lpstr>
      <vt:lpstr>Homework Assignments &amp; Exercises</vt:lpstr>
      <vt:lpstr>Scoring System for the Course</vt:lpstr>
      <vt:lpstr>Course Web Site, Forum and FB Group</vt:lpstr>
      <vt:lpstr>Useful websites for php learning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2018-09-16T15:49:37Z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