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9" r:id="rId1"/>
  </p:sldMasterIdLst>
  <p:sldIdLst>
    <p:sldId id="256" r:id="rId2"/>
    <p:sldId id="257" r:id="rId3"/>
    <p:sldId id="287" r:id="rId4"/>
    <p:sldId id="258" r:id="rId5"/>
    <p:sldId id="260" r:id="rId6"/>
    <p:sldId id="262" r:id="rId7"/>
    <p:sldId id="289" r:id="rId8"/>
    <p:sldId id="290" r:id="rId9"/>
    <p:sldId id="263" r:id="rId10"/>
    <p:sldId id="264" r:id="rId11"/>
    <p:sldId id="265" r:id="rId12"/>
    <p:sldId id="267" r:id="rId13"/>
    <p:sldId id="269" r:id="rId14"/>
    <p:sldId id="275" r:id="rId15"/>
    <p:sldId id="291" r:id="rId16"/>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346947"/>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4282763"/>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484779"/>
            <a:ext cx="7667244"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475220" cy="3035808"/>
          </a:xfrm>
        </p:spPr>
        <p:txBody>
          <a:bodyPr anchor="ctr">
            <a:noAutofit/>
          </a:bodyPr>
          <a:lstStyle>
            <a:lvl1pPr algn="l">
              <a:lnSpc>
                <a:spcPct val="85000"/>
              </a:lnSpc>
              <a:defRPr sz="66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B6F15528-21DE-4FAA-801E-634DDDAF4B2B}" type="slidenum">
              <a:rPr lang="en-US" smtClean="0"/>
              <a:t>‹#›</a:t>
            </a:fld>
            <a:endParaRPr lang="en-US"/>
          </a:p>
        </p:txBody>
      </p:sp>
    </p:spTree>
    <p:extLst>
      <p:ext uri="{BB962C8B-B14F-4D97-AF65-F5344CB8AC3E}">
        <p14:creationId xmlns:p14="http://schemas.microsoft.com/office/powerpoint/2010/main" val="90476506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4640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6072717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2303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1D8BD707-D9CF-40AE-B4C6-C98DA3205C09}" type="datetimeFigureOut">
              <a:rPr lang="en-US" smtClean="0"/>
              <a:t>5/17/2020</a:t>
            </a:fld>
            <a:endParaRPr lang="en-US"/>
          </a:p>
        </p:txBody>
      </p:sp>
      <p:sp>
        <p:nvSpPr>
          <p:cNvPr id="5" name="Footer Placeholder 4"/>
          <p:cNvSpPr>
            <a:spLocks noGrp="1"/>
          </p:cNvSpPr>
          <p:nvPr>
            <p:ph type="ftr" sz="quarter" idx="11"/>
          </p:nvPr>
        </p:nvSpPr>
        <p:spPr>
          <a:xfrm>
            <a:off x="1623376" y="6282268"/>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B6F15528-21DE-4FAA-801E-634DDDAF4B2B}" type="slidenum">
              <a:rPr lang="en-US" smtClean="0"/>
              <a:t>‹#›</a:t>
            </a:fld>
            <a:endParaRPr lang="en-US"/>
          </a:p>
        </p:txBody>
      </p:sp>
    </p:spTree>
    <p:extLst>
      <p:ext uri="{BB962C8B-B14F-4D97-AF65-F5344CB8AC3E}">
        <p14:creationId xmlns:p14="http://schemas.microsoft.com/office/powerpoint/2010/main" val="123597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07186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299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1D8BD707-D9CF-40AE-B4C6-C98DA3205C09}" type="datetimeFigureOut">
              <a:rPr lang="en-US" smtClean="0"/>
              <a:t>5/17/2020</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89428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5049613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1D8BD707-D9CF-40AE-B4C6-C98DA3205C09}" type="datetimeFigureOut">
              <a:rPr lang="en-US" smtClean="0"/>
              <a:t>5/17/2020</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1998970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1D8BD707-D9CF-40AE-B4C6-C98DA3205C09}" type="datetimeFigureOut">
              <a:rPr lang="en-US" smtClean="0"/>
              <a:t>5/17/2020</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00449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1D8BD707-D9CF-40AE-B4C6-C98DA3205C09}" type="datetimeFigureOut">
              <a:rPr lang="en-US" smtClean="0"/>
              <a:t>5/17/2020</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930491220"/>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defTabSz="914400" rtl="0" eaLnBrk="1" latinLnBrk="0" hangingPunct="1">
        <a:lnSpc>
          <a:spcPct val="90000"/>
        </a:lnSpc>
        <a:spcBef>
          <a:spcPct val="0"/>
        </a:spcBef>
        <a:buNone/>
        <a:defRPr sz="42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image" Target="../media/image29.png"/><Relationship Id="rId26" Type="http://schemas.openxmlformats.org/officeDocument/2006/relationships/image" Target="../media/image37.png"/><Relationship Id="rId39" Type="http://schemas.openxmlformats.org/officeDocument/2006/relationships/image" Target="../media/image50.png"/><Relationship Id="rId21" Type="http://schemas.openxmlformats.org/officeDocument/2006/relationships/image" Target="../media/image32.png"/><Relationship Id="rId34" Type="http://schemas.openxmlformats.org/officeDocument/2006/relationships/image" Target="../media/image45.png"/><Relationship Id="rId42" Type="http://schemas.openxmlformats.org/officeDocument/2006/relationships/image" Target="../media/image53.png"/><Relationship Id="rId47" Type="http://schemas.openxmlformats.org/officeDocument/2006/relationships/image" Target="../media/image58.png"/><Relationship Id="rId50" Type="http://schemas.openxmlformats.org/officeDocument/2006/relationships/image" Target="../media/image61.png"/><Relationship Id="rId55" Type="http://schemas.openxmlformats.org/officeDocument/2006/relationships/image" Target="../media/image66.png"/><Relationship Id="rId63" Type="http://schemas.openxmlformats.org/officeDocument/2006/relationships/image" Target="../media/image74.png"/><Relationship Id="rId68" Type="http://schemas.openxmlformats.org/officeDocument/2006/relationships/image" Target="../media/image79.png"/><Relationship Id="rId76" Type="http://schemas.openxmlformats.org/officeDocument/2006/relationships/image" Target="../media/image87.png"/><Relationship Id="rId7" Type="http://schemas.openxmlformats.org/officeDocument/2006/relationships/image" Target="../media/image18.png"/><Relationship Id="rId71" Type="http://schemas.openxmlformats.org/officeDocument/2006/relationships/image" Target="../media/image82.png"/><Relationship Id="rId2" Type="http://schemas.openxmlformats.org/officeDocument/2006/relationships/image" Target="../media/image13.png"/><Relationship Id="rId16" Type="http://schemas.openxmlformats.org/officeDocument/2006/relationships/image" Target="../media/image27.png"/><Relationship Id="rId29" Type="http://schemas.openxmlformats.org/officeDocument/2006/relationships/image" Target="../media/image40.png"/><Relationship Id="rId11" Type="http://schemas.openxmlformats.org/officeDocument/2006/relationships/image" Target="../media/image22.png"/><Relationship Id="rId24" Type="http://schemas.openxmlformats.org/officeDocument/2006/relationships/image" Target="../media/image35.png"/><Relationship Id="rId32" Type="http://schemas.openxmlformats.org/officeDocument/2006/relationships/image" Target="../media/image43.png"/><Relationship Id="rId37" Type="http://schemas.openxmlformats.org/officeDocument/2006/relationships/image" Target="../media/image48.png"/><Relationship Id="rId40" Type="http://schemas.openxmlformats.org/officeDocument/2006/relationships/image" Target="../media/image51.png"/><Relationship Id="rId45" Type="http://schemas.openxmlformats.org/officeDocument/2006/relationships/image" Target="../media/image56.png"/><Relationship Id="rId53" Type="http://schemas.openxmlformats.org/officeDocument/2006/relationships/image" Target="../media/image64.png"/><Relationship Id="rId58" Type="http://schemas.openxmlformats.org/officeDocument/2006/relationships/image" Target="../media/image69.png"/><Relationship Id="rId66" Type="http://schemas.openxmlformats.org/officeDocument/2006/relationships/image" Target="../media/image77.png"/><Relationship Id="rId74" Type="http://schemas.openxmlformats.org/officeDocument/2006/relationships/image" Target="../media/image85.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28" Type="http://schemas.openxmlformats.org/officeDocument/2006/relationships/image" Target="../media/image39.png"/><Relationship Id="rId36" Type="http://schemas.openxmlformats.org/officeDocument/2006/relationships/image" Target="../media/image47.png"/><Relationship Id="rId49" Type="http://schemas.openxmlformats.org/officeDocument/2006/relationships/image" Target="../media/image60.png"/><Relationship Id="rId57" Type="http://schemas.openxmlformats.org/officeDocument/2006/relationships/image" Target="../media/image68.png"/><Relationship Id="rId61" Type="http://schemas.openxmlformats.org/officeDocument/2006/relationships/image" Target="../media/image72.png"/><Relationship Id="rId10" Type="http://schemas.openxmlformats.org/officeDocument/2006/relationships/image" Target="../media/image21.png"/><Relationship Id="rId19" Type="http://schemas.openxmlformats.org/officeDocument/2006/relationships/image" Target="../media/image30.png"/><Relationship Id="rId31" Type="http://schemas.openxmlformats.org/officeDocument/2006/relationships/image" Target="../media/image42.png"/><Relationship Id="rId44" Type="http://schemas.openxmlformats.org/officeDocument/2006/relationships/image" Target="../media/image55.png"/><Relationship Id="rId52" Type="http://schemas.openxmlformats.org/officeDocument/2006/relationships/image" Target="../media/image63.png"/><Relationship Id="rId60" Type="http://schemas.openxmlformats.org/officeDocument/2006/relationships/image" Target="../media/image71.png"/><Relationship Id="rId65" Type="http://schemas.openxmlformats.org/officeDocument/2006/relationships/image" Target="../media/image76.png"/><Relationship Id="rId73" Type="http://schemas.openxmlformats.org/officeDocument/2006/relationships/image" Target="../media/image84.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 Id="rId27" Type="http://schemas.openxmlformats.org/officeDocument/2006/relationships/image" Target="../media/image38.png"/><Relationship Id="rId30" Type="http://schemas.openxmlformats.org/officeDocument/2006/relationships/image" Target="../media/image41.png"/><Relationship Id="rId35" Type="http://schemas.openxmlformats.org/officeDocument/2006/relationships/image" Target="../media/image46.png"/><Relationship Id="rId43" Type="http://schemas.openxmlformats.org/officeDocument/2006/relationships/image" Target="../media/image54.png"/><Relationship Id="rId48" Type="http://schemas.openxmlformats.org/officeDocument/2006/relationships/image" Target="../media/image59.png"/><Relationship Id="rId56" Type="http://schemas.openxmlformats.org/officeDocument/2006/relationships/image" Target="../media/image67.png"/><Relationship Id="rId64" Type="http://schemas.openxmlformats.org/officeDocument/2006/relationships/image" Target="../media/image75.png"/><Relationship Id="rId69" Type="http://schemas.openxmlformats.org/officeDocument/2006/relationships/image" Target="../media/image80.png"/><Relationship Id="rId8" Type="http://schemas.openxmlformats.org/officeDocument/2006/relationships/image" Target="../media/image19.png"/><Relationship Id="rId51" Type="http://schemas.openxmlformats.org/officeDocument/2006/relationships/image" Target="../media/image62.png"/><Relationship Id="rId72" Type="http://schemas.openxmlformats.org/officeDocument/2006/relationships/image" Target="../media/image83.png"/><Relationship Id="rId3" Type="http://schemas.openxmlformats.org/officeDocument/2006/relationships/image" Target="../media/image14.png"/><Relationship Id="rId12" Type="http://schemas.openxmlformats.org/officeDocument/2006/relationships/image" Target="../media/image23.png"/><Relationship Id="rId17" Type="http://schemas.openxmlformats.org/officeDocument/2006/relationships/image" Target="../media/image28.png"/><Relationship Id="rId25" Type="http://schemas.openxmlformats.org/officeDocument/2006/relationships/image" Target="../media/image36.png"/><Relationship Id="rId33" Type="http://schemas.openxmlformats.org/officeDocument/2006/relationships/image" Target="../media/image44.png"/><Relationship Id="rId38" Type="http://schemas.openxmlformats.org/officeDocument/2006/relationships/image" Target="../media/image49.png"/><Relationship Id="rId46" Type="http://schemas.openxmlformats.org/officeDocument/2006/relationships/image" Target="../media/image57.png"/><Relationship Id="rId59" Type="http://schemas.openxmlformats.org/officeDocument/2006/relationships/image" Target="../media/image70.png"/><Relationship Id="rId67" Type="http://schemas.openxmlformats.org/officeDocument/2006/relationships/image" Target="../media/image78.png"/><Relationship Id="rId20" Type="http://schemas.openxmlformats.org/officeDocument/2006/relationships/image" Target="../media/image31.png"/><Relationship Id="rId41" Type="http://schemas.openxmlformats.org/officeDocument/2006/relationships/image" Target="../media/image52.png"/><Relationship Id="rId54" Type="http://schemas.openxmlformats.org/officeDocument/2006/relationships/image" Target="../media/image65.png"/><Relationship Id="rId62" Type="http://schemas.openxmlformats.org/officeDocument/2006/relationships/image" Target="../media/image73.png"/><Relationship Id="rId70" Type="http://schemas.openxmlformats.org/officeDocument/2006/relationships/image" Target="../media/image81.png"/><Relationship Id="rId75"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jpg"/><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90.png"/></Relationships>
</file>

<file path=ppt/slides/_rels/slide15.xml.rels><?xml version="1.0" encoding="UTF-8" standalone="yes"?>
<Relationships xmlns="http://schemas.openxmlformats.org/package/2006/relationships"><Relationship Id="rId3" Type="http://schemas.openxmlformats.org/officeDocument/2006/relationships/hyperlink" Target="https://littlefield.co/an-introduction-into-data-mining-in-bioinformatics-964511e9ea21" TargetMode="External"/><Relationship Id="rId2" Type="http://schemas.openxmlformats.org/officeDocument/2006/relationships/hyperlink" Target="https://arxiv.org/ftp/arxiv/papers/1205/1205.1125.pdf" TargetMode="External"/><Relationship Id="rId1" Type="http://schemas.openxmlformats.org/officeDocument/2006/relationships/slideLayout" Target="../slideLayouts/slideLayout2.xml"/><Relationship Id="rId5" Type="http://schemas.openxmlformats.org/officeDocument/2006/relationships/hyperlink" Target="https://www.sciencedirect.com/book/9780081001004/data-mining-for-bioinformatics-applications" TargetMode="External"/><Relationship Id="rId4" Type="http://schemas.openxmlformats.org/officeDocument/2006/relationships/hyperlink" Target="https://doc.lagout.org/Others/Data%20Mining/Data%20Mining%20for%20Bioinformatics%20%5BDua%20%26%20Chowriappa%202012-11-06%5D.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14400" y="1981200"/>
            <a:ext cx="7541260" cy="1854835"/>
          </a:xfrm>
          <a:prstGeom prst="rect">
            <a:avLst/>
          </a:prstGeom>
        </p:spPr>
        <p:txBody>
          <a:bodyPr vert="horz" wrap="square" lIns="0" tIns="12700" rIns="0" bIns="0" rtlCol="0">
            <a:spAutoFit/>
          </a:bodyPr>
          <a:lstStyle/>
          <a:p>
            <a:pPr marL="12700" marR="5080">
              <a:lnSpc>
                <a:spcPct val="100000"/>
              </a:lnSpc>
              <a:spcBef>
                <a:spcPts val="100"/>
              </a:spcBef>
            </a:pPr>
            <a:r>
              <a:rPr sz="6000" spc="-335" dirty="0">
                <a:solidFill>
                  <a:srgbClr val="000000"/>
                </a:solidFill>
              </a:rPr>
              <a:t>DATA </a:t>
            </a:r>
            <a:r>
              <a:rPr sz="6000" spc="-70" dirty="0">
                <a:solidFill>
                  <a:srgbClr val="000000"/>
                </a:solidFill>
              </a:rPr>
              <a:t>MINING </a:t>
            </a:r>
            <a:r>
              <a:rPr sz="6000" spc="-40" dirty="0">
                <a:solidFill>
                  <a:srgbClr val="000000"/>
                </a:solidFill>
              </a:rPr>
              <a:t>IN  </a:t>
            </a:r>
            <a:r>
              <a:rPr sz="6000" spc="-85" dirty="0">
                <a:solidFill>
                  <a:srgbClr val="000000"/>
                </a:solidFill>
              </a:rPr>
              <a:t>B</a:t>
            </a:r>
            <a:r>
              <a:rPr sz="6000" spc="-80" dirty="0">
                <a:solidFill>
                  <a:srgbClr val="000000"/>
                </a:solidFill>
              </a:rPr>
              <a:t>IOIN</a:t>
            </a:r>
            <a:r>
              <a:rPr sz="6000" spc="-90" dirty="0">
                <a:solidFill>
                  <a:srgbClr val="000000"/>
                </a:solidFill>
              </a:rPr>
              <a:t>F</a:t>
            </a:r>
            <a:r>
              <a:rPr sz="6000" spc="-80" dirty="0">
                <a:solidFill>
                  <a:srgbClr val="000000"/>
                </a:solidFill>
              </a:rPr>
              <a:t>O</a:t>
            </a:r>
            <a:r>
              <a:rPr sz="6000" spc="-85" dirty="0">
                <a:solidFill>
                  <a:srgbClr val="000000"/>
                </a:solidFill>
              </a:rPr>
              <a:t>RM</a:t>
            </a:r>
            <a:r>
              <a:rPr sz="6000" spc="-495" dirty="0">
                <a:solidFill>
                  <a:srgbClr val="000000"/>
                </a:solidFill>
              </a:rPr>
              <a:t>A</a:t>
            </a:r>
            <a:r>
              <a:rPr sz="6000" spc="-85" dirty="0">
                <a:solidFill>
                  <a:srgbClr val="000000"/>
                </a:solidFill>
              </a:rPr>
              <a:t>T</a:t>
            </a:r>
            <a:r>
              <a:rPr sz="6000" spc="-80" dirty="0">
                <a:solidFill>
                  <a:srgbClr val="000000"/>
                </a:solidFill>
              </a:rPr>
              <a:t>I</a:t>
            </a:r>
            <a:r>
              <a:rPr sz="6000" spc="-85" dirty="0">
                <a:solidFill>
                  <a:srgbClr val="000000"/>
                </a:solidFill>
              </a:rPr>
              <a:t>C</a:t>
            </a:r>
            <a:r>
              <a:rPr sz="6000" dirty="0">
                <a:solidFill>
                  <a:srgbClr val="000000"/>
                </a:solidFill>
              </a:rPr>
              <a:t>S</a:t>
            </a:r>
            <a:endParaRPr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46074"/>
            <a:ext cx="4188460" cy="659155"/>
          </a:xfrm>
          <a:prstGeom prst="rect">
            <a:avLst/>
          </a:prstGeom>
        </p:spPr>
        <p:txBody>
          <a:bodyPr vert="horz" wrap="square" lIns="0" tIns="12700" rIns="0" bIns="0" rtlCol="0">
            <a:spAutoFit/>
          </a:bodyPr>
          <a:lstStyle/>
          <a:p>
            <a:pPr marL="12700">
              <a:lnSpc>
                <a:spcPct val="100000"/>
              </a:lnSpc>
              <a:spcBef>
                <a:spcPts val="100"/>
              </a:spcBef>
            </a:pPr>
            <a:r>
              <a:rPr spc="-210" dirty="0">
                <a:solidFill>
                  <a:schemeClr val="tx1"/>
                </a:solidFill>
              </a:rPr>
              <a:t>DATA</a:t>
            </a:r>
            <a:r>
              <a:rPr spc="-185" dirty="0">
                <a:solidFill>
                  <a:schemeClr val="tx1"/>
                </a:solidFill>
              </a:rPr>
              <a:t> </a:t>
            </a:r>
            <a:r>
              <a:rPr spc="-55" dirty="0">
                <a:solidFill>
                  <a:schemeClr val="tx1"/>
                </a:solidFill>
              </a:rPr>
              <a:t>MINING</a:t>
            </a:r>
          </a:p>
        </p:txBody>
      </p:sp>
      <p:sp>
        <p:nvSpPr>
          <p:cNvPr id="3" name="object 3"/>
          <p:cNvSpPr txBox="1"/>
          <p:nvPr/>
        </p:nvSpPr>
        <p:spPr>
          <a:xfrm>
            <a:off x="535940" y="1634769"/>
            <a:ext cx="7668895" cy="3940181"/>
          </a:xfrm>
          <a:prstGeom prst="rect">
            <a:avLst/>
          </a:prstGeom>
        </p:spPr>
        <p:txBody>
          <a:bodyPr vert="horz" wrap="square" lIns="0" tIns="122555" rIns="0" bIns="0" rtlCol="0">
            <a:spAutoFit/>
          </a:bodyPr>
          <a:lstStyle/>
          <a:p>
            <a:pPr marL="12700">
              <a:lnSpc>
                <a:spcPct val="100000"/>
              </a:lnSpc>
              <a:spcBef>
                <a:spcPts val="965"/>
              </a:spcBef>
            </a:pPr>
            <a:r>
              <a:rPr sz="2200" b="1" spc="-5" dirty="0">
                <a:latin typeface="Arial"/>
                <a:cs typeface="Arial"/>
              </a:rPr>
              <a:t>What do </a:t>
            </a:r>
            <a:r>
              <a:rPr sz="2200" b="1" dirty="0">
                <a:latin typeface="Arial"/>
                <a:cs typeface="Arial"/>
              </a:rPr>
              <a:t>we </a:t>
            </a:r>
            <a:r>
              <a:rPr sz="2200" b="1" spc="-5" dirty="0">
                <a:latin typeface="Arial"/>
                <a:cs typeface="Arial"/>
              </a:rPr>
              <a:t>concretely</a:t>
            </a:r>
            <a:r>
              <a:rPr sz="2200" b="1" spc="45" dirty="0">
                <a:latin typeface="Arial"/>
                <a:cs typeface="Arial"/>
              </a:rPr>
              <a:t> </a:t>
            </a:r>
            <a:r>
              <a:rPr sz="2200" b="1" spc="-5" dirty="0">
                <a:latin typeface="Arial"/>
                <a:cs typeface="Arial"/>
              </a:rPr>
              <a:t>do?</a:t>
            </a:r>
            <a:endParaRPr sz="2200" dirty="0">
              <a:latin typeface="Arial"/>
              <a:cs typeface="Arial"/>
            </a:endParaRPr>
          </a:p>
          <a:p>
            <a:pPr marL="355600" indent="-342900">
              <a:lnSpc>
                <a:spcPct val="100000"/>
              </a:lnSpc>
              <a:spcBef>
                <a:spcPts val="860"/>
              </a:spcBef>
              <a:buChar char="•"/>
              <a:tabLst>
                <a:tab pos="354965" algn="l"/>
                <a:tab pos="355600" algn="l"/>
              </a:tabLst>
            </a:pPr>
            <a:r>
              <a:rPr sz="2200" dirty="0">
                <a:latin typeface="Arial"/>
                <a:cs typeface="Arial"/>
              </a:rPr>
              <a:t>Clustering</a:t>
            </a:r>
          </a:p>
          <a:p>
            <a:pPr marL="812800" lvl="1" indent="-343535">
              <a:lnSpc>
                <a:spcPts val="2510"/>
              </a:lnSpc>
              <a:spcBef>
                <a:spcPts val="865"/>
              </a:spcBef>
              <a:buClr>
                <a:srgbClr val="D1282D"/>
              </a:buClr>
              <a:buChar char="•"/>
              <a:tabLst>
                <a:tab pos="812800" algn="l"/>
                <a:tab pos="813435" algn="l"/>
              </a:tabLst>
            </a:pPr>
            <a:r>
              <a:rPr sz="2200" spc="-5" dirty="0">
                <a:latin typeface="Arial"/>
                <a:cs typeface="Arial"/>
              </a:rPr>
              <a:t>grouping of </a:t>
            </a:r>
            <a:r>
              <a:rPr sz="2200" dirty="0">
                <a:latin typeface="Arial"/>
                <a:cs typeface="Arial"/>
              </a:rPr>
              <a:t>similar objects </a:t>
            </a:r>
            <a:r>
              <a:rPr sz="2200" spc="-5" dirty="0">
                <a:latin typeface="Arial"/>
                <a:cs typeface="Arial"/>
              </a:rPr>
              <a:t>into sets (K-means,</a:t>
            </a:r>
            <a:r>
              <a:rPr sz="2200" spc="65" dirty="0">
                <a:latin typeface="Arial"/>
                <a:cs typeface="Arial"/>
              </a:rPr>
              <a:t> </a:t>
            </a:r>
            <a:r>
              <a:rPr sz="2200" spc="-5" dirty="0">
                <a:latin typeface="Arial"/>
                <a:cs typeface="Arial"/>
              </a:rPr>
              <a:t>mean-</a:t>
            </a:r>
            <a:endParaRPr sz="2200" dirty="0">
              <a:latin typeface="Arial"/>
              <a:cs typeface="Arial"/>
            </a:endParaRPr>
          </a:p>
          <a:p>
            <a:pPr marL="812800">
              <a:lnSpc>
                <a:spcPts val="2510"/>
              </a:lnSpc>
            </a:pPr>
            <a:r>
              <a:rPr sz="2200" spc="-5" dirty="0">
                <a:latin typeface="Arial"/>
                <a:cs typeface="Arial"/>
              </a:rPr>
              <a:t>shift, </a:t>
            </a:r>
            <a:r>
              <a:rPr sz="2200" spc="-10" dirty="0">
                <a:latin typeface="Arial"/>
                <a:cs typeface="Arial"/>
              </a:rPr>
              <a:t>DBSCAN, </a:t>
            </a:r>
            <a:r>
              <a:rPr sz="2200" spc="-5" dirty="0">
                <a:latin typeface="Arial"/>
                <a:cs typeface="Arial"/>
              </a:rPr>
              <a:t>Spectral Clustering,</a:t>
            </a:r>
            <a:r>
              <a:rPr sz="2200" spc="15" dirty="0">
                <a:latin typeface="Arial"/>
                <a:cs typeface="Arial"/>
              </a:rPr>
              <a:t> </a:t>
            </a:r>
            <a:r>
              <a:rPr sz="2200" spc="-5" dirty="0">
                <a:latin typeface="Arial"/>
                <a:cs typeface="Arial"/>
              </a:rPr>
              <a:t>…)</a:t>
            </a:r>
            <a:endParaRPr sz="2200" dirty="0">
              <a:latin typeface="Arial"/>
              <a:cs typeface="Arial"/>
            </a:endParaRPr>
          </a:p>
          <a:p>
            <a:pPr marL="355600" indent="-342900">
              <a:lnSpc>
                <a:spcPct val="100000"/>
              </a:lnSpc>
              <a:spcBef>
                <a:spcPts val="265"/>
              </a:spcBef>
              <a:buChar char="•"/>
              <a:tabLst>
                <a:tab pos="354965" algn="l"/>
                <a:tab pos="355600" algn="l"/>
              </a:tabLst>
            </a:pPr>
            <a:r>
              <a:rPr sz="2200" dirty="0">
                <a:latin typeface="Arial"/>
                <a:cs typeface="Arial"/>
              </a:rPr>
              <a:t>Classification</a:t>
            </a:r>
          </a:p>
          <a:p>
            <a:pPr marL="812800" lvl="1" indent="-343535">
              <a:lnSpc>
                <a:spcPts val="2510"/>
              </a:lnSpc>
              <a:spcBef>
                <a:spcPts val="865"/>
              </a:spcBef>
              <a:buClr>
                <a:srgbClr val="D1282D"/>
              </a:buClr>
              <a:buChar char="•"/>
              <a:tabLst>
                <a:tab pos="812800" algn="l"/>
                <a:tab pos="813435" algn="l"/>
              </a:tabLst>
            </a:pPr>
            <a:r>
              <a:rPr sz="2200" spc="-5" dirty="0">
                <a:latin typeface="Arial"/>
                <a:cs typeface="Arial"/>
              </a:rPr>
              <a:t>Identifying to which category an object belongs</a:t>
            </a:r>
            <a:r>
              <a:rPr sz="2200" spc="90" dirty="0">
                <a:latin typeface="Arial"/>
                <a:cs typeface="Arial"/>
              </a:rPr>
              <a:t> </a:t>
            </a:r>
            <a:r>
              <a:rPr sz="2200" spc="-5" dirty="0">
                <a:latin typeface="Arial"/>
                <a:cs typeface="Arial"/>
              </a:rPr>
              <a:t>to</a:t>
            </a:r>
            <a:endParaRPr sz="2200" dirty="0">
              <a:latin typeface="Arial"/>
              <a:cs typeface="Arial"/>
            </a:endParaRPr>
          </a:p>
          <a:p>
            <a:pPr marL="812800">
              <a:lnSpc>
                <a:spcPts val="2510"/>
              </a:lnSpc>
            </a:pPr>
            <a:r>
              <a:rPr sz="2200" spc="-5" dirty="0">
                <a:latin typeface="Arial"/>
                <a:cs typeface="Arial"/>
              </a:rPr>
              <a:t>(SVM, KNN, Decision </a:t>
            </a:r>
            <a:r>
              <a:rPr sz="2200" spc="-20" dirty="0">
                <a:latin typeface="Arial"/>
                <a:cs typeface="Arial"/>
              </a:rPr>
              <a:t>Trees, </a:t>
            </a:r>
            <a:r>
              <a:rPr sz="2200" spc="-5" dirty="0">
                <a:latin typeface="Arial"/>
                <a:cs typeface="Arial"/>
              </a:rPr>
              <a:t>Neural Networks,</a:t>
            </a:r>
            <a:r>
              <a:rPr sz="2200" spc="5" dirty="0">
                <a:latin typeface="Arial"/>
                <a:cs typeface="Arial"/>
              </a:rPr>
              <a:t> </a:t>
            </a:r>
            <a:r>
              <a:rPr sz="2200" spc="-5" dirty="0">
                <a:latin typeface="Arial"/>
                <a:cs typeface="Arial"/>
              </a:rPr>
              <a:t>…)</a:t>
            </a:r>
            <a:endParaRPr sz="2200" dirty="0">
              <a:latin typeface="Arial"/>
              <a:cs typeface="Arial"/>
            </a:endParaRPr>
          </a:p>
          <a:p>
            <a:pPr marL="355600" indent="-342900">
              <a:lnSpc>
                <a:spcPct val="100000"/>
              </a:lnSpc>
              <a:spcBef>
                <a:spcPts val="265"/>
              </a:spcBef>
              <a:buChar char="•"/>
              <a:tabLst>
                <a:tab pos="354965" algn="l"/>
                <a:tab pos="355600" algn="l"/>
              </a:tabLst>
            </a:pPr>
            <a:r>
              <a:rPr sz="2200" spc="-5" dirty="0">
                <a:latin typeface="Arial"/>
                <a:cs typeface="Arial"/>
              </a:rPr>
              <a:t>Pattern</a:t>
            </a:r>
            <a:r>
              <a:rPr sz="2200" spc="-35" dirty="0">
                <a:latin typeface="Arial"/>
                <a:cs typeface="Arial"/>
              </a:rPr>
              <a:t> </a:t>
            </a:r>
            <a:r>
              <a:rPr sz="2200" spc="-5" dirty="0">
                <a:latin typeface="Arial"/>
                <a:cs typeface="Arial"/>
              </a:rPr>
              <a:t>mining</a:t>
            </a:r>
            <a:endParaRPr sz="2200" dirty="0">
              <a:latin typeface="Arial"/>
              <a:cs typeface="Arial"/>
            </a:endParaRPr>
          </a:p>
          <a:p>
            <a:pPr marL="812800" lvl="1" indent="-343535">
              <a:lnSpc>
                <a:spcPts val="2510"/>
              </a:lnSpc>
              <a:spcBef>
                <a:spcPts val="860"/>
              </a:spcBef>
              <a:buClr>
                <a:srgbClr val="D1282D"/>
              </a:buClr>
              <a:buChar char="•"/>
              <a:tabLst>
                <a:tab pos="812800" algn="l"/>
                <a:tab pos="813435" algn="l"/>
              </a:tabLst>
            </a:pPr>
            <a:r>
              <a:rPr sz="2200" spc="-5" dirty="0">
                <a:latin typeface="Arial"/>
                <a:cs typeface="Arial"/>
              </a:rPr>
              <a:t>Finding existing (hidden) patterns in data</a:t>
            </a:r>
            <a:r>
              <a:rPr sz="2200" spc="185" dirty="0">
                <a:latin typeface="Arial"/>
                <a:cs typeface="Arial"/>
              </a:rPr>
              <a:t> </a:t>
            </a:r>
            <a:r>
              <a:rPr sz="2200" spc="-5" dirty="0">
                <a:latin typeface="Arial"/>
                <a:cs typeface="Arial"/>
              </a:rPr>
              <a:t>(associations,</a:t>
            </a:r>
            <a:endParaRPr sz="2200" dirty="0">
              <a:latin typeface="Arial"/>
              <a:cs typeface="Arial"/>
            </a:endParaRPr>
          </a:p>
          <a:p>
            <a:pPr marL="812800">
              <a:lnSpc>
                <a:spcPts val="2510"/>
              </a:lnSpc>
            </a:pPr>
            <a:r>
              <a:rPr sz="2200" spc="-5" dirty="0">
                <a:latin typeface="Arial"/>
                <a:cs typeface="Arial"/>
              </a:rPr>
              <a:t>correlations, subsequences, </a:t>
            </a:r>
            <a:r>
              <a:rPr sz="2200" spc="-5" dirty="0" smtClean="0">
                <a:latin typeface="Arial"/>
                <a:cs typeface="Arial"/>
              </a:rPr>
              <a:t>subgraphs,</a:t>
            </a:r>
            <a:r>
              <a:rPr sz="2200" spc="10" dirty="0" smtClean="0">
                <a:latin typeface="Arial"/>
                <a:cs typeface="Arial"/>
              </a:rPr>
              <a:t> </a:t>
            </a:r>
            <a:r>
              <a:rPr sz="2200" spc="-5" dirty="0" smtClean="0">
                <a:latin typeface="Arial"/>
                <a:cs typeface="Arial"/>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46074"/>
            <a:ext cx="4112260" cy="659155"/>
          </a:xfrm>
          <a:prstGeom prst="rect">
            <a:avLst/>
          </a:prstGeom>
        </p:spPr>
        <p:txBody>
          <a:bodyPr vert="horz" wrap="square" lIns="0" tIns="12700" rIns="0" bIns="0" rtlCol="0">
            <a:spAutoFit/>
          </a:bodyPr>
          <a:lstStyle/>
          <a:p>
            <a:pPr marL="12700">
              <a:lnSpc>
                <a:spcPct val="100000"/>
              </a:lnSpc>
              <a:spcBef>
                <a:spcPts val="100"/>
              </a:spcBef>
            </a:pPr>
            <a:r>
              <a:rPr spc="-210" dirty="0">
                <a:solidFill>
                  <a:schemeClr val="tx1"/>
                </a:solidFill>
              </a:rPr>
              <a:t>DATA</a:t>
            </a:r>
            <a:r>
              <a:rPr spc="-185" dirty="0">
                <a:solidFill>
                  <a:schemeClr val="tx1"/>
                </a:solidFill>
              </a:rPr>
              <a:t> </a:t>
            </a:r>
            <a:r>
              <a:rPr spc="-55" dirty="0">
                <a:solidFill>
                  <a:schemeClr val="tx1"/>
                </a:solidFill>
              </a:rPr>
              <a:t>MINING</a:t>
            </a:r>
          </a:p>
        </p:txBody>
      </p:sp>
      <p:sp>
        <p:nvSpPr>
          <p:cNvPr id="3" name="object 3"/>
          <p:cNvSpPr txBox="1"/>
          <p:nvPr/>
        </p:nvSpPr>
        <p:spPr>
          <a:xfrm>
            <a:off x="535940" y="1650874"/>
            <a:ext cx="7400925" cy="2577465"/>
          </a:xfrm>
          <a:prstGeom prst="rect">
            <a:avLst/>
          </a:prstGeom>
        </p:spPr>
        <p:txBody>
          <a:bodyPr vert="horz" wrap="square" lIns="0" tIns="140335" rIns="0" bIns="0" rtlCol="0">
            <a:spAutoFit/>
          </a:bodyPr>
          <a:lstStyle/>
          <a:p>
            <a:pPr marL="12700">
              <a:lnSpc>
                <a:spcPct val="100000"/>
              </a:lnSpc>
              <a:spcBef>
                <a:spcPts val="1105"/>
              </a:spcBef>
            </a:pPr>
            <a:r>
              <a:rPr sz="2400" b="1" spc="-5" dirty="0">
                <a:latin typeface="Arial"/>
                <a:cs typeface="Arial"/>
              </a:rPr>
              <a:t>Clustering:</a:t>
            </a:r>
            <a:r>
              <a:rPr sz="2400" b="1" spc="-20" dirty="0">
                <a:latin typeface="Arial"/>
                <a:cs typeface="Arial"/>
              </a:rPr>
              <a:t> </a:t>
            </a:r>
            <a:r>
              <a:rPr sz="2400" b="1" spc="-5" dirty="0">
                <a:latin typeface="Arial"/>
                <a:cs typeface="Arial"/>
              </a:rPr>
              <a:t>K-means</a:t>
            </a:r>
            <a:endParaRPr sz="2400" dirty="0">
              <a:latin typeface="Arial"/>
              <a:cs typeface="Arial"/>
            </a:endParaRPr>
          </a:p>
          <a:p>
            <a:pPr marL="546100" indent="-534035">
              <a:lnSpc>
                <a:spcPct val="100000"/>
              </a:lnSpc>
              <a:spcBef>
                <a:spcPts val="845"/>
              </a:spcBef>
              <a:buChar char="•"/>
              <a:tabLst>
                <a:tab pos="546100" algn="l"/>
                <a:tab pos="546735" algn="l"/>
              </a:tabLst>
            </a:pPr>
            <a:r>
              <a:rPr sz="2000" dirty="0">
                <a:latin typeface="Arial"/>
                <a:cs typeface="Arial"/>
              </a:rPr>
              <a:t>Partitional clustering</a:t>
            </a:r>
            <a:r>
              <a:rPr sz="2000" spc="-45" dirty="0">
                <a:latin typeface="Arial"/>
                <a:cs typeface="Arial"/>
              </a:rPr>
              <a:t> </a:t>
            </a:r>
            <a:r>
              <a:rPr sz="2000" dirty="0">
                <a:latin typeface="Arial"/>
                <a:cs typeface="Arial"/>
              </a:rPr>
              <a:t>approach</a:t>
            </a:r>
          </a:p>
          <a:p>
            <a:pPr marL="546100" indent="-534035">
              <a:lnSpc>
                <a:spcPct val="100000"/>
              </a:lnSpc>
              <a:spcBef>
                <a:spcPts val="840"/>
              </a:spcBef>
              <a:buChar char="•"/>
              <a:tabLst>
                <a:tab pos="546100" algn="l"/>
                <a:tab pos="546735" algn="l"/>
              </a:tabLst>
            </a:pPr>
            <a:r>
              <a:rPr sz="2000" dirty="0">
                <a:latin typeface="Arial"/>
                <a:cs typeface="Arial"/>
              </a:rPr>
              <a:t>Each cluster is associated with a centroid</a:t>
            </a:r>
            <a:r>
              <a:rPr sz="2000" dirty="0">
                <a:solidFill>
                  <a:srgbClr val="FFCC00"/>
                </a:solidFill>
                <a:latin typeface="Arial"/>
                <a:cs typeface="Arial"/>
              </a:rPr>
              <a:t> </a:t>
            </a:r>
            <a:r>
              <a:rPr sz="2000" dirty="0">
                <a:latin typeface="Arial"/>
                <a:cs typeface="Arial"/>
              </a:rPr>
              <a:t>(center</a:t>
            </a:r>
            <a:r>
              <a:rPr sz="2000" spc="-185" dirty="0">
                <a:latin typeface="Arial"/>
                <a:cs typeface="Arial"/>
              </a:rPr>
              <a:t> </a:t>
            </a:r>
            <a:r>
              <a:rPr sz="2000" dirty="0">
                <a:latin typeface="Arial"/>
                <a:cs typeface="Arial"/>
              </a:rPr>
              <a:t>point)</a:t>
            </a:r>
          </a:p>
          <a:p>
            <a:pPr marL="546100" indent="-534035">
              <a:lnSpc>
                <a:spcPct val="100000"/>
              </a:lnSpc>
              <a:spcBef>
                <a:spcPts val="840"/>
              </a:spcBef>
              <a:buChar char="•"/>
              <a:tabLst>
                <a:tab pos="546100" algn="l"/>
                <a:tab pos="546735" algn="l"/>
              </a:tabLst>
            </a:pPr>
            <a:r>
              <a:rPr sz="2000" dirty="0">
                <a:latin typeface="Arial"/>
                <a:cs typeface="Arial"/>
              </a:rPr>
              <a:t>Each point is assigned to the cluster with </a:t>
            </a:r>
            <a:r>
              <a:rPr sz="2000" spc="-5" dirty="0">
                <a:latin typeface="Arial"/>
                <a:cs typeface="Arial"/>
              </a:rPr>
              <a:t>the </a:t>
            </a:r>
            <a:r>
              <a:rPr sz="2000" dirty="0">
                <a:latin typeface="Arial"/>
                <a:cs typeface="Arial"/>
              </a:rPr>
              <a:t>closest</a:t>
            </a:r>
            <a:r>
              <a:rPr sz="2000" spc="-170" dirty="0">
                <a:latin typeface="Arial"/>
                <a:cs typeface="Arial"/>
              </a:rPr>
              <a:t> </a:t>
            </a:r>
            <a:r>
              <a:rPr sz="2000" dirty="0">
                <a:latin typeface="Arial"/>
                <a:cs typeface="Arial"/>
              </a:rPr>
              <a:t>centroid</a:t>
            </a:r>
          </a:p>
          <a:p>
            <a:pPr marL="546100" indent="-534035">
              <a:lnSpc>
                <a:spcPct val="100000"/>
              </a:lnSpc>
              <a:spcBef>
                <a:spcPts val="840"/>
              </a:spcBef>
              <a:buChar char="•"/>
              <a:tabLst>
                <a:tab pos="546100" algn="l"/>
                <a:tab pos="546735" algn="l"/>
              </a:tabLst>
            </a:pPr>
            <a:r>
              <a:rPr sz="2000" dirty="0">
                <a:latin typeface="Arial"/>
                <a:cs typeface="Arial"/>
              </a:rPr>
              <a:t>Number of clusters, K, must be</a:t>
            </a:r>
            <a:r>
              <a:rPr sz="2000" spc="-155" dirty="0">
                <a:latin typeface="Arial"/>
                <a:cs typeface="Arial"/>
              </a:rPr>
              <a:t> </a:t>
            </a:r>
            <a:r>
              <a:rPr sz="2000" dirty="0">
                <a:latin typeface="Arial"/>
                <a:cs typeface="Arial"/>
              </a:rPr>
              <a:t>specified</a:t>
            </a:r>
          </a:p>
          <a:p>
            <a:pPr marL="546100" indent="-534035">
              <a:lnSpc>
                <a:spcPct val="100000"/>
              </a:lnSpc>
              <a:spcBef>
                <a:spcPts val="840"/>
              </a:spcBef>
              <a:buChar char="•"/>
              <a:tabLst>
                <a:tab pos="546100" algn="l"/>
                <a:tab pos="546735" algn="l"/>
              </a:tabLst>
            </a:pPr>
            <a:r>
              <a:rPr sz="2000" dirty="0">
                <a:latin typeface="Arial"/>
                <a:cs typeface="Arial"/>
              </a:rPr>
              <a:t>The basic algorithm is very</a:t>
            </a:r>
            <a:r>
              <a:rPr sz="2000" spc="-90" dirty="0">
                <a:latin typeface="Arial"/>
                <a:cs typeface="Arial"/>
              </a:rPr>
              <a:t> </a:t>
            </a:r>
            <a:r>
              <a:rPr sz="2000" dirty="0">
                <a:latin typeface="Arial"/>
                <a:cs typeface="Arial"/>
              </a:rPr>
              <a:t>simple</a:t>
            </a:r>
          </a:p>
        </p:txBody>
      </p:sp>
      <p:sp>
        <p:nvSpPr>
          <p:cNvPr id="4" name="object 4"/>
          <p:cNvSpPr/>
          <p:nvPr/>
        </p:nvSpPr>
        <p:spPr>
          <a:xfrm>
            <a:off x="677418" y="4555235"/>
            <a:ext cx="7943850" cy="189161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1996" y="663036"/>
            <a:ext cx="4799965" cy="36068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Arial"/>
                <a:cs typeface="Arial"/>
              </a:rPr>
              <a:t>Classification: K-Nearest</a:t>
            </a:r>
            <a:r>
              <a:rPr sz="2200" b="1" spc="90" dirty="0">
                <a:latin typeface="Arial"/>
                <a:cs typeface="Arial"/>
              </a:rPr>
              <a:t> </a:t>
            </a:r>
            <a:r>
              <a:rPr sz="2200" b="1" spc="-5" dirty="0">
                <a:latin typeface="Arial"/>
                <a:cs typeface="Arial"/>
              </a:rPr>
              <a:t>Neighbors</a:t>
            </a:r>
            <a:endParaRPr sz="2200" dirty="0">
              <a:latin typeface="Arial"/>
              <a:cs typeface="Arial"/>
            </a:endParaRPr>
          </a:p>
        </p:txBody>
      </p:sp>
      <p:sp>
        <p:nvSpPr>
          <p:cNvPr id="4" name="object 4"/>
          <p:cNvSpPr txBox="1"/>
          <p:nvPr/>
        </p:nvSpPr>
        <p:spPr>
          <a:xfrm>
            <a:off x="538817" y="3789747"/>
            <a:ext cx="7391400" cy="2199005"/>
          </a:xfrm>
          <a:prstGeom prst="rect">
            <a:avLst/>
          </a:prstGeom>
        </p:spPr>
        <p:txBody>
          <a:bodyPr vert="horz" wrap="square" lIns="0" tIns="15875" rIns="0" bIns="0" rtlCol="0">
            <a:spAutoFit/>
          </a:bodyPr>
          <a:lstStyle/>
          <a:p>
            <a:pPr marL="1049020">
              <a:lnSpc>
                <a:spcPct val="100000"/>
              </a:lnSpc>
              <a:spcBef>
                <a:spcPts val="125"/>
              </a:spcBef>
              <a:tabLst>
                <a:tab pos="3085465" algn="l"/>
                <a:tab pos="5093335" algn="l"/>
              </a:tabLst>
            </a:pPr>
            <a:r>
              <a:rPr sz="1300" spc="10" dirty="0">
                <a:latin typeface="Arial"/>
                <a:cs typeface="Arial"/>
              </a:rPr>
              <a:t>(a)</a:t>
            </a:r>
            <a:r>
              <a:rPr sz="1300" spc="15" dirty="0">
                <a:latin typeface="Arial"/>
                <a:cs typeface="Arial"/>
              </a:rPr>
              <a:t> </a:t>
            </a:r>
            <a:r>
              <a:rPr sz="1300" spc="10" dirty="0">
                <a:latin typeface="Arial"/>
                <a:cs typeface="Arial"/>
              </a:rPr>
              <a:t>1-nearest</a:t>
            </a:r>
            <a:r>
              <a:rPr sz="1300" spc="20" dirty="0">
                <a:latin typeface="Arial"/>
                <a:cs typeface="Arial"/>
              </a:rPr>
              <a:t> </a:t>
            </a:r>
            <a:r>
              <a:rPr sz="1300" spc="10" dirty="0">
                <a:latin typeface="Arial"/>
                <a:cs typeface="Arial"/>
              </a:rPr>
              <a:t>neighbor	(b)</a:t>
            </a:r>
            <a:r>
              <a:rPr sz="1300" spc="15" dirty="0">
                <a:latin typeface="Arial"/>
                <a:cs typeface="Arial"/>
              </a:rPr>
              <a:t> </a:t>
            </a:r>
            <a:r>
              <a:rPr sz="1300" spc="10" dirty="0">
                <a:latin typeface="Arial"/>
                <a:cs typeface="Arial"/>
              </a:rPr>
              <a:t>2-nearest</a:t>
            </a:r>
            <a:r>
              <a:rPr sz="1300" spc="25" dirty="0">
                <a:latin typeface="Arial"/>
                <a:cs typeface="Arial"/>
              </a:rPr>
              <a:t> </a:t>
            </a:r>
            <a:r>
              <a:rPr sz="1300" spc="10" dirty="0">
                <a:latin typeface="Arial"/>
                <a:cs typeface="Arial"/>
              </a:rPr>
              <a:t>neighbor	(c) 3-nearest</a:t>
            </a:r>
            <a:r>
              <a:rPr sz="1300" spc="-10" dirty="0">
                <a:latin typeface="Arial"/>
                <a:cs typeface="Arial"/>
              </a:rPr>
              <a:t> </a:t>
            </a:r>
            <a:r>
              <a:rPr sz="1300" spc="10" dirty="0">
                <a:latin typeface="Arial"/>
                <a:cs typeface="Arial"/>
              </a:rPr>
              <a:t>neighbor</a:t>
            </a:r>
            <a:endParaRPr sz="1300" dirty="0">
              <a:latin typeface="Arial"/>
              <a:cs typeface="Arial"/>
            </a:endParaRPr>
          </a:p>
          <a:p>
            <a:pPr>
              <a:lnSpc>
                <a:spcPct val="100000"/>
              </a:lnSpc>
            </a:pPr>
            <a:endParaRPr sz="1500" dirty="0">
              <a:latin typeface="Arial"/>
              <a:cs typeface="Arial"/>
            </a:endParaRPr>
          </a:p>
          <a:p>
            <a:pPr marL="469900" indent="-457834">
              <a:lnSpc>
                <a:spcPct val="100000"/>
              </a:lnSpc>
              <a:spcBef>
                <a:spcPts val="1200"/>
              </a:spcBef>
              <a:buAutoNum type="arabicPeriod"/>
              <a:tabLst>
                <a:tab pos="469900" algn="l"/>
                <a:tab pos="470534" algn="l"/>
              </a:tabLst>
            </a:pPr>
            <a:r>
              <a:rPr sz="1900" spc="-5" dirty="0">
                <a:latin typeface="Arial"/>
                <a:cs typeface="Arial"/>
              </a:rPr>
              <a:t>Compute distance between </a:t>
            </a:r>
            <a:r>
              <a:rPr sz="1900" spc="-10" dirty="0">
                <a:latin typeface="Arial"/>
                <a:cs typeface="Arial"/>
              </a:rPr>
              <a:t>two</a:t>
            </a:r>
            <a:r>
              <a:rPr sz="1900" spc="120" dirty="0">
                <a:latin typeface="Arial"/>
                <a:cs typeface="Arial"/>
              </a:rPr>
              <a:t> </a:t>
            </a:r>
            <a:r>
              <a:rPr sz="1900" dirty="0">
                <a:latin typeface="Arial"/>
                <a:cs typeface="Arial"/>
              </a:rPr>
              <a:t>points:</a:t>
            </a:r>
          </a:p>
          <a:p>
            <a:pPr marL="469900" marR="5080" indent="-457834">
              <a:lnSpc>
                <a:spcPts val="2050"/>
              </a:lnSpc>
              <a:spcBef>
                <a:spcPts val="1090"/>
              </a:spcBef>
              <a:buAutoNum type="arabicPeriod"/>
              <a:tabLst>
                <a:tab pos="469900" algn="l"/>
                <a:tab pos="470534" algn="l"/>
              </a:tabLst>
            </a:pPr>
            <a:r>
              <a:rPr sz="1900" spc="-5" dirty="0">
                <a:latin typeface="Arial"/>
                <a:cs typeface="Arial"/>
              </a:rPr>
              <a:t>K-nearest neighbors of a record x are data points that have the k  smallest distance to</a:t>
            </a:r>
            <a:r>
              <a:rPr sz="1900" spc="75" dirty="0">
                <a:latin typeface="Arial"/>
                <a:cs typeface="Arial"/>
              </a:rPr>
              <a:t> </a:t>
            </a:r>
            <a:r>
              <a:rPr sz="1900" spc="-5" dirty="0">
                <a:latin typeface="Arial"/>
                <a:cs typeface="Arial"/>
              </a:rPr>
              <a:t>x</a:t>
            </a:r>
            <a:endParaRPr sz="1900" dirty="0">
              <a:latin typeface="Arial"/>
              <a:cs typeface="Arial"/>
            </a:endParaRPr>
          </a:p>
          <a:p>
            <a:pPr marL="469900" indent="-457834">
              <a:lnSpc>
                <a:spcPts val="2165"/>
              </a:lnSpc>
              <a:spcBef>
                <a:spcPts val="800"/>
              </a:spcBef>
              <a:buAutoNum type="arabicPeriod"/>
              <a:tabLst>
                <a:tab pos="469900" algn="l"/>
                <a:tab pos="470534" algn="l"/>
              </a:tabLst>
            </a:pPr>
            <a:r>
              <a:rPr sz="1900" spc="-50" dirty="0">
                <a:latin typeface="Arial"/>
                <a:cs typeface="Arial"/>
              </a:rPr>
              <a:t>Takes </a:t>
            </a:r>
            <a:r>
              <a:rPr sz="1900" spc="-5" dirty="0">
                <a:latin typeface="Arial"/>
                <a:cs typeface="Arial"/>
              </a:rPr>
              <a:t>the majority vote of class labels among the</a:t>
            </a:r>
            <a:r>
              <a:rPr sz="1900" spc="225" dirty="0">
                <a:latin typeface="Arial"/>
                <a:cs typeface="Arial"/>
              </a:rPr>
              <a:t> </a:t>
            </a:r>
            <a:r>
              <a:rPr sz="1900" dirty="0">
                <a:latin typeface="Arial"/>
                <a:cs typeface="Arial"/>
              </a:rPr>
              <a:t>k-nearest</a:t>
            </a:r>
          </a:p>
          <a:p>
            <a:pPr marL="469900">
              <a:lnSpc>
                <a:spcPts val="2165"/>
              </a:lnSpc>
            </a:pPr>
            <a:r>
              <a:rPr sz="1900" spc="-5" dirty="0">
                <a:latin typeface="Arial"/>
                <a:cs typeface="Arial"/>
              </a:rPr>
              <a:t>neighbors</a:t>
            </a:r>
            <a:endParaRPr sz="1900" dirty="0">
              <a:latin typeface="Arial"/>
              <a:cs typeface="Arial"/>
            </a:endParaRPr>
          </a:p>
        </p:txBody>
      </p:sp>
      <p:grpSp>
        <p:nvGrpSpPr>
          <p:cNvPr id="5" name="object 5"/>
          <p:cNvGrpSpPr/>
          <p:nvPr/>
        </p:nvGrpSpPr>
        <p:grpSpPr>
          <a:xfrm>
            <a:off x="2189107" y="2371602"/>
            <a:ext cx="565150" cy="567055"/>
            <a:chOff x="2189107" y="3136131"/>
            <a:chExt cx="565150" cy="567055"/>
          </a:xfrm>
        </p:grpSpPr>
        <p:sp>
          <p:nvSpPr>
            <p:cNvPr id="6" name="object 6"/>
            <p:cNvSpPr/>
            <p:nvPr/>
          </p:nvSpPr>
          <p:spPr>
            <a:xfrm>
              <a:off x="2321938" y="3306920"/>
              <a:ext cx="133985" cy="0"/>
            </a:xfrm>
            <a:custGeom>
              <a:avLst/>
              <a:gdLst/>
              <a:ahLst/>
              <a:cxnLst/>
              <a:rect l="l" t="t" r="r" b="b"/>
              <a:pathLst>
                <a:path w="133985">
                  <a:moveTo>
                    <a:pt x="133482" y="0"/>
                  </a:moveTo>
                  <a:lnTo>
                    <a:pt x="0" y="0"/>
                  </a:lnTo>
                </a:path>
              </a:pathLst>
            </a:custGeom>
            <a:ln w="31290">
              <a:solidFill>
                <a:srgbClr val="000080"/>
              </a:solidFill>
            </a:ln>
          </p:spPr>
          <p:txBody>
            <a:bodyPr wrap="square" lIns="0" tIns="0" rIns="0" bIns="0" rtlCol="0"/>
            <a:lstStyle/>
            <a:p>
              <a:endParaRPr/>
            </a:p>
          </p:txBody>
        </p:sp>
        <p:sp>
          <p:nvSpPr>
            <p:cNvPr id="7" name="object 7"/>
            <p:cNvSpPr/>
            <p:nvPr/>
          </p:nvSpPr>
          <p:spPr>
            <a:xfrm>
              <a:off x="2204982" y="3357637"/>
              <a:ext cx="7620" cy="62230"/>
            </a:xfrm>
            <a:custGeom>
              <a:avLst/>
              <a:gdLst/>
              <a:ahLst/>
              <a:cxnLst/>
              <a:rect l="l" t="t" r="r" b="b"/>
              <a:pathLst>
                <a:path w="7619" h="62229">
                  <a:moveTo>
                    <a:pt x="0" y="61766"/>
                  </a:moveTo>
                  <a:lnTo>
                    <a:pt x="1834" y="30384"/>
                  </a:lnTo>
                  <a:lnTo>
                    <a:pt x="7361" y="0"/>
                  </a:lnTo>
                </a:path>
              </a:pathLst>
            </a:custGeom>
            <a:ln w="31302">
              <a:solidFill>
                <a:srgbClr val="FF0000"/>
              </a:solidFill>
            </a:ln>
          </p:spPr>
          <p:txBody>
            <a:bodyPr wrap="square" lIns="0" tIns="0" rIns="0" bIns="0" rtlCol="0"/>
            <a:lstStyle/>
            <a:p>
              <a:endParaRPr/>
            </a:p>
          </p:txBody>
        </p:sp>
        <p:sp>
          <p:nvSpPr>
            <p:cNvPr id="8" name="object 8"/>
            <p:cNvSpPr/>
            <p:nvPr/>
          </p:nvSpPr>
          <p:spPr>
            <a:xfrm>
              <a:off x="2217871" y="3156615"/>
              <a:ext cx="166613" cy="157591"/>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415814" y="3152006"/>
              <a:ext cx="322580" cy="535305"/>
            </a:xfrm>
            <a:custGeom>
              <a:avLst/>
              <a:gdLst/>
              <a:ahLst/>
              <a:cxnLst/>
              <a:rect l="l" t="t" r="r" b="b"/>
              <a:pathLst>
                <a:path w="322580" h="535304">
                  <a:moveTo>
                    <a:pt x="12895" y="3682"/>
                  </a:moveTo>
                  <a:lnTo>
                    <a:pt x="41449" y="0"/>
                  </a:lnTo>
                  <a:lnTo>
                    <a:pt x="72766" y="0"/>
                  </a:lnTo>
                  <a:lnTo>
                    <a:pt x="75530" y="0"/>
                  </a:lnTo>
                </a:path>
                <a:path w="322580" h="535304">
                  <a:moveTo>
                    <a:pt x="137167" y="11969"/>
                  </a:moveTo>
                  <a:lnTo>
                    <a:pt x="162958" y="21176"/>
                  </a:lnTo>
                  <a:lnTo>
                    <a:pt x="190591" y="34988"/>
                  </a:lnTo>
                  <a:lnTo>
                    <a:pt x="194275" y="37750"/>
                  </a:lnTo>
                </a:path>
                <a:path w="322580" h="535304">
                  <a:moveTo>
                    <a:pt x="244015" y="76498"/>
                  </a:moveTo>
                  <a:lnTo>
                    <a:pt x="261439" y="94912"/>
                  </a:lnTo>
                  <a:lnTo>
                    <a:pt x="279861" y="119849"/>
                  </a:lnTo>
                  <a:lnTo>
                    <a:pt x="282624" y="125373"/>
                  </a:lnTo>
                </a:path>
                <a:path w="322580" h="535304">
                  <a:moveTo>
                    <a:pt x="310257" y="181615"/>
                  </a:moveTo>
                  <a:lnTo>
                    <a:pt x="316705" y="205631"/>
                  </a:lnTo>
                  <a:lnTo>
                    <a:pt x="322231" y="236016"/>
                  </a:lnTo>
                  <a:lnTo>
                    <a:pt x="322231" y="243381"/>
                  </a:lnTo>
                </a:path>
                <a:path w="322580" h="535304">
                  <a:moveTo>
                    <a:pt x="321310" y="306068"/>
                  </a:moveTo>
                  <a:lnTo>
                    <a:pt x="316705" y="329164"/>
                  </a:lnTo>
                  <a:lnTo>
                    <a:pt x="308415" y="359625"/>
                  </a:lnTo>
                  <a:lnTo>
                    <a:pt x="305652" y="367144"/>
                  </a:lnTo>
                </a:path>
                <a:path w="322580" h="535304">
                  <a:moveTo>
                    <a:pt x="275255" y="421544"/>
                  </a:moveTo>
                  <a:lnTo>
                    <a:pt x="261439" y="440036"/>
                  </a:lnTo>
                  <a:lnTo>
                    <a:pt x="240330" y="463054"/>
                  </a:lnTo>
                  <a:lnTo>
                    <a:pt x="233882" y="468579"/>
                  </a:lnTo>
                </a:path>
                <a:path w="322580" h="535304">
                  <a:moveTo>
                    <a:pt x="182301" y="503644"/>
                  </a:moveTo>
                  <a:lnTo>
                    <a:pt x="162958" y="513772"/>
                  </a:lnTo>
                  <a:lnTo>
                    <a:pt x="133482" y="524821"/>
                  </a:lnTo>
                  <a:lnTo>
                    <a:pt x="124271" y="526662"/>
                  </a:lnTo>
                </a:path>
                <a:path w="322580" h="535304">
                  <a:moveTo>
                    <a:pt x="62634" y="534949"/>
                  </a:moveTo>
                  <a:lnTo>
                    <a:pt x="41449" y="534949"/>
                  </a:lnTo>
                  <a:lnTo>
                    <a:pt x="10132" y="531266"/>
                  </a:lnTo>
                  <a:lnTo>
                    <a:pt x="0" y="529424"/>
                  </a:lnTo>
                </a:path>
              </a:pathLst>
            </a:custGeom>
            <a:ln w="31296">
              <a:solidFill>
                <a:srgbClr val="FF0000"/>
              </a:solidFill>
            </a:ln>
          </p:spPr>
          <p:txBody>
            <a:bodyPr wrap="square" lIns="0" tIns="0" rIns="0" bIns="0" rtlCol="0"/>
            <a:lstStyle/>
            <a:p>
              <a:endParaRPr/>
            </a:p>
          </p:txBody>
        </p:sp>
        <p:sp>
          <p:nvSpPr>
            <p:cNvPr id="10" name="object 10"/>
            <p:cNvSpPr/>
            <p:nvPr/>
          </p:nvSpPr>
          <p:spPr>
            <a:xfrm>
              <a:off x="2213265" y="3513629"/>
              <a:ext cx="159245" cy="16319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2204982" y="3419404"/>
              <a:ext cx="5715" cy="50165"/>
            </a:xfrm>
            <a:custGeom>
              <a:avLst/>
              <a:gdLst/>
              <a:ahLst/>
              <a:cxnLst/>
              <a:rect l="l" t="t" r="r" b="b"/>
              <a:pathLst>
                <a:path w="5714" h="50164">
                  <a:moveTo>
                    <a:pt x="5518" y="49796"/>
                  </a:moveTo>
                  <a:lnTo>
                    <a:pt x="1834" y="31305"/>
                  </a:lnTo>
                  <a:lnTo>
                    <a:pt x="0" y="0"/>
                  </a:lnTo>
                </a:path>
              </a:pathLst>
            </a:custGeom>
            <a:ln w="31302">
              <a:solidFill>
                <a:srgbClr val="FF0000"/>
              </a:solidFill>
            </a:ln>
          </p:spPr>
          <p:txBody>
            <a:bodyPr wrap="square" lIns="0" tIns="0" rIns="0" bIns="0" rtlCol="0"/>
            <a:lstStyle/>
            <a:p>
              <a:endParaRPr/>
            </a:p>
          </p:txBody>
        </p:sp>
      </p:grpSp>
      <p:sp>
        <p:nvSpPr>
          <p:cNvPr id="12" name="object 12"/>
          <p:cNvSpPr txBox="1"/>
          <p:nvPr/>
        </p:nvSpPr>
        <p:spPr>
          <a:xfrm>
            <a:off x="1522570" y="1531374"/>
            <a:ext cx="1864995" cy="2091689"/>
          </a:xfrm>
          <a:prstGeom prst="rect">
            <a:avLst/>
          </a:prstGeom>
          <a:ln w="3175">
            <a:solidFill>
              <a:srgbClr val="000000"/>
            </a:solidFill>
          </a:ln>
        </p:spPr>
        <p:txBody>
          <a:bodyPr vert="horz" wrap="square" lIns="0" tIns="0" rIns="0" bIns="0" rtlCol="0">
            <a:spAutoFit/>
          </a:bodyPr>
          <a:lstStyle/>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spcBef>
                <a:spcPts val="5"/>
              </a:spcBef>
            </a:pPr>
            <a:endParaRPr sz="1000" dirty="0">
              <a:latin typeface="Times New Roman"/>
              <a:cs typeface="Times New Roman"/>
            </a:endParaRPr>
          </a:p>
          <a:p>
            <a:pPr marL="33655" algn="ctr">
              <a:lnSpc>
                <a:spcPct val="100000"/>
              </a:lnSpc>
            </a:pPr>
            <a:r>
              <a:rPr sz="850" spc="-5" dirty="0">
                <a:latin typeface="Arial"/>
                <a:cs typeface="Arial"/>
              </a:rPr>
              <a:t>X</a:t>
            </a:r>
            <a:endParaRPr sz="850" dirty="0">
              <a:latin typeface="Arial"/>
              <a:cs typeface="Arial"/>
            </a:endParaRPr>
          </a:p>
        </p:txBody>
      </p:sp>
      <p:sp>
        <p:nvSpPr>
          <p:cNvPr id="13" name="object 13"/>
          <p:cNvSpPr/>
          <p:nvPr/>
        </p:nvSpPr>
        <p:spPr>
          <a:xfrm>
            <a:off x="2627591" y="3130820"/>
            <a:ext cx="138430" cy="139065"/>
          </a:xfrm>
          <a:custGeom>
            <a:avLst/>
            <a:gdLst/>
            <a:ahLst/>
            <a:cxnLst/>
            <a:rect l="l" t="t" r="r" b="b"/>
            <a:pathLst>
              <a:path w="138430" h="139064">
                <a:moveTo>
                  <a:pt x="138088" y="69208"/>
                </a:moveTo>
                <a:lnTo>
                  <a:pt x="0" y="69208"/>
                </a:lnTo>
              </a:path>
              <a:path w="138430" h="139064">
                <a:moveTo>
                  <a:pt x="69005" y="138571"/>
                </a:moveTo>
                <a:lnTo>
                  <a:pt x="69005" y="0"/>
                </a:lnTo>
              </a:path>
            </a:pathLst>
          </a:custGeom>
          <a:ln w="31296">
            <a:solidFill>
              <a:srgbClr val="800000"/>
            </a:solidFill>
          </a:ln>
        </p:spPr>
        <p:txBody>
          <a:bodyPr wrap="square" lIns="0" tIns="0" rIns="0" bIns="0" rtlCol="0"/>
          <a:lstStyle/>
          <a:p>
            <a:endParaRPr/>
          </a:p>
        </p:txBody>
      </p:sp>
      <p:sp>
        <p:nvSpPr>
          <p:cNvPr id="14" name="object 14"/>
          <p:cNvSpPr/>
          <p:nvPr/>
        </p:nvSpPr>
        <p:spPr>
          <a:xfrm>
            <a:off x="2144212" y="3407655"/>
            <a:ext cx="138430" cy="138430"/>
          </a:xfrm>
          <a:custGeom>
            <a:avLst/>
            <a:gdLst/>
            <a:ahLst/>
            <a:cxnLst/>
            <a:rect l="l" t="t" r="r" b="b"/>
            <a:pathLst>
              <a:path w="138430" h="138429">
                <a:moveTo>
                  <a:pt x="138119" y="69208"/>
                </a:moveTo>
                <a:lnTo>
                  <a:pt x="0" y="69208"/>
                </a:lnTo>
              </a:path>
              <a:path w="138430" h="138429">
                <a:moveTo>
                  <a:pt x="69051" y="138333"/>
                </a:moveTo>
                <a:lnTo>
                  <a:pt x="69051" y="0"/>
                </a:lnTo>
              </a:path>
            </a:pathLst>
          </a:custGeom>
          <a:ln w="31296">
            <a:solidFill>
              <a:srgbClr val="800000"/>
            </a:solidFill>
          </a:ln>
        </p:spPr>
        <p:txBody>
          <a:bodyPr wrap="square" lIns="0" tIns="0" rIns="0" bIns="0" rtlCol="0"/>
          <a:lstStyle/>
          <a:p>
            <a:endParaRPr/>
          </a:p>
        </p:txBody>
      </p:sp>
      <p:sp>
        <p:nvSpPr>
          <p:cNvPr id="15" name="object 15"/>
          <p:cNvSpPr/>
          <p:nvPr/>
        </p:nvSpPr>
        <p:spPr>
          <a:xfrm>
            <a:off x="2938923" y="3407655"/>
            <a:ext cx="138430" cy="138430"/>
          </a:xfrm>
          <a:custGeom>
            <a:avLst/>
            <a:gdLst/>
            <a:ahLst/>
            <a:cxnLst/>
            <a:rect l="l" t="t" r="r" b="b"/>
            <a:pathLst>
              <a:path w="138430" h="138429">
                <a:moveTo>
                  <a:pt x="138088" y="69208"/>
                </a:moveTo>
                <a:lnTo>
                  <a:pt x="0" y="69208"/>
                </a:lnTo>
              </a:path>
              <a:path w="138430" h="138429">
                <a:moveTo>
                  <a:pt x="69082" y="138333"/>
                </a:moveTo>
                <a:lnTo>
                  <a:pt x="69082" y="0"/>
                </a:lnTo>
              </a:path>
            </a:pathLst>
          </a:custGeom>
          <a:ln w="31296">
            <a:solidFill>
              <a:srgbClr val="800000"/>
            </a:solidFill>
          </a:ln>
        </p:spPr>
        <p:txBody>
          <a:bodyPr wrap="square" lIns="0" tIns="0" rIns="0" bIns="0" rtlCol="0"/>
          <a:lstStyle/>
          <a:p>
            <a:endParaRPr/>
          </a:p>
        </p:txBody>
      </p:sp>
      <p:sp>
        <p:nvSpPr>
          <p:cNvPr id="16" name="object 16"/>
          <p:cNvSpPr/>
          <p:nvPr/>
        </p:nvSpPr>
        <p:spPr>
          <a:xfrm>
            <a:off x="3180175" y="2992556"/>
            <a:ext cx="138430" cy="138430"/>
          </a:xfrm>
          <a:custGeom>
            <a:avLst/>
            <a:gdLst/>
            <a:ahLst/>
            <a:cxnLst/>
            <a:rect l="l" t="t" r="r" b="b"/>
            <a:pathLst>
              <a:path w="138429" h="138429">
                <a:moveTo>
                  <a:pt x="138088" y="69132"/>
                </a:moveTo>
                <a:lnTo>
                  <a:pt x="0" y="69132"/>
                </a:lnTo>
              </a:path>
              <a:path w="138429" h="138429">
                <a:moveTo>
                  <a:pt x="69005" y="138264"/>
                </a:moveTo>
                <a:lnTo>
                  <a:pt x="69005" y="0"/>
                </a:lnTo>
              </a:path>
            </a:pathLst>
          </a:custGeom>
          <a:ln w="31296">
            <a:solidFill>
              <a:srgbClr val="800000"/>
            </a:solidFill>
          </a:ln>
        </p:spPr>
        <p:txBody>
          <a:bodyPr wrap="square" lIns="0" tIns="0" rIns="0" bIns="0" rtlCol="0"/>
          <a:lstStyle/>
          <a:p>
            <a:endParaRPr/>
          </a:p>
        </p:txBody>
      </p:sp>
      <p:sp>
        <p:nvSpPr>
          <p:cNvPr id="17" name="object 17"/>
          <p:cNvSpPr/>
          <p:nvPr/>
        </p:nvSpPr>
        <p:spPr>
          <a:xfrm>
            <a:off x="2662592" y="2265709"/>
            <a:ext cx="138430" cy="138430"/>
          </a:xfrm>
          <a:custGeom>
            <a:avLst/>
            <a:gdLst/>
            <a:ahLst/>
            <a:cxnLst/>
            <a:rect l="l" t="t" r="r" b="b"/>
            <a:pathLst>
              <a:path w="138430" h="138430">
                <a:moveTo>
                  <a:pt x="138088" y="69208"/>
                </a:moveTo>
                <a:lnTo>
                  <a:pt x="0" y="69208"/>
                </a:lnTo>
              </a:path>
              <a:path w="138430" h="138430">
                <a:moveTo>
                  <a:pt x="69005" y="138341"/>
                </a:moveTo>
                <a:lnTo>
                  <a:pt x="69005" y="0"/>
                </a:lnTo>
              </a:path>
            </a:pathLst>
          </a:custGeom>
          <a:ln w="31296">
            <a:solidFill>
              <a:srgbClr val="800000"/>
            </a:solidFill>
          </a:ln>
        </p:spPr>
        <p:txBody>
          <a:bodyPr wrap="square" lIns="0" tIns="0" rIns="0" bIns="0" rtlCol="0"/>
          <a:lstStyle/>
          <a:p>
            <a:endParaRPr/>
          </a:p>
        </p:txBody>
      </p:sp>
      <p:sp>
        <p:nvSpPr>
          <p:cNvPr id="18" name="object 18"/>
          <p:cNvSpPr/>
          <p:nvPr/>
        </p:nvSpPr>
        <p:spPr>
          <a:xfrm>
            <a:off x="3116619" y="1747103"/>
            <a:ext cx="132715" cy="0"/>
          </a:xfrm>
          <a:custGeom>
            <a:avLst/>
            <a:gdLst/>
            <a:ahLst/>
            <a:cxnLst/>
            <a:rect l="l" t="t" r="r" b="b"/>
            <a:pathLst>
              <a:path w="132714">
                <a:moveTo>
                  <a:pt x="132561" y="0"/>
                </a:moveTo>
                <a:lnTo>
                  <a:pt x="0" y="0"/>
                </a:lnTo>
              </a:path>
            </a:pathLst>
          </a:custGeom>
          <a:ln w="31290">
            <a:solidFill>
              <a:srgbClr val="000080"/>
            </a:solidFill>
          </a:ln>
        </p:spPr>
        <p:txBody>
          <a:bodyPr wrap="square" lIns="0" tIns="0" rIns="0" bIns="0" rtlCol="0"/>
          <a:lstStyle/>
          <a:p>
            <a:endParaRPr/>
          </a:p>
        </p:txBody>
      </p:sp>
      <p:sp>
        <p:nvSpPr>
          <p:cNvPr id="19" name="object 19"/>
          <p:cNvSpPr/>
          <p:nvPr/>
        </p:nvSpPr>
        <p:spPr>
          <a:xfrm>
            <a:off x="2218790" y="1919741"/>
            <a:ext cx="132715" cy="0"/>
          </a:xfrm>
          <a:custGeom>
            <a:avLst/>
            <a:gdLst/>
            <a:ahLst/>
            <a:cxnLst/>
            <a:rect l="l" t="t" r="r" b="b"/>
            <a:pathLst>
              <a:path w="132714">
                <a:moveTo>
                  <a:pt x="132546" y="0"/>
                </a:moveTo>
                <a:lnTo>
                  <a:pt x="0" y="0"/>
                </a:lnTo>
              </a:path>
            </a:pathLst>
          </a:custGeom>
          <a:ln w="31290">
            <a:solidFill>
              <a:srgbClr val="000080"/>
            </a:solidFill>
          </a:ln>
        </p:spPr>
        <p:txBody>
          <a:bodyPr wrap="square" lIns="0" tIns="0" rIns="0" bIns="0" rtlCol="0"/>
          <a:lstStyle/>
          <a:p>
            <a:endParaRPr/>
          </a:p>
        </p:txBody>
      </p:sp>
      <p:sp>
        <p:nvSpPr>
          <p:cNvPr id="20" name="object 20"/>
          <p:cNvSpPr/>
          <p:nvPr/>
        </p:nvSpPr>
        <p:spPr>
          <a:xfrm>
            <a:off x="1769308" y="3130820"/>
            <a:ext cx="133985" cy="0"/>
          </a:xfrm>
          <a:custGeom>
            <a:avLst/>
            <a:gdLst/>
            <a:ahLst/>
            <a:cxnLst/>
            <a:rect l="l" t="t" r="r" b="b"/>
            <a:pathLst>
              <a:path w="133985">
                <a:moveTo>
                  <a:pt x="133505" y="0"/>
                </a:moveTo>
                <a:lnTo>
                  <a:pt x="0" y="0"/>
                </a:lnTo>
              </a:path>
            </a:pathLst>
          </a:custGeom>
          <a:ln w="31290">
            <a:solidFill>
              <a:srgbClr val="000080"/>
            </a:solidFill>
          </a:ln>
        </p:spPr>
        <p:txBody>
          <a:bodyPr wrap="square" lIns="0" tIns="0" rIns="0" bIns="0" rtlCol="0"/>
          <a:lstStyle/>
          <a:p>
            <a:endParaRPr/>
          </a:p>
        </p:txBody>
      </p:sp>
      <p:sp>
        <p:nvSpPr>
          <p:cNvPr id="21" name="object 21"/>
          <p:cNvSpPr/>
          <p:nvPr/>
        </p:nvSpPr>
        <p:spPr>
          <a:xfrm>
            <a:off x="1648705" y="2369906"/>
            <a:ext cx="133985" cy="0"/>
          </a:xfrm>
          <a:custGeom>
            <a:avLst/>
            <a:gdLst/>
            <a:ahLst/>
            <a:cxnLst/>
            <a:rect l="l" t="t" r="r" b="b"/>
            <a:pathLst>
              <a:path w="133985">
                <a:moveTo>
                  <a:pt x="133498" y="0"/>
                </a:moveTo>
                <a:lnTo>
                  <a:pt x="0" y="0"/>
                </a:lnTo>
              </a:path>
            </a:pathLst>
          </a:custGeom>
          <a:ln w="31290">
            <a:solidFill>
              <a:srgbClr val="000080"/>
            </a:solidFill>
          </a:ln>
        </p:spPr>
        <p:txBody>
          <a:bodyPr wrap="square" lIns="0" tIns="0" rIns="0" bIns="0" rtlCol="0"/>
          <a:lstStyle/>
          <a:p>
            <a:endParaRPr/>
          </a:p>
        </p:txBody>
      </p:sp>
      <p:sp>
        <p:nvSpPr>
          <p:cNvPr id="22" name="object 22"/>
          <p:cNvSpPr/>
          <p:nvPr/>
        </p:nvSpPr>
        <p:spPr>
          <a:xfrm>
            <a:off x="1717757" y="1954806"/>
            <a:ext cx="133985" cy="0"/>
          </a:xfrm>
          <a:custGeom>
            <a:avLst/>
            <a:gdLst/>
            <a:ahLst/>
            <a:cxnLst/>
            <a:rect l="l" t="t" r="r" b="b"/>
            <a:pathLst>
              <a:path w="133985">
                <a:moveTo>
                  <a:pt x="133498" y="0"/>
                </a:moveTo>
                <a:lnTo>
                  <a:pt x="0" y="0"/>
                </a:lnTo>
              </a:path>
            </a:pathLst>
          </a:custGeom>
          <a:ln w="31290">
            <a:solidFill>
              <a:srgbClr val="000080"/>
            </a:solidFill>
          </a:ln>
        </p:spPr>
        <p:txBody>
          <a:bodyPr wrap="square" lIns="0" tIns="0" rIns="0" bIns="0" rtlCol="0"/>
          <a:lstStyle/>
          <a:p>
            <a:endParaRPr/>
          </a:p>
        </p:txBody>
      </p:sp>
      <p:sp>
        <p:nvSpPr>
          <p:cNvPr id="23" name="object 23"/>
          <p:cNvSpPr/>
          <p:nvPr/>
        </p:nvSpPr>
        <p:spPr>
          <a:xfrm>
            <a:off x="1666199" y="1608838"/>
            <a:ext cx="132715" cy="0"/>
          </a:xfrm>
          <a:custGeom>
            <a:avLst/>
            <a:gdLst/>
            <a:ahLst/>
            <a:cxnLst/>
            <a:rect l="l" t="t" r="r" b="b"/>
            <a:pathLst>
              <a:path w="132714">
                <a:moveTo>
                  <a:pt x="132577" y="0"/>
                </a:moveTo>
                <a:lnTo>
                  <a:pt x="0" y="0"/>
                </a:lnTo>
              </a:path>
            </a:pathLst>
          </a:custGeom>
          <a:ln w="31290">
            <a:solidFill>
              <a:srgbClr val="000080"/>
            </a:solidFill>
          </a:ln>
        </p:spPr>
        <p:txBody>
          <a:bodyPr wrap="square" lIns="0" tIns="0" rIns="0" bIns="0" rtlCol="0"/>
          <a:lstStyle/>
          <a:p>
            <a:endParaRPr/>
          </a:p>
        </p:txBody>
      </p:sp>
      <p:sp>
        <p:nvSpPr>
          <p:cNvPr id="24" name="object 24"/>
          <p:cNvSpPr/>
          <p:nvPr/>
        </p:nvSpPr>
        <p:spPr>
          <a:xfrm>
            <a:off x="3180175" y="2093070"/>
            <a:ext cx="138430" cy="138430"/>
          </a:xfrm>
          <a:custGeom>
            <a:avLst/>
            <a:gdLst/>
            <a:ahLst/>
            <a:cxnLst/>
            <a:rect l="l" t="t" r="r" b="b"/>
            <a:pathLst>
              <a:path w="138429" h="138430">
                <a:moveTo>
                  <a:pt x="138088" y="69208"/>
                </a:moveTo>
                <a:lnTo>
                  <a:pt x="0" y="69208"/>
                </a:lnTo>
              </a:path>
              <a:path w="138429" h="138430">
                <a:moveTo>
                  <a:pt x="69005" y="138341"/>
                </a:moveTo>
                <a:lnTo>
                  <a:pt x="69005" y="0"/>
                </a:lnTo>
              </a:path>
            </a:pathLst>
          </a:custGeom>
          <a:ln w="31296">
            <a:solidFill>
              <a:srgbClr val="800000"/>
            </a:solidFill>
          </a:ln>
        </p:spPr>
        <p:txBody>
          <a:bodyPr wrap="square" lIns="0" tIns="0" rIns="0" bIns="0" rtlCol="0"/>
          <a:lstStyle/>
          <a:p>
            <a:endParaRPr/>
          </a:p>
        </p:txBody>
      </p:sp>
      <p:sp>
        <p:nvSpPr>
          <p:cNvPr id="25" name="object 25"/>
          <p:cNvSpPr/>
          <p:nvPr/>
        </p:nvSpPr>
        <p:spPr>
          <a:xfrm>
            <a:off x="2736204" y="1954806"/>
            <a:ext cx="133985" cy="0"/>
          </a:xfrm>
          <a:custGeom>
            <a:avLst/>
            <a:gdLst/>
            <a:ahLst/>
            <a:cxnLst/>
            <a:rect l="l" t="t" r="r" b="b"/>
            <a:pathLst>
              <a:path w="133985">
                <a:moveTo>
                  <a:pt x="133482" y="0"/>
                </a:moveTo>
                <a:lnTo>
                  <a:pt x="0" y="0"/>
                </a:lnTo>
              </a:path>
            </a:pathLst>
          </a:custGeom>
          <a:ln w="31290">
            <a:solidFill>
              <a:srgbClr val="000080"/>
            </a:solidFill>
          </a:ln>
        </p:spPr>
        <p:txBody>
          <a:bodyPr wrap="square" lIns="0" tIns="0" rIns="0" bIns="0" rtlCol="0"/>
          <a:lstStyle/>
          <a:p>
            <a:endParaRPr/>
          </a:p>
        </p:txBody>
      </p:sp>
      <p:sp>
        <p:nvSpPr>
          <p:cNvPr id="26" name="object 26"/>
          <p:cNvSpPr/>
          <p:nvPr/>
        </p:nvSpPr>
        <p:spPr>
          <a:xfrm>
            <a:off x="2546534" y="1677971"/>
            <a:ext cx="133985" cy="0"/>
          </a:xfrm>
          <a:custGeom>
            <a:avLst/>
            <a:gdLst/>
            <a:ahLst/>
            <a:cxnLst/>
            <a:rect l="l" t="t" r="r" b="b"/>
            <a:pathLst>
              <a:path w="133985">
                <a:moveTo>
                  <a:pt x="133482" y="0"/>
                </a:moveTo>
                <a:lnTo>
                  <a:pt x="0" y="0"/>
                </a:lnTo>
              </a:path>
            </a:pathLst>
          </a:custGeom>
          <a:ln w="31290">
            <a:solidFill>
              <a:srgbClr val="000080"/>
            </a:solidFill>
          </a:ln>
        </p:spPr>
        <p:txBody>
          <a:bodyPr wrap="square" lIns="0" tIns="0" rIns="0" bIns="0" rtlCol="0"/>
          <a:lstStyle/>
          <a:p>
            <a:endParaRPr/>
          </a:p>
        </p:txBody>
      </p:sp>
      <p:sp>
        <p:nvSpPr>
          <p:cNvPr id="27" name="object 27"/>
          <p:cNvSpPr/>
          <p:nvPr/>
        </p:nvSpPr>
        <p:spPr>
          <a:xfrm>
            <a:off x="4324720" y="2534949"/>
            <a:ext cx="133985" cy="0"/>
          </a:xfrm>
          <a:custGeom>
            <a:avLst/>
            <a:gdLst/>
            <a:ahLst/>
            <a:cxnLst/>
            <a:rect l="l" t="t" r="r" b="b"/>
            <a:pathLst>
              <a:path w="133985">
                <a:moveTo>
                  <a:pt x="133559" y="0"/>
                </a:moveTo>
                <a:lnTo>
                  <a:pt x="0" y="0"/>
                </a:lnTo>
              </a:path>
            </a:pathLst>
          </a:custGeom>
          <a:ln w="31290">
            <a:solidFill>
              <a:srgbClr val="000080"/>
            </a:solidFill>
          </a:ln>
        </p:spPr>
        <p:txBody>
          <a:bodyPr wrap="square" lIns="0" tIns="0" rIns="0" bIns="0" rtlCol="0"/>
          <a:lstStyle/>
          <a:p>
            <a:endParaRPr/>
          </a:p>
        </p:txBody>
      </p:sp>
      <p:grpSp>
        <p:nvGrpSpPr>
          <p:cNvPr id="28" name="object 28"/>
          <p:cNvGrpSpPr/>
          <p:nvPr/>
        </p:nvGrpSpPr>
        <p:grpSpPr>
          <a:xfrm>
            <a:off x="3961743" y="2128834"/>
            <a:ext cx="1033144" cy="1035050"/>
            <a:chOff x="3961743" y="2893363"/>
            <a:chExt cx="1033144" cy="1035050"/>
          </a:xfrm>
        </p:grpSpPr>
        <p:sp>
          <p:nvSpPr>
            <p:cNvPr id="29" name="object 29"/>
            <p:cNvSpPr/>
            <p:nvPr/>
          </p:nvSpPr>
          <p:spPr>
            <a:xfrm>
              <a:off x="3977618" y="3227583"/>
              <a:ext cx="35560" cy="184150"/>
            </a:xfrm>
            <a:custGeom>
              <a:avLst/>
              <a:gdLst/>
              <a:ahLst/>
              <a:cxnLst/>
              <a:rect l="l" t="t" r="r" b="b"/>
              <a:pathLst>
                <a:path w="35560" h="184150">
                  <a:moveTo>
                    <a:pt x="0" y="183533"/>
                  </a:moveTo>
                  <a:lnTo>
                    <a:pt x="1842" y="141103"/>
                  </a:lnTo>
                  <a:lnTo>
                    <a:pt x="3684" y="120770"/>
                  </a:lnTo>
                </a:path>
                <a:path w="35560" h="184150">
                  <a:moveTo>
                    <a:pt x="15658" y="59004"/>
                  </a:moveTo>
                  <a:lnTo>
                    <a:pt x="15658" y="57162"/>
                  </a:lnTo>
                  <a:lnTo>
                    <a:pt x="28554" y="16573"/>
                  </a:lnTo>
                  <a:lnTo>
                    <a:pt x="35001" y="0"/>
                  </a:lnTo>
                </a:path>
              </a:pathLst>
            </a:custGeom>
            <a:ln w="31296">
              <a:solidFill>
                <a:srgbClr val="FF0000"/>
              </a:solidFill>
            </a:ln>
          </p:spPr>
          <p:txBody>
            <a:bodyPr wrap="square" lIns="0" tIns="0" rIns="0" bIns="0" rtlCol="0"/>
            <a:lstStyle/>
            <a:p>
              <a:endParaRPr/>
            </a:p>
          </p:txBody>
        </p:sp>
        <p:sp>
          <p:nvSpPr>
            <p:cNvPr id="30" name="object 30"/>
            <p:cNvSpPr/>
            <p:nvPr/>
          </p:nvSpPr>
          <p:spPr>
            <a:xfrm>
              <a:off x="4023682" y="2942467"/>
              <a:ext cx="255047" cy="243603"/>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4275057" y="2909238"/>
              <a:ext cx="703580" cy="1003300"/>
            </a:xfrm>
            <a:custGeom>
              <a:avLst/>
              <a:gdLst/>
              <a:ahLst/>
              <a:cxnLst/>
              <a:rect l="l" t="t" r="r" b="b"/>
              <a:pathLst>
                <a:path w="703579" h="1003300">
                  <a:moveTo>
                    <a:pt x="45978" y="25857"/>
                  </a:moveTo>
                  <a:lnTo>
                    <a:pt x="56110" y="22174"/>
                  </a:lnTo>
                  <a:lnTo>
                    <a:pt x="97559" y="11125"/>
                  </a:lnTo>
                  <a:lnTo>
                    <a:pt x="106770" y="9284"/>
                  </a:lnTo>
                </a:path>
                <a:path w="703579" h="1003300">
                  <a:moveTo>
                    <a:pt x="168484" y="920"/>
                  </a:moveTo>
                  <a:lnTo>
                    <a:pt x="181380" y="0"/>
                  </a:lnTo>
                  <a:lnTo>
                    <a:pt x="223674" y="0"/>
                  </a:lnTo>
                  <a:lnTo>
                    <a:pt x="231042" y="920"/>
                  </a:lnTo>
                </a:path>
                <a:path w="703579" h="1003300">
                  <a:moveTo>
                    <a:pt x="292756" y="8363"/>
                  </a:moveTo>
                  <a:lnTo>
                    <a:pt x="308415" y="11125"/>
                  </a:lnTo>
                  <a:lnTo>
                    <a:pt x="349864" y="22174"/>
                  </a:lnTo>
                  <a:lnTo>
                    <a:pt x="353549" y="23095"/>
                  </a:lnTo>
                </a:path>
                <a:path w="703579" h="1003300">
                  <a:moveTo>
                    <a:pt x="411501" y="46113"/>
                  </a:moveTo>
                  <a:lnTo>
                    <a:pt x="428081" y="53479"/>
                  </a:lnTo>
                  <a:lnTo>
                    <a:pt x="464925" y="74733"/>
                  </a:lnTo>
                  <a:lnTo>
                    <a:pt x="466768" y="75654"/>
                  </a:lnTo>
                </a:path>
                <a:path w="703579" h="1003300">
                  <a:moveTo>
                    <a:pt x="517582" y="112713"/>
                  </a:moveTo>
                  <a:lnTo>
                    <a:pt x="534161" y="125604"/>
                  </a:lnTo>
                  <a:lnTo>
                    <a:pt x="564558" y="154223"/>
                  </a:lnTo>
                </a:path>
                <a:path w="703579" h="1003300">
                  <a:moveTo>
                    <a:pt x="534161" y="125604"/>
                  </a:moveTo>
                  <a:lnTo>
                    <a:pt x="564558" y="154223"/>
                  </a:lnTo>
                </a:path>
                <a:path w="703579" h="1003300">
                  <a:moveTo>
                    <a:pt x="604165" y="202178"/>
                  </a:moveTo>
                  <a:lnTo>
                    <a:pt x="617905" y="220593"/>
                  </a:lnTo>
                  <a:lnTo>
                    <a:pt x="638169" y="254737"/>
                  </a:lnTo>
                </a:path>
                <a:path w="703579" h="1003300">
                  <a:moveTo>
                    <a:pt x="665802" y="310979"/>
                  </a:moveTo>
                  <a:lnTo>
                    <a:pt x="675013" y="334918"/>
                  </a:lnTo>
                  <a:lnTo>
                    <a:pt x="686066" y="369983"/>
                  </a:lnTo>
                </a:path>
                <a:path w="703579" h="1003300">
                  <a:moveTo>
                    <a:pt x="698041" y="431749"/>
                  </a:moveTo>
                  <a:lnTo>
                    <a:pt x="701725" y="459448"/>
                  </a:lnTo>
                  <a:lnTo>
                    <a:pt x="703567" y="494436"/>
                  </a:lnTo>
                </a:path>
                <a:path w="703579" h="1003300">
                  <a:moveTo>
                    <a:pt x="699883" y="557200"/>
                  </a:moveTo>
                  <a:lnTo>
                    <a:pt x="696199" y="586664"/>
                  </a:lnTo>
                  <a:lnTo>
                    <a:pt x="689751" y="619120"/>
                  </a:lnTo>
                </a:path>
                <a:path w="703579" h="1003300">
                  <a:moveTo>
                    <a:pt x="671329" y="679044"/>
                  </a:moveTo>
                  <a:lnTo>
                    <a:pt x="659355" y="708585"/>
                  </a:lnTo>
                  <a:lnTo>
                    <a:pt x="645538" y="736284"/>
                  </a:lnTo>
                </a:path>
                <a:path w="703579" h="1003300">
                  <a:moveTo>
                    <a:pt x="612378" y="789763"/>
                  </a:moveTo>
                  <a:lnTo>
                    <a:pt x="592191" y="816465"/>
                  </a:lnTo>
                  <a:lnTo>
                    <a:pt x="572848" y="838639"/>
                  </a:lnTo>
                </a:path>
                <a:path w="703579" h="1003300">
                  <a:moveTo>
                    <a:pt x="528635" y="882835"/>
                  </a:moveTo>
                  <a:lnTo>
                    <a:pt x="501002" y="905009"/>
                  </a:lnTo>
                  <a:lnTo>
                    <a:pt x="477974" y="919741"/>
                  </a:lnTo>
                </a:path>
                <a:path w="703579" h="1003300">
                  <a:moveTo>
                    <a:pt x="423476" y="951123"/>
                  </a:moveTo>
                  <a:lnTo>
                    <a:pt x="389395" y="966775"/>
                  </a:lnTo>
                  <a:lnTo>
                    <a:pt x="365523" y="975983"/>
                  </a:lnTo>
                </a:path>
                <a:path w="703579" h="1003300">
                  <a:moveTo>
                    <a:pt x="304731" y="992633"/>
                  </a:moveTo>
                  <a:lnTo>
                    <a:pt x="266044" y="999078"/>
                  </a:lnTo>
                  <a:lnTo>
                    <a:pt x="243017" y="1000919"/>
                  </a:lnTo>
                </a:path>
                <a:path w="703579" h="1003300">
                  <a:moveTo>
                    <a:pt x="180459" y="1002761"/>
                  </a:moveTo>
                  <a:lnTo>
                    <a:pt x="139009" y="999078"/>
                  </a:lnTo>
                  <a:lnTo>
                    <a:pt x="118745" y="995395"/>
                  </a:lnTo>
                </a:path>
                <a:path w="703579" h="1003300">
                  <a:moveTo>
                    <a:pt x="57952" y="981507"/>
                  </a:moveTo>
                  <a:lnTo>
                    <a:pt x="56110" y="981507"/>
                  </a:lnTo>
                  <a:lnTo>
                    <a:pt x="16579" y="966775"/>
                  </a:lnTo>
                  <a:lnTo>
                    <a:pt x="0" y="959409"/>
                  </a:lnTo>
                </a:path>
              </a:pathLst>
            </a:custGeom>
            <a:ln w="31296">
              <a:solidFill>
                <a:srgbClr val="FF0000"/>
              </a:solidFill>
            </a:ln>
          </p:spPr>
          <p:txBody>
            <a:bodyPr wrap="square" lIns="0" tIns="0" rIns="0" bIns="0" rtlCol="0"/>
            <a:lstStyle/>
            <a:p>
              <a:endParaRPr/>
            </a:p>
          </p:txBody>
        </p:sp>
        <p:sp>
          <p:nvSpPr>
            <p:cNvPr id="32" name="object 32"/>
            <p:cNvSpPr/>
            <p:nvPr/>
          </p:nvSpPr>
          <p:spPr>
            <a:xfrm>
              <a:off x="4064212" y="3699005"/>
              <a:ext cx="170305" cy="156669"/>
            </a:xfrm>
            <a:prstGeom prst="rect">
              <a:avLst/>
            </a:prstGeom>
            <a:blipFill>
              <a:blip r:embed="rId5" cstate="print"/>
              <a:stretch>
                <a:fillRect/>
              </a:stretch>
            </a:blipFill>
          </p:spPr>
          <p:txBody>
            <a:bodyPr wrap="square" lIns="0" tIns="0" rIns="0" bIns="0" rtlCol="0"/>
            <a:lstStyle/>
            <a:p>
              <a:endParaRPr/>
            </a:p>
          </p:txBody>
        </p:sp>
        <p:sp>
          <p:nvSpPr>
            <p:cNvPr id="33" name="object 33"/>
            <p:cNvSpPr/>
            <p:nvPr/>
          </p:nvSpPr>
          <p:spPr>
            <a:xfrm>
              <a:off x="3977618" y="3411117"/>
              <a:ext cx="68580" cy="251460"/>
            </a:xfrm>
            <a:custGeom>
              <a:avLst/>
              <a:gdLst/>
              <a:ahLst/>
              <a:cxnLst/>
              <a:rect l="l" t="t" r="r" b="b"/>
              <a:pathLst>
                <a:path w="68579" h="251460">
                  <a:moveTo>
                    <a:pt x="68161" y="250978"/>
                  </a:moveTo>
                  <a:lnTo>
                    <a:pt x="63556" y="244532"/>
                  </a:lnTo>
                  <a:lnTo>
                    <a:pt x="44212" y="206705"/>
                  </a:lnTo>
                  <a:lnTo>
                    <a:pt x="39607" y="195657"/>
                  </a:lnTo>
                </a:path>
                <a:path w="68579" h="251460">
                  <a:moveTo>
                    <a:pt x="18422" y="136653"/>
                  </a:moveTo>
                  <a:lnTo>
                    <a:pt x="15658" y="126448"/>
                  </a:lnTo>
                  <a:lnTo>
                    <a:pt x="6447" y="84784"/>
                  </a:lnTo>
                  <a:lnTo>
                    <a:pt x="5526" y="75577"/>
                  </a:lnTo>
                </a:path>
                <a:path w="68579" h="251460">
                  <a:moveTo>
                    <a:pt x="921" y="12890"/>
                  </a:moveTo>
                  <a:lnTo>
                    <a:pt x="0" y="0"/>
                  </a:lnTo>
                </a:path>
              </a:pathLst>
            </a:custGeom>
            <a:ln w="31296">
              <a:solidFill>
                <a:srgbClr val="FF0000"/>
              </a:solidFill>
            </a:ln>
          </p:spPr>
          <p:txBody>
            <a:bodyPr wrap="square" lIns="0" tIns="0" rIns="0" bIns="0" rtlCol="0"/>
            <a:lstStyle/>
            <a:p>
              <a:endParaRPr/>
            </a:p>
          </p:txBody>
        </p:sp>
      </p:grpSp>
      <p:sp>
        <p:nvSpPr>
          <p:cNvPr id="34" name="object 34"/>
          <p:cNvSpPr txBox="1"/>
          <p:nvPr/>
        </p:nvSpPr>
        <p:spPr>
          <a:xfrm>
            <a:off x="3525434" y="1524000"/>
            <a:ext cx="1866264" cy="2091689"/>
          </a:xfrm>
          <a:prstGeom prst="rect">
            <a:avLst/>
          </a:prstGeom>
          <a:ln w="3175">
            <a:solidFill>
              <a:srgbClr val="000000"/>
            </a:solidFill>
          </a:ln>
        </p:spPr>
        <p:txBody>
          <a:bodyPr vert="horz" wrap="square" lIns="0" tIns="0" rIns="0" bIns="0" rtlCol="0">
            <a:spAutoFit/>
          </a:bodyPr>
          <a:lstStyle/>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spcBef>
                <a:spcPts val="5"/>
              </a:spcBef>
            </a:pPr>
            <a:endParaRPr sz="1000">
              <a:latin typeface="Times New Roman"/>
              <a:cs typeface="Times New Roman"/>
            </a:endParaRPr>
          </a:p>
          <a:p>
            <a:pPr marL="33020" algn="ctr">
              <a:lnSpc>
                <a:spcPct val="100000"/>
              </a:lnSpc>
            </a:pPr>
            <a:r>
              <a:rPr sz="850" spc="-5" dirty="0">
                <a:latin typeface="Arial"/>
                <a:cs typeface="Arial"/>
              </a:rPr>
              <a:t>X</a:t>
            </a:r>
            <a:endParaRPr sz="850">
              <a:latin typeface="Arial"/>
              <a:cs typeface="Arial"/>
            </a:endParaRPr>
          </a:p>
        </p:txBody>
      </p:sp>
      <p:sp>
        <p:nvSpPr>
          <p:cNvPr id="35" name="object 35"/>
          <p:cNvSpPr/>
          <p:nvPr/>
        </p:nvSpPr>
        <p:spPr>
          <a:xfrm>
            <a:off x="4147024" y="3400290"/>
            <a:ext cx="138430" cy="138430"/>
          </a:xfrm>
          <a:custGeom>
            <a:avLst/>
            <a:gdLst/>
            <a:ahLst/>
            <a:cxnLst/>
            <a:rect l="l" t="t" r="r" b="b"/>
            <a:pathLst>
              <a:path w="138429" h="138429">
                <a:moveTo>
                  <a:pt x="138165" y="69132"/>
                </a:moveTo>
                <a:lnTo>
                  <a:pt x="0" y="69132"/>
                </a:lnTo>
              </a:path>
              <a:path w="138429" h="138429">
                <a:moveTo>
                  <a:pt x="69082" y="138325"/>
                </a:moveTo>
                <a:lnTo>
                  <a:pt x="69082" y="0"/>
                </a:lnTo>
              </a:path>
            </a:pathLst>
          </a:custGeom>
          <a:ln w="31296">
            <a:solidFill>
              <a:srgbClr val="800000"/>
            </a:solidFill>
          </a:ln>
        </p:spPr>
        <p:txBody>
          <a:bodyPr wrap="square" lIns="0" tIns="0" rIns="0" bIns="0" rtlCol="0"/>
          <a:lstStyle/>
          <a:p>
            <a:endParaRPr/>
          </a:p>
        </p:txBody>
      </p:sp>
      <p:sp>
        <p:nvSpPr>
          <p:cNvPr id="36" name="object 36"/>
          <p:cNvSpPr/>
          <p:nvPr/>
        </p:nvSpPr>
        <p:spPr>
          <a:xfrm>
            <a:off x="4941781" y="3400290"/>
            <a:ext cx="138430" cy="138430"/>
          </a:xfrm>
          <a:custGeom>
            <a:avLst/>
            <a:gdLst/>
            <a:ahLst/>
            <a:cxnLst/>
            <a:rect l="l" t="t" r="r" b="b"/>
            <a:pathLst>
              <a:path w="138429" h="138429">
                <a:moveTo>
                  <a:pt x="138088" y="69132"/>
                </a:moveTo>
                <a:lnTo>
                  <a:pt x="0" y="69132"/>
                </a:lnTo>
              </a:path>
              <a:path w="138429" h="138429">
                <a:moveTo>
                  <a:pt x="69082" y="138325"/>
                </a:moveTo>
                <a:lnTo>
                  <a:pt x="69082" y="0"/>
                </a:lnTo>
              </a:path>
            </a:pathLst>
          </a:custGeom>
          <a:ln w="31296">
            <a:solidFill>
              <a:srgbClr val="800000"/>
            </a:solidFill>
          </a:ln>
        </p:spPr>
        <p:txBody>
          <a:bodyPr wrap="square" lIns="0" tIns="0" rIns="0" bIns="0" rtlCol="0"/>
          <a:lstStyle/>
          <a:p>
            <a:endParaRPr/>
          </a:p>
        </p:txBody>
      </p:sp>
      <p:sp>
        <p:nvSpPr>
          <p:cNvPr id="37" name="object 37"/>
          <p:cNvSpPr/>
          <p:nvPr/>
        </p:nvSpPr>
        <p:spPr>
          <a:xfrm>
            <a:off x="5183954" y="2985190"/>
            <a:ext cx="138430" cy="138430"/>
          </a:xfrm>
          <a:custGeom>
            <a:avLst/>
            <a:gdLst/>
            <a:ahLst/>
            <a:cxnLst/>
            <a:rect l="l" t="t" r="r" b="b"/>
            <a:pathLst>
              <a:path w="138429" h="138429">
                <a:moveTo>
                  <a:pt x="138088" y="69132"/>
                </a:moveTo>
                <a:lnTo>
                  <a:pt x="0" y="69132"/>
                </a:lnTo>
              </a:path>
              <a:path w="138429" h="138429">
                <a:moveTo>
                  <a:pt x="69005" y="138264"/>
                </a:moveTo>
                <a:lnTo>
                  <a:pt x="69005" y="0"/>
                </a:lnTo>
              </a:path>
            </a:pathLst>
          </a:custGeom>
          <a:ln w="31296">
            <a:solidFill>
              <a:srgbClr val="800000"/>
            </a:solidFill>
          </a:ln>
        </p:spPr>
        <p:txBody>
          <a:bodyPr wrap="square" lIns="0" tIns="0" rIns="0" bIns="0" rtlCol="0"/>
          <a:lstStyle/>
          <a:p>
            <a:endParaRPr/>
          </a:p>
        </p:txBody>
      </p:sp>
      <p:sp>
        <p:nvSpPr>
          <p:cNvPr id="38" name="object 38"/>
          <p:cNvSpPr/>
          <p:nvPr/>
        </p:nvSpPr>
        <p:spPr>
          <a:xfrm>
            <a:off x="4631370" y="2258343"/>
            <a:ext cx="172720" cy="1003935"/>
          </a:xfrm>
          <a:custGeom>
            <a:avLst/>
            <a:gdLst/>
            <a:ahLst/>
            <a:cxnLst/>
            <a:rect l="l" t="t" r="r" b="b"/>
            <a:pathLst>
              <a:path w="172720" h="1003935">
                <a:moveTo>
                  <a:pt x="138241" y="934319"/>
                </a:moveTo>
                <a:lnTo>
                  <a:pt x="0" y="934319"/>
                </a:lnTo>
              </a:path>
              <a:path w="172720" h="1003935">
                <a:moveTo>
                  <a:pt x="69005" y="1003605"/>
                </a:moveTo>
                <a:lnTo>
                  <a:pt x="69005" y="865110"/>
                </a:lnTo>
              </a:path>
              <a:path w="172720" h="1003935">
                <a:moveTo>
                  <a:pt x="172322" y="69132"/>
                </a:moveTo>
                <a:lnTo>
                  <a:pt x="34003" y="69132"/>
                </a:lnTo>
              </a:path>
              <a:path w="172720" h="1003935">
                <a:moveTo>
                  <a:pt x="103086" y="138341"/>
                </a:moveTo>
                <a:lnTo>
                  <a:pt x="103086" y="0"/>
                </a:lnTo>
              </a:path>
            </a:pathLst>
          </a:custGeom>
          <a:ln w="31296">
            <a:solidFill>
              <a:srgbClr val="800000"/>
            </a:solidFill>
          </a:ln>
        </p:spPr>
        <p:txBody>
          <a:bodyPr wrap="square" lIns="0" tIns="0" rIns="0" bIns="0" rtlCol="0"/>
          <a:lstStyle/>
          <a:p>
            <a:endParaRPr/>
          </a:p>
        </p:txBody>
      </p:sp>
      <p:sp>
        <p:nvSpPr>
          <p:cNvPr id="39" name="object 39"/>
          <p:cNvSpPr/>
          <p:nvPr/>
        </p:nvSpPr>
        <p:spPr>
          <a:xfrm>
            <a:off x="5119477" y="1738816"/>
            <a:ext cx="133985" cy="0"/>
          </a:xfrm>
          <a:custGeom>
            <a:avLst/>
            <a:gdLst/>
            <a:ahLst/>
            <a:cxnLst/>
            <a:rect l="l" t="t" r="r" b="b"/>
            <a:pathLst>
              <a:path w="133985">
                <a:moveTo>
                  <a:pt x="133482" y="0"/>
                </a:moveTo>
                <a:lnTo>
                  <a:pt x="0" y="0"/>
                </a:lnTo>
              </a:path>
            </a:pathLst>
          </a:custGeom>
          <a:ln w="31290">
            <a:solidFill>
              <a:srgbClr val="000080"/>
            </a:solidFill>
          </a:ln>
        </p:spPr>
        <p:txBody>
          <a:bodyPr wrap="square" lIns="0" tIns="0" rIns="0" bIns="0" rtlCol="0"/>
          <a:lstStyle/>
          <a:p>
            <a:endParaRPr/>
          </a:p>
        </p:txBody>
      </p:sp>
      <p:sp>
        <p:nvSpPr>
          <p:cNvPr id="40" name="object 40"/>
          <p:cNvSpPr/>
          <p:nvPr/>
        </p:nvSpPr>
        <p:spPr>
          <a:xfrm>
            <a:off x="4221633" y="1912376"/>
            <a:ext cx="132715" cy="0"/>
          </a:xfrm>
          <a:custGeom>
            <a:avLst/>
            <a:gdLst/>
            <a:ahLst/>
            <a:cxnLst/>
            <a:rect l="l" t="t" r="r" b="b"/>
            <a:pathLst>
              <a:path w="132714">
                <a:moveTo>
                  <a:pt x="132561" y="0"/>
                </a:moveTo>
                <a:lnTo>
                  <a:pt x="0" y="0"/>
                </a:lnTo>
              </a:path>
            </a:pathLst>
          </a:custGeom>
          <a:ln w="31290">
            <a:solidFill>
              <a:srgbClr val="000080"/>
            </a:solidFill>
          </a:ln>
        </p:spPr>
        <p:txBody>
          <a:bodyPr wrap="square" lIns="0" tIns="0" rIns="0" bIns="0" rtlCol="0"/>
          <a:lstStyle/>
          <a:p>
            <a:endParaRPr/>
          </a:p>
        </p:txBody>
      </p:sp>
      <p:sp>
        <p:nvSpPr>
          <p:cNvPr id="41" name="object 41"/>
          <p:cNvSpPr/>
          <p:nvPr/>
        </p:nvSpPr>
        <p:spPr>
          <a:xfrm>
            <a:off x="3772136" y="3123454"/>
            <a:ext cx="133985" cy="0"/>
          </a:xfrm>
          <a:custGeom>
            <a:avLst/>
            <a:gdLst/>
            <a:ahLst/>
            <a:cxnLst/>
            <a:rect l="l" t="t" r="r" b="b"/>
            <a:pathLst>
              <a:path w="133985">
                <a:moveTo>
                  <a:pt x="133713" y="0"/>
                </a:moveTo>
                <a:lnTo>
                  <a:pt x="0" y="0"/>
                </a:lnTo>
              </a:path>
            </a:pathLst>
          </a:custGeom>
          <a:ln w="31290">
            <a:solidFill>
              <a:srgbClr val="000080"/>
            </a:solidFill>
          </a:ln>
        </p:spPr>
        <p:txBody>
          <a:bodyPr wrap="square" lIns="0" tIns="0" rIns="0" bIns="0" rtlCol="0"/>
          <a:lstStyle/>
          <a:p>
            <a:endParaRPr/>
          </a:p>
        </p:txBody>
      </p:sp>
      <p:sp>
        <p:nvSpPr>
          <p:cNvPr id="42" name="object 42"/>
          <p:cNvSpPr/>
          <p:nvPr/>
        </p:nvSpPr>
        <p:spPr>
          <a:xfrm>
            <a:off x="3651548" y="2361619"/>
            <a:ext cx="133985" cy="0"/>
          </a:xfrm>
          <a:custGeom>
            <a:avLst/>
            <a:gdLst/>
            <a:ahLst/>
            <a:cxnLst/>
            <a:rect l="l" t="t" r="r" b="b"/>
            <a:pathLst>
              <a:path w="133985">
                <a:moveTo>
                  <a:pt x="133482" y="0"/>
                </a:moveTo>
                <a:lnTo>
                  <a:pt x="0" y="0"/>
                </a:lnTo>
              </a:path>
            </a:pathLst>
          </a:custGeom>
          <a:ln w="31290">
            <a:solidFill>
              <a:srgbClr val="000080"/>
            </a:solidFill>
          </a:ln>
        </p:spPr>
        <p:txBody>
          <a:bodyPr wrap="square" lIns="0" tIns="0" rIns="0" bIns="0" rtlCol="0"/>
          <a:lstStyle/>
          <a:p>
            <a:endParaRPr/>
          </a:p>
        </p:txBody>
      </p:sp>
      <p:sp>
        <p:nvSpPr>
          <p:cNvPr id="43" name="object 43"/>
          <p:cNvSpPr/>
          <p:nvPr/>
        </p:nvSpPr>
        <p:spPr>
          <a:xfrm>
            <a:off x="3720631" y="1946520"/>
            <a:ext cx="133985" cy="0"/>
          </a:xfrm>
          <a:custGeom>
            <a:avLst/>
            <a:gdLst/>
            <a:ahLst/>
            <a:cxnLst/>
            <a:rect l="l" t="t" r="r" b="b"/>
            <a:pathLst>
              <a:path w="133985">
                <a:moveTo>
                  <a:pt x="133636" y="0"/>
                </a:moveTo>
                <a:lnTo>
                  <a:pt x="0" y="0"/>
                </a:lnTo>
              </a:path>
            </a:pathLst>
          </a:custGeom>
          <a:ln w="31290">
            <a:solidFill>
              <a:srgbClr val="000080"/>
            </a:solidFill>
          </a:ln>
        </p:spPr>
        <p:txBody>
          <a:bodyPr wrap="square" lIns="0" tIns="0" rIns="0" bIns="0" rtlCol="0"/>
          <a:lstStyle/>
          <a:p>
            <a:endParaRPr/>
          </a:p>
        </p:txBody>
      </p:sp>
      <p:sp>
        <p:nvSpPr>
          <p:cNvPr id="44" name="object 44"/>
          <p:cNvSpPr/>
          <p:nvPr/>
        </p:nvSpPr>
        <p:spPr>
          <a:xfrm>
            <a:off x="3669049" y="1600475"/>
            <a:ext cx="132715" cy="0"/>
          </a:xfrm>
          <a:custGeom>
            <a:avLst/>
            <a:gdLst/>
            <a:ahLst/>
            <a:cxnLst/>
            <a:rect l="l" t="t" r="r" b="b"/>
            <a:pathLst>
              <a:path w="132714">
                <a:moveTo>
                  <a:pt x="132561" y="0"/>
                </a:moveTo>
                <a:lnTo>
                  <a:pt x="0" y="0"/>
                </a:lnTo>
              </a:path>
            </a:pathLst>
          </a:custGeom>
          <a:ln w="31290">
            <a:solidFill>
              <a:srgbClr val="000080"/>
            </a:solidFill>
          </a:ln>
        </p:spPr>
        <p:txBody>
          <a:bodyPr wrap="square" lIns="0" tIns="0" rIns="0" bIns="0" rtlCol="0"/>
          <a:lstStyle/>
          <a:p>
            <a:endParaRPr/>
          </a:p>
        </p:txBody>
      </p:sp>
      <p:sp>
        <p:nvSpPr>
          <p:cNvPr id="45" name="object 45"/>
          <p:cNvSpPr/>
          <p:nvPr/>
        </p:nvSpPr>
        <p:spPr>
          <a:xfrm>
            <a:off x="5183954" y="2084784"/>
            <a:ext cx="138430" cy="138430"/>
          </a:xfrm>
          <a:custGeom>
            <a:avLst/>
            <a:gdLst/>
            <a:ahLst/>
            <a:cxnLst/>
            <a:rect l="l" t="t" r="r" b="b"/>
            <a:pathLst>
              <a:path w="138429" h="138430">
                <a:moveTo>
                  <a:pt x="138088" y="69208"/>
                </a:moveTo>
                <a:lnTo>
                  <a:pt x="0" y="69208"/>
                </a:lnTo>
              </a:path>
              <a:path w="138429" h="138430">
                <a:moveTo>
                  <a:pt x="69005" y="138341"/>
                </a:moveTo>
                <a:lnTo>
                  <a:pt x="69005" y="0"/>
                </a:lnTo>
              </a:path>
            </a:pathLst>
          </a:custGeom>
          <a:ln w="31296">
            <a:solidFill>
              <a:srgbClr val="800000"/>
            </a:solidFill>
          </a:ln>
        </p:spPr>
        <p:txBody>
          <a:bodyPr wrap="square" lIns="0" tIns="0" rIns="0" bIns="0" rtlCol="0"/>
          <a:lstStyle/>
          <a:p>
            <a:endParaRPr/>
          </a:p>
        </p:txBody>
      </p:sp>
      <p:sp>
        <p:nvSpPr>
          <p:cNvPr id="46" name="object 46"/>
          <p:cNvSpPr/>
          <p:nvPr/>
        </p:nvSpPr>
        <p:spPr>
          <a:xfrm>
            <a:off x="4739062" y="1946520"/>
            <a:ext cx="133985" cy="0"/>
          </a:xfrm>
          <a:custGeom>
            <a:avLst/>
            <a:gdLst/>
            <a:ahLst/>
            <a:cxnLst/>
            <a:rect l="l" t="t" r="r" b="b"/>
            <a:pathLst>
              <a:path w="133985">
                <a:moveTo>
                  <a:pt x="133713" y="0"/>
                </a:moveTo>
                <a:lnTo>
                  <a:pt x="0" y="0"/>
                </a:lnTo>
              </a:path>
            </a:pathLst>
          </a:custGeom>
          <a:ln w="31290">
            <a:solidFill>
              <a:srgbClr val="000080"/>
            </a:solidFill>
          </a:ln>
        </p:spPr>
        <p:txBody>
          <a:bodyPr wrap="square" lIns="0" tIns="0" rIns="0" bIns="0" rtlCol="0"/>
          <a:lstStyle/>
          <a:p>
            <a:endParaRPr/>
          </a:p>
        </p:txBody>
      </p:sp>
      <p:sp>
        <p:nvSpPr>
          <p:cNvPr id="47" name="object 47"/>
          <p:cNvSpPr/>
          <p:nvPr/>
        </p:nvSpPr>
        <p:spPr>
          <a:xfrm>
            <a:off x="4549392" y="1669684"/>
            <a:ext cx="133985" cy="0"/>
          </a:xfrm>
          <a:custGeom>
            <a:avLst/>
            <a:gdLst/>
            <a:ahLst/>
            <a:cxnLst/>
            <a:rect l="l" t="t" r="r" b="b"/>
            <a:pathLst>
              <a:path w="133985">
                <a:moveTo>
                  <a:pt x="133482" y="0"/>
                </a:moveTo>
                <a:lnTo>
                  <a:pt x="0" y="0"/>
                </a:lnTo>
              </a:path>
            </a:pathLst>
          </a:custGeom>
          <a:ln w="31290">
            <a:solidFill>
              <a:srgbClr val="000080"/>
            </a:solidFill>
          </a:ln>
        </p:spPr>
        <p:txBody>
          <a:bodyPr wrap="square" lIns="0" tIns="0" rIns="0" bIns="0" rtlCol="0"/>
          <a:lstStyle/>
          <a:p>
            <a:endParaRPr/>
          </a:p>
        </p:txBody>
      </p:sp>
      <p:sp>
        <p:nvSpPr>
          <p:cNvPr id="48" name="object 48"/>
          <p:cNvSpPr/>
          <p:nvPr/>
        </p:nvSpPr>
        <p:spPr>
          <a:xfrm>
            <a:off x="6327578" y="2542391"/>
            <a:ext cx="133985" cy="0"/>
          </a:xfrm>
          <a:custGeom>
            <a:avLst/>
            <a:gdLst/>
            <a:ahLst/>
            <a:cxnLst/>
            <a:rect l="l" t="t" r="r" b="b"/>
            <a:pathLst>
              <a:path w="133985">
                <a:moveTo>
                  <a:pt x="133559" y="0"/>
                </a:moveTo>
                <a:lnTo>
                  <a:pt x="0" y="0"/>
                </a:lnTo>
              </a:path>
            </a:pathLst>
          </a:custGeom>
          <a:ln w="31290">
            <a:solidFill>
              <a:srgbClr val="000080"/>
            </a:solidFill>
          </a:ln>
        </p:spPr>
        <p:txBody>
          <a:bodyPr wrap="square" lIns="0" tIns="0" rIns="0" bIns="0" rtlCol="0"/>
          <a:lstStyle/>
          <a:p>
            <a:endParaRPr/>
          </a:p>
        </p:txBody>
      </p:sp>
      <p:grpSp>
        <p:nvGrpSpPr>
          <p:cNvPr id="49" name="object 49"/>
          <p:cNvGrpSpPr/>
          <p:nvPr/>
        </p:nvGrpSpPr>
        <p:grpSpPr>
          <a:xfrm>
            <a:off x="5806249" y="1990569"/>
            <a:ext cx="1340485" cy="1341120"/>
            <a:chOff x="5806249" y="2755098"/>
            <a:chExt cx="1340485" cy="1341120"/>
          </a:xfrm>
        </p:grpSpPr>
        <p:sp>
          <p:nvSpPr>
            <p:cNvPr id="50" name="object 50"/>
            <p:cNvSpPr/>
            <p:nvPr/>
          </p:nvSpPr>
          <p:spPr>
            <a:xfrm>
              <a:off x="5822124" y="3124307"/>
              <a:ext cx="74930" cy="301625"/>
            </a:xfrm>
            <a:custGeom>
              <a:avLst/>
              <a:gdLst/>
              <a:ahLst/>
              <a:cxnLst/>
              <a:rect l="l" t="t" r="r" b="b"/>
              <a:pathLst>
                <a:path w="74929" h="301625">
                  <a:moveTo>
                    <a:pt x="0" y="301542"/>
                  </a:moveTo>
                  <a:lnTo>
                    <a:pt x="1842" y="252666"/>
                  </a:lnTo>
                  <a:lnTo>
                    <a:pt x="3684" y="238855"/>
                  </a:lnTo>
                </a:path>
                <a:path w="74929" h="301625">
                  <a:moveTo>
                    <a:pt x="12895" y="177012"/>
                  </a:moveTo>
                  <a:lnTo>
                    <a:pt x="16579" y="155835"/>
                  </a:lnTo>
                  <a:lnTo>
                    <a:pt x="27633" y="116166"/>
                  </a:lnTo>
                </a:path>
                <a:path w="74929" h="301625">
                  <a:moveTo>
                    <a:pt x="47897" y="57162"/>
                  </a:moveTo>
                  <a:lnTo>
                    <a:pt x="65398" y="17494"/>
                  </a:lnTo>
                  <a:lnTo>
                    <a:pt x="74609" y="0"/>
                  </a:lnTo>
                </a:path>
              </a:pathLst>
            </a:custGeom>
            <a:ln w="31296">
              <a:solidFill>
                <a:srgbClr val="FF0000"/>
              </a:solidFill>
            </a:ln>
          </p:spPr>
          <p:txBody>
            <a:bodyPr wrap="square" lIns="0" tIns="0" rIns="0" bIns="0" rtlCol="0"/>
            <a:lstStyle/>
            <a:p>
              <a:endParaRPr/>
            </a:p>
          </p:txBody>
        </p:sp>
        <p:sp>
          <p:nvSpPr>
            <p:cNvPr id="51" name="object 51"/>
            <p:cNvSpPr/>
            <p:nvPr/>
          </p:nvSpPr>
          <p:spPr>
            <a:xfrm>
              <a:off x="5912401" y="2840111"/>
              <a:ext cx="257733" cy="245444"/>
            </a:xfrm>
            <a:prstGeom prst="rect">
              <a:avLst/>
            </a:prstGeom>
            <a:blipFill>
              <a:blip r:embed="rId6" cstate="print"/>
              <a:stretch>
                <a:fillRect/>
              </a:stretch>
            </a:blipFill>
          </p:spPr>
          <p:txBody>
            <a:bodyPr wrap="square" lIns="0" tIns="0" rIns="0" bIns="0" rtlCol="0"/>
            <a:lstStyle/>
            <a:p>
              <a:endParaRPr/>
            </a:p>
          </p:txBody>
        </p:sp>
        <p:sp>
          <p:nvSpPr>
            <p:cNvPr id="52" name="object 52"/>
            <p:cNvSpPr/>
            <p:nvPr/>
          </p:nvSpPr>
          <p:spPr>
            <a:xfrm>
              <a:off x="5823966" y="2770973"/>
              <a:ext cx="1306830" cy="1309370"/>
            </a:xfrm>
            <a:custGeom>
              <a:avLst/>
              <a:gdLst/>
              <a:ahLst/>
              <a:cxnLst/>
              <a:rect l="l" t="t" r="r" b="b"/>
              <a:pathLst>
                <a:path w="1306829" h="1309370">
                  <a:moveTo>
                    <a:pt x="386709" y="57162"/>
                  </a:moveTo>
                  <a:lnTo>
                    <a:pt x="413420" y="45192"/>
                  </a:lnTo>
                  <a:lnTo>
                    <a:pt x="444738" y="34067"/>
                  </a:lnTo>
                </a:path>
                <a:path w="1306829" h="1309370">
                  <a:moveTo>
                    <a:pt x="504533" y="16573"/>
                  </a:moveTo>
                  <a:lnTo>
                    <a:pt x="506375" y="16573"/>
                  </a:lnTo>
                  <a:lnTo>
                    <a:pt x="555193" y="7365"/>
                  </a:lnTo>
                  <a:lnTo>
                    <a:pt x="566247" y="6445"/>
                  </a:lnTo>
                </a:path>
                <a:path w="1306829" h="1309370">
                  <a:moveTo>
                    <a:pt x="628881" y="920"/>
                  </a:moveTo>
                  <a:lnTo>
                    <a:pt x="651832" y="0"/>
                  </a:lnTo>
                  <a:lnTo>
                    <a:pt x="691440" y="1841"/>
                  </a:lnTo>
                </a:path>
                <a:path w="1306829" h="1309370">
                  <a:moveTo>
                    <a:pt x="754074" y="8286"/>
                  </a:moveTo>
                  <a:lnTo>
                    <a:pt x="798441" y="16573"/>
                  </a:lnTo>
                  <a:lnTo>
                    <a:pt x="815021" y="21176"/>
                  </a:lnTo>
                </a:path>
                <a:path w="1306829" h="1309370">
                  <a:moveTo>
                    <a:pt x="874816" y="39591"/>
                  </a:moveTo>
                  <a:lnTo>
                    <a:pt x="891395" y="45192"/>
                  </a:lnTo>
                  <a:lnTo>
                    <a:pt x="932845" y="62686"/>
                  </a:lnTo>
                </a:path>
                <a:path w="1306829" h="1309370">
                  <a:moveTo>
                    <a:pt x="988111" y="92227"/>
                  </a:moveTo>
                  <a:lnTo>
                    <a:pt x="1021271" y="113404"/>
                  </a:lnTo>
                  <a:lnTo>
                    <a:pt x="1039693" y="127215"/>
                  </a:lnTo>
                </a:path>
                <a:path w="1306829" h="1309370">
                  <a:moveTo>
                    <a:pt x="1088434" y="166883"/>
                  </a:moveTo>
                  <a:lnTo>
                    <a:pt x="1097645" y="175170"/>
                  </a:lnTo>
                  <a:lnTo>
                    <a:pt x="1131726" y="209314"/>
                  </a:lnTo>
                  <a:lnTo>
                    <a:pt x="1132647" y="211156"/>
                  </a:lnTo>
                </a:path>
                <a:path w="1306829" h="1309370">
                  <a:moveTo>
                    <a:pt x="1173176" y="259264"/>
                  </a:moveTo>
                  <a:lnTo>
                    <a:pt x="1192519" y="286042"/>
                  </a:lnTo>
                  <a:lnTo>
                    <a:pt x="1208177" y="310902"/>
                  </a:lnTo>
                </a:path>
                <a:path w="1306829" h="1309370">
                  <a:moveTo>
                    <a:pt x="1238497" y="365303"/>
                  </a:moveTo>
                  <a:lnTo>
                    <a:pt x="1241260" y="370827"/>
                  </a:lnTo>
                  <a:lnTo>
                    <a:pt x="1261525" y="416020"/>
                  </a:lnTo>
                  <a:lnTo>
                    <a:pt x="1263367" y="422465"/>
                  </a:lnTo>
                </a:path>
                <a:path w="1306829" h="1309370">
                  <a:moveTo>
                    <a:pt x="1282710" y="482467"/>
                  </a:moveTo>
                  <a:lnTo>
                    <a:pt x="1290079" y="509168"/>
                  </a:lnTo>
                  <a:lnTo>
                    <a:pt x="1296526" y="543312"/>
                  </a:lnTo>
                </a:path>
                <a:path w="1306829" h="1309370">
                  <a:moveTo>
                    <a:pt x="1304816" y="605078"/>
                  </a:moveTo>
                  <a:lnTo>
                    <a:pt x="1304816" y="605999"/>
                  </a:lnTo>
                  <a:lnTo>
                    <a:pt x="1306659" y="654875"/>
                  </a:lnTo>
                  <a:lnTo>
                    <a:pt x="1305737" y="667765"/>
                  </a:lnTo>
                </a:path>
                <a:path w="1306829" h="1309370">
                  <a:moveTo>
                    <a:pt x="1302053" y="730452"/>
                  </a:moveTo>
                  <a:lnTo>
                    <a:pt x="1299290" y="752780"/>
                  </a:lnTo>
                  <a:lnTo>
                    <a:pt x="1291921" y="792449"/>
                  </a:lnTo>
                </a:path>
                <a:path w="1306829" h="1309370">
                  <a:moveTo>
                    <a:pt x="1275341" y="853294"/>
                  </a:moveTo>
                  <a:lnTo>
                    <a:pt x="1261525" y="894804"/>
                  </a:lnTo>
                  <a:lnTo>
                    <a:pt x="1253235" y="912298"/>
                  </a:lnTo>
                </a:path>
                <a:path w="1306829" h="1309370">
                  <a:moveTo>
                    <a:pt x="1226523" y="968540"/>
                  </a:moveTo>
                  <a:lnTo>
                    <a:pt x="1219154" y="982428"/>
                  </a:lnTo>
                  <a:lnTo>
                    <a:pt x="1193440" y="1022020"/>
                  </a:lnTo>
                </a:path>
                <a:path w="1306829" h="1309370">
                  <a:moveTo>
                    <a:pt x="1156596" y="1072737"/>
                  </a:moveTo>
                  <a:lnTo>
                    <a:pt x="1131726" y="1100436"/>
                  </a:lnTo>
                  <a:lnTo>
                    <a:pt x="1114225" y="1118851"/>
                  </a:lnTo>
                </a:path>
                <a:path w="1306829" h="1309370">
                  <a:moveTo>
                    <a:pt x="1067249" y="1160361"/>
                  </a:moveTo>
                  <a:lnTo>
                    <a:pt x="1059880" y="1166806"/>
                  </a:lnTo>
                  <a:lnTo>
                    <a:pt x="1021271" y="1196346"/>
                  </a:lnTo>
                  <a:lnTo>
                    <a:pt x="1017586" y="1198188"/>
                  </a:lnTo>
                </a:path>
                <a:path w="1306829" h="1309370">
                  <a:moveTo>
                    <a:pt x="964162" y="1230414"/>
                  </a:moveTo>
                  <a:lnTo>
                    <a:pt x="936529" y="1245376"/>
                  </a:lnTo>
                  <a:lnTo>
                    <a:pt x="907975" y="1257345"/>
                  </a:lnTo>
                </a:path>
                <a:path w="1306829" h="1309370">
                  <a:moveTo>
                    <a:pt x="850023" y="1279520"/>
                  </a:moveTo>
                  <a:lnTo>
                    <a:pt x="845417" y="1281361"/>
                  </a:lnTo>
                  <a:lnTo>
                    <a:pt x="798441" y="1294252"/>
                  </a:lnTo>
                  <a:lnTo>
                    <a:pt x="789076" y="1296093"/>
                  </a:lnTo>
                </a:path>
                <a:path w="1306829" h="1309370">
                  <a:moveTo>
                    <a:pt x="727363" y="1305300"/>
                  </a:moveTo>
                  <a:lnTo>
                    <a:pt x="701572" y="1308063"/>
                  </a:lnTo>
                  <a:lnTo>
                    <a:pt x="664728" y="1308983"/>
                  </a:lnTo>
                </a:path>
                <a:path w="1306829" h="1309370">
                  <a:moveTo>
                    <a:pt x="602170" y="1308063"/>
                  </a:moveTo>
                  <a:lnTo>
                    <a:pt x="555193" y="1302538"/>
                  </a:lnTo>
                  <a:lnTo>
                    <a:pt x="540456" y="1299776"/>
                  </a:lnTo>
                </a:path>
                <a:path w="1306829" h="1309370">
                  <a:moveTo>
                    <a:pt x="479663" y="1286886"/>
                  </a:moveTo>
                  <a:lnTo>
                    <a:pt x="459476" y="1281361"/>
                  </a:lnTo>
                  <a:lnTo>
                    <a:pt x="419868" y="1267550"/>
                  </a:lnTo>
                </a:path>
                <a:path w="1306829" h="1309370">
                  <a:moveTo>
                    <a:pt x="362760" y="1242613"/>
                  </a:moveTo>
                  <a:lnTo>
                    <a:pt x="324995" y="1222127"/>
                  </a:lnTo>
                  <a:lnTo>
                    <a:pt x="308415" y="1211999"/>
                  </a:lnTo>
                </a:path>
                <a:path w="1306829" h="1309370">
                  <a:moveTo>
                    <a:pt x="256910" y="1176013"/>
                  </a:moveTo>
                  <a:lnTo>
                    <a:pt x="244936" y="1166806"/>
                  </a:lnTo>
                  <a:lnTo>
                    <a:pt x="208092" y="1136422"/>
                  </a:lnTo>
                </a:path>
                <a:path w="1306829" h="1309370">
                  <a:moveTo>
                    <a:pt x="164800" y="1091229"/>
                  </a:moveTo>
                  <a:lnTo>
                    <a:pt x="140851" y="1063530"/>
                  </a:lnTo>
                  <a:lnTo>
                    <a:pt x="125269" y="1042353"/>
                  </a:lnTo>
                </a:path>
                <a:path w="1306829" h="1309370">
                  <a:moveTo>
                    <a:pt x="90267" y="989794"/>
                  </a:moveTo>
                  <a:lnTo>
                    <a:pt x="85662" y="982428"/>
                  </a:lnTo>
                  <a:lnTo>
                    <a:pt x="63556" y="939076"/>
                  </a:lnTo>
                  <a:lnTo>
                    <a:pt x="61713" y="934473"/>
                  </a:lnTo>
                </a:path>
                <a:path w="1306829" h="1309370">
                  <a:moveTo>
                    <a:pt x="36844" y="876390"/>
                  </a:moveTo>
                  <a:lnTo>
                    <a:pt x="27633" y="847770"/>
                  </a:lnTo>
                  <a:lnTo>
                    <a:pt x="19343" y="816388"/>
                  </a:lnTo>
                </a:path>
                <a:path w="1306829" h="1309370">
                  <a:moveTo>
                    <a:pt x="6447" y="755543"/>
                  </a:moveTo>
                  <a:lnTo>
                    <a:pt x="5526" y="752780"/>
                  </a:lnTo>
                  <a:lnTo>
                    <a:pt x="0" y="703751"/>
                  </a:lnTo>
                  <a:lnTo>
                    <a:pt x="0" y="693623"/>
                  </a:lnTo>
                </a:path>
              </a:pathLst>
            </a:custGeom>
            <a:ln w="31296">
              <a:solidFill>
                <a:srgbClr val="FF0000"/>
              </a:solidFill>
            </a:ln>
          </p:spPr>
          <p:txBody>
            <a:bodyPr wrap="square" lIns="0" tIns="0" rIns="0" bIns="0" rtlCol="0"/>
            <a:lstStyle/>
            <a:p>
              <a:endParaRPr/>
            </a:p>
          </p:txBody>
        </p:sp>
      </p:grpSp>
      <p:sp>
        <p:nvSpPr>
          <p:cNvPr id="53" name="object 53"/>
          <p:cNvSpPr txBox="1"/>
          <p:nvPr/>
        </p:nvSpPr>
        <p:spPr>
          <a:xfrm>
            <a:off x="5529214" y="1531374"/>
            <a:ext cx="1864995" cy="2091689"/>
          </a:xfrm>
          <a:prstGeom prst="rect">
            <a:avLst/>
          </a:prstGeom>
          <a:ln w="3175">
            <a:solidFill>
              <a:srgbClr val="000000"/>
            </a:solidFill>
          </a:ln>
        </p:spPr>
        <p:txBody>
          <a:bodyPr vert="horz" wrap="square" lIns="0" tIns="0" rIns="0" bIns="0" rtlCol="0">
            <a:spAutoFit/>
          </a:bodyPr>
          <a:lstStyle/>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spcBef>
                <a:spcPts val="5"/>
              </a:spcBef>
            </a:pPr>
            <a:endParaRPr sz="1000">
              <a:latin typeface="Times New Roman"/>
              <a:cs typeface="Times New Roman"/>
            </a:endParaRPr>
          </a:p>
          <a:p>
            <a:pPr marL="31750" algn="ctr">
              <a:lnSpc>
                <a:spcPct val="100000"/>
              </a:lnSpc>
            </a:pPr>
            <a:r>
              <a:rPr sz="850" spc="-5" dirty="0">
                <a:latin typeface="Arial"/>
                <a:cs typeface="Arial"/>
              </a:rPr>
              <a:t>X</a:t>
            </a:r>
            <a:endParaRPr sz="850">
              <a:latin typeface="Arial"/>
              <a:cs typeface="Arial"/>
            </a:endParaRPr>
          </a:p>
        </p:txBody>
      </p:sp>
      <p:sp>
        <p:nvSpPr>
          <p:cNvPr id="54" name="object 54"/>
          <p:cNvSpPr/>
          <p:nvPr/>
        </p:nvSpPr>
        <p:spPr>
          <a:xfrm>
            <a:off x="6150804" y="3407655"/>
            <a:ext cx="138430" cy="138430"/>
          </a:xfrm>
          <a:custGeom>
            <a:avLst/>
            <a:gdLst/>
            <a:ahLst/>
            <a:cxnLst/>
            <a:rect l="l" t="t" r="r" b="b"/>
            <a:pathLst>
              <a:path w="138429" h="138429">
                <a:moveTo>
                  <a:pt x="138165" y="69208"/>
                </a:moveTo>
                <a:lnTo>
                  <a:pt x="0" y="69208"/>
                </a:lnTo>
              </a:path>
              <a:path w="138429" h="138429">
                <a:moveTo>
                  <a:pt x="69082" y="138333"/>
                </a:moveTo>
                <a:lnTo>
                  <a:pt x="69082" y="0"/>
                </a:lnTo>
              </a:path>
            </a:pathLst>
          </a:custGeom>
          <a:ln w="31296">
            <a:solidFill>
              <a:srgbClr val="800000"/>
            </a:solidFill>
          </a:ln>
        </p:spPr>
        <p:txBody>
          <a:bodyPr wrap="square" lIns="0" tIns="0" rIns="0" bIns="0" rtlCol="0"/>
          <a:lstStyle/>
          <a:p>
            <a:endParaRPr/>
          </a:p>
        </p:txBody>
      </p:sp>
      <p:sp>
        <p:nvSpPr>
          <p:cNvPr id="55" name="object 55"/>
          <p:cNvSpPr/>
          <p:nvPr/>
        </p:nvSpPr>
        <p:spPr>
          <a:xfrm>
            <a:off x="6944639" y="3407655"/>
            <a:ext cx="138430" cy="138430"/>
          </a:xfrm>
          <a:custGeom>
            <a:avLst/>
            <a:gdLst/>
            <a:ahLst/>
            <a:cxnLst/>
            <a:rect l="l" t="t" r="r" b="b"/>
            <a:pathLst>
              <a:path w="138429" h="138429">
                <a:moveTo>
                  <a:pt x="138088" y="69208"/>
                </a:moveTo>
                <a:lnTo>
                  <a:pt x="0" y="69208"/>
                </a:lnTo>
              </a:path>
              <a:path w="138429" h="138429">
                <a:moveTo>
                  <a:pt x="69082" y="138333"/>
                </a:moveTo>
                <a:lnTo>
                  <a:pt x="69082" y="0"/>
                </a:lnTo>
              </a:path>
            </a:pathLst>
          </a:custGeom>
          <a:ln w="31296">
            <a:solidFill>
              <a:srgbClr val="800000"/>
            </a:solidFill>
          </a:ln>
        </p:spPr>
        <p:txBody>
          <a:bodyPr wrap="square" lIns="0" tIns="0" rIns="0" bIns="0" rtlCol="0"/>
          <a:lstStyle/>
          <a:p>
            <a:endParaRPr/>
          </a:p>
        </p:txBody>
      </p:sp>
      <p:sp>
        <p:nvSpPr>
          <p:cNvPr id="56" name="object 56"/>
          <p:cNvSpPr/>
          <p:nvPr/>
        </p:nvSpPr>
        <p:spPr>
          <a:xfrm>
            <a:off x="7122335" y="1747103"/>
            <a:ext cx="133985" cy="0"/>
          </a:xfrm>
          <a:custGeom>
            <a:avLst/>
            <a:gdLst/>
            <a:ahLst/>
            <a:cxnLst/>
            <a:rect l="l" t="t" r="r" b="b"/>
            <a:pathLst>
              <a:path w="133984">
                <a:moveTo>
                  <a:pt x="133482" y="0"/>
                </a:moveTo>
                <a:lnTo>
                  <a:pt x="0" y="0"/>
                </a:lnTo>
              </a:path>
            </a:pathLst>
          </a:custGeom>
          <a:ln w="31290">
            <a:solidFill>
              <a:srgbClr val="000080"/>
            </a:solidFill>
          </a:ln>
        </p:spPr>
        <p:txBody>
          <a:bodyPr wrap="square" lIns="0" tIns="0" rIns="0" bIns="0" rtlCol="0"/>
          <a:lstStyle/>
          <a:p>
            <a:endParaRPr/>
          </a:p>
        </p:txBody>
      </p:sp>
      <p:sp>
        <p:nvSpPr>
          <p:cNvPr id="57" name="object 57"/>
          <p:cNvSpPr/>
          <p:nvPr/>
        </p:nvSpPr>
        <p:spPr>
          <a:xfrm>
            <a:off x="6224491" y="1919741"/>
            <a:ext cx="133985" cy="0"/>
          </a:xfrm>
          <a:custGeom>
            <a:avLst/>
            <a:gdLst/>
            <a:ahLst/>
            <a:cxnLst/>
            <a:rect l="l" t="t" r="r" b="b"/>
            <a:pathLst>
              <a:path w="133985">
                <a:moveTo>
                  <a:pt x="133482" y="0"/>
                </a:moveTo>
                <a:lnTo>
                  <a:pt x="0" y="0"/>
                </a:lnTo>
              </a:path>
            </a:pathLst>
          </a:custGeom>
          <a:ln w="31290">
            <a:solidFill>
              <a:srgbClr val="000080"/>
            </a:solidFill>
          </a:ln>
        </p:spPr>
        <p:txBody>
          <a:bodyPr wrap="square" lIns="0" tIns="0" rIns="0" bIns="0" rtlCol="0"/>
          <a:lstStyle/>
          <a:p>
            <a:endParaRPr/>
          </a:p>
        </p:txBody>
      </p:sp>
      <p:sp>
        <p:nvSpPr>
          <p:cNvPr id="58" name="object 58"/>
          <p:cNvSpPr/>
          <p:nvPr/>
        </p:nvSpPr>
        <p:spPr>
          <a:xfrm>
            <a:off x="5671907" y="1608838"/>
            <a:ext cx="133985" cy="0"/>
          </a:xfrm>
          <a:custGeom>
            <a:avLst/>
            <a:gdLst/>
            <a:ahLst/>
            <a:cxnLst/>
            <a:rect l="l" t="t" r="r" b="b"/>
            <a:pathLst>
              <a:path w="133985">
                <a:moveTo>
                  <a:pt x="133636" y="0"/>
                </a:moveTo>
                <a:lnTo>
                  <a:pt x="0" y="0"/>
                </a:lnTo>
              </a:path>
            </a:pathLst>
          </a:custGeom>
          <a:ln w="31290">
            <a:solidFill>
              <a:srgbClr val="000080"/>
            </a:solidFill>
          </a:ln>
        </p:spPr>
        <p:txBody>
          <a:bodyPr wrap="square" lIns="0" tIns="0" rIns="0" bIns="0" rtlCol="0"/>
          <a:lstStyle/>
          <a:p>
            <a:endParaRPr/>
          </a:p>
        </p:txBody>
      </p:sp>
      <p:grpSp>
        <p:nvGrpSpPr>
          <p:cNvPr id="59" name="object 59"/>
          <p:cNvGrpSpPr/>
          <p:nvPr/>
        </p:nvGrpSpPr>
        <p:grpSpPr>
          <a:xfrm>
            <a:off x="5654406" y="1939161"/>
            <a:ext cx="1670685" cy="1330325"/>
            <a:chOff x="5654406" y="2703690"/>
            <a:chExt cx="1670685" cy="1330325"/>
          </a:xfrm>
        </p:grpSpPr>
        <p:sp>
          <p:nvSpPr>
            <p:cNvPr id="60" name="object 60"/>
            <p:cNvSpPr/>
            <p:nvPr/>
          </p:nvSpPr>
          <p:spPr>
            <a:xfrm>
              <a:off x="6634381" y="3030238"/>
              <a:ext cx="690880" cy="1003935"/>
            </a:xfrm>
            <a:custGeom>
              <a:avLst/>
              <a:gdLst/>
              <a:ahLst/>
              <a:cxnLst/>
              <a:rect l="l" t="t" r="r" b="b"/>
              <a:pathLst>
                <a:path w="690879" h="1003935">
                  <a:moveTo>
                    <a:pt x="138088" y="934319"/>
                  </a:moveTo>
                  <a:lnTo>
                    <a:pt x="0" y="934319"/>
                  </a:lnTo>
                </a:path>
                <a:path w="690879" h="1003935">
                  <a:moveTo>
                    <a:pt x="69005" y="1003682"/>
                  </a:moveTo>
                  <a:lnTo>
                    <a:pt x="69005" y="865110"/>
                  </a:lnTo>
                </a:path>
                <a:path w="690879" h="1003935">
                  <a:moveTo>
                    <a:pt x="690518" y="795978"/>
                  </a:moveTo>
                  <a:lnTo>
                    <a:pt x="552430" y="795978"/>
                  </a:lnTo>
                </a:path>
                <a:path w="690879" h="1003935">
                  <a:moveTo>
                    <a:pt x="621436" y="865110"/>
                  </a:moveTo>
                  <a:lnTo>
                    <a:pt x="621436" y="726846"/>
                  </a:lnTo>
                </a:path>
                <a:path w="690879" h="1003935">
                  <a:moveTo>
                    <a:pt x="172169" y="69208"/>
                  </a:moveTo>
                  <a:lnTo>
                    <a:pt x="34080" y="69208"/>
                  </a:lnTo>
                </a:path>
                <a:path w="690879" h="1003935">
                  <a:moveTo>
                    <a:pt x="103086" y="138341"/>
                  </a:moveTo>
                  <a:lnTo>
                    <a:pt x="103086" y="0"/>
                  </a:lnTo>
                </a:path>
              </a:pathLst>
            </a:custGeom>
            <a:ln w="31296">
              <a:solidFill>
                <a:srgbClr val="800000"/>
              </a:solidFill>
            </a:ln>
          </p:spPr>
          <p:txBody>
            <a:bodyPr wrap="square" lIns="0" tIns="0" rIns="0" bIns="0" rtlCol="0"/>
            <a:lstStyle/>
            <a:p>
              <a:endParaRPr/>
            </a:p>
          </p:txBody>
        </p:sp>
        <p:sp>
          <p:nvSpPr>
            <p:cNvPr id="61" name="object 61"/>
            <p:cNvSpPr/>
            <p:nvPr/>
          </p:nvSpPr>
          <p:spPr>
            <a:xfrm>
              <a:off x="5654406" y="2719335"/>
              <a:ext cx="254635" cy="1176020"/>
            </a:xfrm>
            <a:custGeom>
              <a:avLst/>
              <a:gdLst/>
              <a:ahLst/>
              <a:cxnLst/>
              <a:rect l="l" t="t" r="r" b="b"/>
              <a:pathLst>
                <a:path w="254635" h="1176020">
                  <a:moveTo>
                    <a:pt x="254300" y="1176013"/>
                  </a:moveTo>
                  <a:lnTo>
                    <a:pt x="120817" y="1176013"/>
                  </a:lnTo>
                </a:path>
                <a:path w="254635" h="1176020">
                  <a:moveTo>
                    <a:pt x="133713" y="415099"/>
                  </a:moveTo>
                  <a:lnTo>
                    <a:pt x="0" y="415099"/>
                  </a:lnTo>
                </a:path>
                <a:path w="254635" h="1176020">
                  <a:moveTo>
                    <a:pt x="202719" y="0"/>
                  </a:moveTo>
                  <a:lnTo>
                    <a:pt x="69236" y="0"/>
                  </a:lnTo>
                </a:path>
              </a:pathLst>
            </a:custGeom>
            <a:ln w="31296">
              <a:solidFill>
                <a:srgbClr val="000080"/>
              </a:solidFill>
            </a:ln>
          </p:spPr>
          <p:txBody>
            <a:bodyPr wrap="square" lIns="0" tIns="0" rIns="0" bIns="0" rtlCol="0"/>
            <a:lstStyle/>
            <a:p>
              <a:endParaRPr/>
            </a:p>
          </p:txBody>
        </p:sp>
        <p:sp>
          <p:nvSpPr>
            <p:cNvPr id="62" name="object 62"/>
            <p:cNvSpPr/>
            <p:nvPr/>
          </p:nvSpPr>
          <p:spPr>
            <a:xfrm>
              <a:off x="7186812" y="2857599"/>
              <a:ext cx="138430" cy="138430"/>
            </a:xfrm>
            <a:custGeom>
              <a:avLst/>
              <a:gdLst/>
              <a:ahLst/>
              <a:cxnLst/>
              <a:rect l="l" t="t" r="r" b="b"/>
              <a:pathLst>
                <a:path w="138429" h="138430">
                  <a:moveTo>
                    <a:pt x="138088" y="69208"/>
                  </a:moveTo>
                  <a:lnTo>
                    <a:pt x="0" y="69208"/>
                  </a:lnTo>
                </a:path>
                <a:path w="138429" h="138430">
                  <a:moveTo>
                    <a:pt x="69005" y="138341"/>
                  </a:moveTo>
                  <a:lnTo>
                    <a:pt x="69005" y="0"/>
                  </a:lnTo>
                </a:path>
              </a:pathLst>
            </a:custGeom>
            <a:ln w="31296">
              <a:solidFill>
                <a:srgbClr val="800000"/>
              </a:solidFill>
            </a:ln>
          </p:spPr>
          <p:txBody>
            <a:bodyPr wrap="square" lIns="0" tIns="0" rIns="0" bIns="0" rtlCol="0"/>
            <a:lstStyle/>
            <a:p>
              <a:endParaRPr/>
            </a:p>
          </p:txBody>
        </p:sp>
        <p:sp>
          <p:nvSpPr>
            <p:cNvPr id="63" name="object 63"/>
            <p:cNvSpPr/>
            <p:nvPr/>
          </p:nvSpPr>
          <p:spPr>
            <a:xfrm>
              <a:off x="6742074" y="2719335"/>
              <a:ext cx="133985" cy="0"/>
            </a:xfrm>
            <a:custGeom>
              <a:avLst/>
              <a:gdLst/>
              <a:ahLst/>
              <a:cxnLst/>
              <a:rect l="l" t="t" r="r" b="b"/>
              <a:pathLst>
                <a:path w="133984">
                  <a:moveTo>
                    <a:pt x="133482" y="0"/>
                  </a:moveTo>
                  <a:lnTo>
                    <a:pt x="0" y="0"/>
                  </a:lnTo>
                </a:path>
              </a:pathLst>
            </a:custGeom>
            <a:ln w="31290">
              <a:solidFill>
                <a:srgbClr val="000080"/>
              </a:solidFill>
            </a:ln>
          </p:spPr>
          <p:txBody>
            <a:bodyPr wrap="square" lIns="0" tIns="0" rIns="0" bIns="0" rtlCol="0"/>
            <a:lstStyle/>
            <a:p>
              <a:endParaRPr/>
            </a:p>
          </p:txBody>
        </p:sp>
      </p:grpSp>
      <p:sp>
        <p:nvSpPr>
          <p:cNvPr id="64" name="object 64"/>
          <p:cNvSpPr/>
          <p:nvPr/>
        </p:nvSpPr>
        <p:spPr>
          <a:xfrm>
            <a:off x="6552250" y="1677971"/>
            <a:ext cx="133985" cy="0"/>
          </a:xfrm>
          <a:custGeom>
            <a:avLst/>
            <a:gdLst/>
            <a:ahLst/>
            <a:cxnLst/>
            <a:rect l="l" t="t" r="r" b="b"/>
            <a:pathLst>
              <a:path w="133984">
                <a:moveTo>
                  <a:pt x="133713" y="0"/>
                </a:moveTo>
                <a:lnTo>
                  <a:pt x="0" y="0"/>
                </a:lnTo>
              </a:path>
            </a:pathLst>
          </a:custGeom>
          <a:ln w="31290">
            <a:solidFill>
              <a:srgbClr val="00008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838200"/>
            <a:ext cx="7895590" cy="1487170"/>
          </a:xfrm>
          <a:prstGeom prst="rect">
            <a:avLst/>
          </a:prstGeom>
        </p:spPr>
        <p:txBody>
          <a:bodyPr vert="horz" wrap="square" lIns="0" tIns="202565" rIns="0" bIns="0" rtlCol="0">
            <a:spAutoFit/>
          </a:bodyPr>
          <a:lstStyle/>
          <a:p>
            <a:pPr marL="12700">
              <a:lnSpc>
                <a:spcPct val="100000"/>
              </a:lnSpc>
              <a:spcBef>
                <a:spcPts val="1595"/>
              </a:spcBef>
            </a:pPr>
            <a:r>
              <a:rPr sz="2400" b="1" spc="-5" dirty="0">
                <a:latin typeface="Arial"/>
                <a:cs typeface="Arial"/>
              </a:rPr>
              <a:t>Pattern </a:t>
            </a:r>
            <a:r>
              <a:rPr sz="2400" b="1" dirty="0">
                <a:latin typeface="Arial"/>
                <a:cs typeface="Arial"/>
              </a:rPr>
              <a:t>Mining: </a:t>
            </a:r>
            <a:r>
              <a:rPr sz="2400" b="1" spc="-5" dirty="0">
                <a:latin typeface="Arial"/>
                <a:cs typeface="Arial"/>
              </a:rPr>
              <a:t>Frequent Subgraph</a:t>
            </a:r>
            <a:r>
              <a:rPr sz="2400" b="1" spc="-45" dirty="0">
                <a:latin typeface="Arial"/>
                <a:cs typeface="Arial"/>
              </a:rPr>
              <a:t> </a:t>
            </a:r>
            <a:r>
              <a:rPr sz="2400" b="1" dirty="0">
                <a:latin typeface="Arial"/>
                <a:cs typeface="Arial"/>
              </a:rPr>
              <a:t>Mining</a:t>
            </a:r>
            <a:endParaRPr sz="2400" dirty="0">
              <a:latin typeface="Arial"/>
              <a:cs typeface="Arial"/>
            </a:endParaRPr>
          </a:p>
          <a:p>
            <a:pPr marL="22860">
              <a:lnSpc>
                <a:spcPct val="100000"/>
              </a:lnSpc>
              <a:spcBef>
                <a:spcPts val="1250"/>
              </a:spcBef>
            </a:pPr>
            <a:r>
              <a:rPr sz="2000" dirty="0">
                <a:latin typeface="Arial"/>
                <a:cs typeface="Arial"/>
              </a:rPr>
              <a:t>Finding subgraphs that occur in graph data, giving a minimum</a:t>
            </a:r>
            <a:r>
              <a:rPr sz="2000" spc="-170" dirty="0">
                <a:latin typeface="Arial"/>
                <a:cs typeface="Arial"/>
              </a:rPr>
              <a:t> </a:t>
            </a:r>
            <a:r>
              <a:rPr sz="2000" dirty="0">
                <a:latin typeface="Arial"/>
                <a:cs typeface="Arial"/>
              </a:rPr>
              <a:t>support</a:t>
            </a:r>
          </a:p>
          <a:p>
            <a:pPr marL="22860">
              <a:lnSpc>
                <a:spcPct val="100000"/>
              </a:lnSpc>
              <a:spcBef>
                <a:spcPts val="1080"/>
              </a:spcBef>
            </a:pPr>
            <a:r>
              <a:rPr sz="2000" b="1" dirty="0">
                <a:latin typeface="Arial"/>
                <a:cs typeface="Arial"/>
              </a:rPr>
              <a:t>Example:</a:t>
            </a:r>
            <a:endParaRPr sz="2000" dirty="0">
              <a:latin typeface="Arial"/>
              <a:cs typeface="Arial"/>
            </a:endParaRPr>
          </a:p>
        </p:txBody>
      </p:sp>
      <p:grpSp>
        <p:nvGrpSpPr>
          <p:cNvPr id="4" name="object 4"/>
          <p:cNvGrpSpPr/>
          <p:nvPr/>
        </p:nvGrpSpPr>
        <p:grpSpPr>
          <a:xfrm>
            <a:off x="3782567" y="2643328"/>
            <a:ext cx="437515" cy="459105"/>
            <a:chOff x="3782567" y="3393947"/>
            <a:chExt cx="437515" cy="459105"/>
          </a:xfrm>
        </p:grpSpPr>
        <p:sp>
          <p:nvSpPr>
            <p:cNvPr id="5" name="object 5"/>
            <p:cNvSpPr/>
            <p:nvPr/>
          </p:nvSpPr>
          <p:spPr>
            <a:xfrm>
              <a:off x="3848187" y="3439433"/>
              <a:ext cx="304625" cy="32496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782567" y="3393947"/>
              <a:ext cx="437388" cy="45872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864863" y="3470147"/>
              <a:ext cx="226060" cy="254635"/>
            </a:xfrm>
            <a:custGeom>
              <a:avLst/>
              <a:gdLst/>
              <a:ahLst/>
              <a:cxnLst/>
              <a:rect l="l" t="t" r="r" b="b"/>
              <a:pathLst>
                <a:path w="226060" h="254635">
                  <a:moveTo>
                    <a:pt x="112775" y="0"/>
                  </a:moveTo>
                  <a:lnTo>
                    <a:pt x="68901" y="10007"/>
                  </a:lnTo>
                  <a:lnTo>
                    <a:pt x="33051" y="37290"/>
                  </a:lnTo>
                  <a:lnTo>
                    <a:pt x="8870" y="77741"/>
                  </a:lnTo>
                  <a:lnTo>
                    <a:pt x="0" y="127253"/>
                  </a:lnTo>
                  <a:lnTo>
                    <a:pt x="8870" y="176766"/>
                  </a:lnTo>
                  <a:lnTo>
                    <a:pt x="33051" y="217217"/>
                  </a:lnTo>
                  <a:lnTo>
                    <a:pt x="68901" y="244500"/>
                  </a:lnTo>
                  <a:lnTo>
                    <a:pt x="112775" y="254507"/>
                  </a:lnTo>
                  <a:lnTo>
                    <a:pt x="156650" y="244500"/>
                  </a:lnTo>
                  <a:lnTo>
                    <a:pt x="192500" y="217217"/>
                  </a:lnTo>
                  <a:lnTo>
                    <a:pt x="216681" y="176766"/>
                  </a:lnTo>
                  <a:lnTo>
                    <a:pt x="225551" y="127253"/>
                  </a:lnTo>
                  <a:lnTo>
                    <a:pt x="216681" y="77741"/>
                  </a:lnTo>
                  <a:lnTo>
                    <a:pt x="192500" y="37290"/>
                  </a:lnTo>
                  <a:lnTo>
                    <a:pt x="156650" y="10007"/>
                  </a:lnTo>
                  <a:lnTo>
                    <a:pt x="112775" y="0"/>
                  </a:lnTo>
                  <a:close/>
                </a:path>
              </a:pathLst>
            </a:custGeom>
            <a:solidFill>
              <a:srgbClr val="797979"/>
            </a:solidFill>
          </p:spPr>
          <p:txBody>
            <a:bodyPr wrap="square" lIns="0" tIns="0" rIns="0" bIns="0" rtlCol="0"/>
            <a:lstStyle/>
            <a:p>
              <a:endParaRPr/>
            </a:p>
          </p:txBody>
        </p:sp>
        <p:sp>
          <p:nvSpPr>
            <p:cNvPr id="8" name="object 8"/>
            <p:cNvSpPr/>
            <p:nvPr/>
          </p:nvSpPr>
          <p:spPr>
            <a:xfrm>
              <a:off x="3864863" y="3470147"/>
              <a:ext cx="226060" cy="254635"/>
            </a:xfrm>
            <a:custGeom>
              <a:avLst/>
              <a:gdLst/>
              <a:ahLst/>
              <a:cxnLst/>
              <a:rect l="l" t="t" r="r" b="b"/>
              <a:pathLst>
                <a:path w="226060" h="254635">
                  <a:moveTo>
                    <a:pt x="0" y="127253"/>
                  </a:moveTo>
                  <a:lnTo>
                    <a:pt x="8870" y="77741"/>
                  </a:lnTo>
                  <a:lnTo>
                    <a:pt x="33051" y="37290"/>
                  </a:lnTo>
                  <a:lnTo>
                    <a:pt x="68901" y="10007"/>
                  </a:lnTo>
                  <a:lnTo>
                    <a:pt x="112775" y="0"/>
                  </a:lnTo>
                  <a:lnTo>
                    <a:pt x="156650" y="10007"/>
                  </a:lnTo>
                  <a:lnTo>
                    <a:pt x="192500" y="37290"/>
                  </a:lnTo>
                  <a:lnTo>
                    <a:pt x="216681" y="77741"/>
                  </a:lnTo>
                  <a:lnTo>
                    <a:pt x="225551" y="127253"/>
                  </a:lnTo>
                  <a:lnTo>
                    <a:pt x="216681" y="176766"/>
                  </a:lnTo>
                  <a:lnTo>
                    <a:pt x="192500" y="217217"/>
                  </a:lnTo>
                  <a:lnTo>
                    <a:pt x="156650" y="244500"/>
                  </a:lnTo>
                  <a:lnTo>
                    <a:pt x="112775" y="254507"/>
                  </a:lnTo>
                  <a:lnTo>
                    <a:pt x="68901" y="244500"/>
                  </a:lnTo>
                  <a:lnTo>
                    <a:pt x="33051" y="217217"/>
                  </a:lnTo>
                  <a:lnTo>
                    <a:pt x="8870" y="176766"/>
                  </a:lnTo>
                  <a:lnTo>
                    <a:pt x="0" y="127253"/>
                  </a:lnTo>
                  <a:close/>
                </a:path>
              </a:pathLst>
            </a:custGeom>
            <a:ln w="12192">
              <a:solidFill>
                <a:srgbClr val="777777"/>
              </a:solidFill>
            </a:ln>
          </p:spPr>
          <p:txBody>
            <a:bodyPr wrap="square" lIns="0" tIns="0" rIns="0" bIns="0" rtlCol="0"/>
            <a:lstStyle/>
            <a:p>
              <a:endParaRPr/>
            </a:p>
          </p:txBody>
        </p:sp>
      </p:grpSp>
      <p:sp>
        <p:nvSpPr>
          <p:cNvPr id="9" name="object 9"/>
          <p:cNvSpPr txBox="1"/>
          <p:nvPr/>
        </p:nvSpPr>
        <p:spPr>
          <a:xfrm>
            <a:off x="3896614" y="2721815"/>
            <a:ext cx="164465"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G</a:t>
            </a:r>
            <a:endParaRPr sz="1400">
              <a:latin typeface="Arial"/>
              <a:cs typeface="Arial"/>
            </a:endParaRPr>
          </a:p>
        </p:txBody>
      </p:sp>
      <p:grpSp>
        <p:nvGrpSpPr>
          <p:cNvPr id="10" name="object 10"/>
          <p:cNvGrpSpPr/>
          <p:nvPr/>
        </p:nvGrpSpPr>
        <p:grpSpPr>
          <a:xfrm>
            <a:off x="4300728" y="2690572"/>
            <a:ext cx="417830" cy="459105"/>
            <a:chOff x="4300728" y="3441191"/>
            <a:chExt cx="417830" cy="459105"/>
          </a:xfrm>
        </p:grpSpPr>
        <p:sp>
          <p:nvSpPr>
            <p:cNvPr id="11" name="object 11"/>
            <p:cNvSpPr/>
            <p:nvPr/>
          </p:nvSpPr>
          <p:spPr>
            <a:xfrm>
              <a:off x="4357203" y="3485153"/>
              <a:ext cx="304625" cy="324963"/>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4300728" y="3441191"/>
              <a:ext cx="417575" cy="458723"/>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4373880" y="3515867"/>
              <a:ext cx="226060" cy="254635"/>
            </a:xfrm>
            <a:custGeom>
              <a:avLst/>
              <a:gdLst/>
              <a:ahLst/>
              <a:cxnLst/>
              <a:rect l="l" t="t" r="r" b="b"/>
              <a:pathLst>
                <a:path w="226060" h="254635">
                  <a:moveTo>
                    <a:pt x="112775" y="0"/>
                  </a:moveTo>
                  <a:lnTo>
                    <a:pt x="68901" y="10007"/>
                  </a:lnTo>
                  <a:lnTo>
                    <a:pt x="33051" y="37290"/>
                  </a:lnTo>
                  <a:lnTo>
                    <a:pt x="8870" y="77741"/>
                  </a:lnTo>
                  <a:lnTo>
                    <a:pt x="0" y="127254"/>
                  </a:lnTo>
                  <a:lnTo>
                    <a:pt x="8870" y="176766"/>
                  </a:lnTo>
                  <a:lnTo>
                    <a:pt x="33051" y="217217"/>
                  </a:lnTo>
                  <a:lnTo>
                    <a:pt x="68901" y="244500"/>
                  </a:lnTo>
                  <a:lnTo>
                    <a:pt x="112775" y="254508"/>
                  </a:lnTo>
                  <a:lnTo>
                    <a:pt x="156650" y="244500"/>
                  </a:lnTo>
                  <a:lnTo>
                    <a:pt x="192500" y="217217"/>
                  </a:lnTo>
                  <a:lnTo>
                    <a:pt x="216681" y="176766"/>
                  </a:lnTo>
                  <a:lnTo>
                    <a:pt x="225552" y="127254"/>
                  </a:lnTo>
                  <a:lnTo>
                    <a:pt x="216681" y="77741"/>
                  </a:lnTo>
                  <a:lnTo>
                    <a:pt x="192500" y="37290"/>
                  </a:lnTo>
                  <a:lnTo>
                    <a:pt x="156650" y="10007"/>
                  </a:lnTo>
                  <a:lnTo>
                    <a:pt x="112775" y="0"/>
                  </a:lnTo>
                  <a:close/>
                </a:path>
              </a:pathLst>
            </a:custGeom>
            <a:solidFill>
              <a:srgbClr val="797979"/>
            </a:solidFill>
          </p:spPr>
          <p:txBody>
            <a:bodyPr wrap="square" lIns="0" tIns="0" rIns="0" bIns="0" rtlCol="0"/>
            <a:lstStyle/>
            <a:p>
              <a:endParaRPr/>
            </a:p>
          </p:txBody>
        </p:sp>
        <p:sp>
          <p:nvSpPr>
            <p:cNvPr id="14" name="object 14"/>
            <p:cNvSpPr/>
            <p:nvPr/>
          </p:nvSpPr>
          <p:spPr>
            <a:xfrm>
              <a:off x="4373880" y="3515867"/>
              <a:ext cx="226060" cy="254635"/>
            </a:xfrm>
            <a:custGeom>
              <a:avLst/>
              <a:gdLst/>
              <a:ahLst/>
              <a:cxnLst/>
              <a:rect l="l" t="t" r="r" b="b"/>
              <a:pathLst>
                <a:path w="226060" h="254635">
                  <a:moveTo>
                    <a:pt x="0" y="127254"/>
                  </a:moveTo>
                  <a:lnTo>
                    <a:pt x="8870" y="77741"/>
                  </a:lnTo>
                  <a:lnTo>
                    <a:pt x="33051" y="37290"/>
                  </a:lnTo>
                  <a:lnTo>
                    <a:pt x="68901" y="10007"/>
                  </a:lnTo>
                  <a:lnTo>
                    <a:pt x="112775" y="0"/>
                  </a:lnTo>
                  <a:lnTo>
                    <a:pt x="156650" y="10007"/>
                  </a:lnTo>
                  <a:lnTo>
                    <a:pt x="192500" y="37290"/>
                  </a:lnTo>
                  <a:lnTo>
                    <a:pt x="216681" y="77741"/>
                  </a:lnTo>
                  <a:lnTo>
                    <a:pt x="225552" y="127254"/>
                  </a:lnTo>
                  <a:lnTo>
                    <a:pt x="216681" y="176766"/>
                  </a:lnTo>
                  <a:lnTo>
                    <a:pt x="192500" y="217217"/>
                  </a:lnTo>
                  <a:lnTo>
                    <a:pt x="156650" y="244500"/>
                  </a:lnTo>
                  <a:lnTo>
                    <a:pt x="112775" y="254508"/>
                  </a:lnTo>
                  <a:lnTo>
                    <a:pt x="68901" y="244500"/>
                  </a:lnTo>
                  <a:lnTo>
                    <a:pt x="33051" y="217217"/>
                  </a:lnTo>
                  <a:lnTo>
                    <a:pt x="8870" y="176766"/>
                  </a:lnTo>
                  <a:lnTo>
                    <a:pt x="0" y="127254"/>
                  </a:lnTo>
                  <a:close/>
                </a:path>
              </a:pathLst>
            </a:custGeom>
            <a:ln w="12192">
              <a:solidFill>
                <a:srgbClr val="777777"/>
              </a:solidFill>
            </a:ln>
          </p:spPr>
          <p:txBody>
            <a:bodyPr wrap="square" lIns="0" tIns="0" rIns="0" bIns="0" rtlCol="0"/>
            <a:lstStyle/>
            <a:p>
              <a:endParaRPr/>
            </a:p>
          </p:txBody>
        </p:sp>
      </p:grpSp>
      <p:sp>
        <p:nvSpPr>
          <p:cNvPr id="15" name="object 15"/>
          <p:cNvSpPr txBox="1"/>
          <p:nvPr/>
        </p:nvSpPr>
        <p:spPr>
          <a:xfrm>
            <a:off x="4414773" y="2768119"/>
            <a:ext cx="144780"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K</a:t>
            </a:r>
            <a:endParaRPr sz="1400">
              <a:latin typeface="Arial"/>
              <a:cs typeface="Arial"/>
            </a:endParaRPr>
          </a:p>
        </p:txBody>
      </p:sp>
      <p:grpSp>
        <p:nvGrpSpPr>
          <p:cNvPr id="16" name="object 16"/>
          <p:cNvGrpSpPr/>
          <p:nvPr/>
        </p:nvGrpSpPr>
        <p:grpSpPr>
          <a:xfrm>
            <a:off x="4437888" y="2905457"/>
            <a:ext cx="883919" cy="782320"/>
            <a:chOff x="4437888" y="3656076"/>
            <a:chExt cx="883919" cy="782320"/>
          </a:xfrm>
        </p:grpSpPr>
        <p:sp>
          <p:nvSpPr>
            <p:cNvPr id="17" name="object 17"/>
            <p:cNvSpPr/>
            <p:nvPr/>
          </p:nvSpPr>
          <p:spPr>
            <a:xfrm>
              <a:off x="4488267" y="4023203"/>
              <a:ext cx="304625" cy="326370"/>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4437888" y="3979164"/>
              <a:ext cx="406908" cy="458724"/>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4504944" y="4053840"/>
              <a:ext cx="226060" cy="256540"/>
            </a:xfrm>
            <a:custGeom>
              <a:avLst/>
              <a:gdLst/>
              <a:ahLst/>
              <a:cxnLst/>
              <a:rect l="l" t="t" r="r" b="b"/>
              <a:pathLst>
                <a:path w="226060" h="256539">
                  <a:moveTo>
                    <a:pt x="112775" y="0"/>
                  </a:moveTo>
                  <a:lnTo>
                    <a:pt x="68901" y="10054"/>
                  </a:lnTo>
                  <a:lnTo>
                    <a:pt x="33051" y="37480"/>
                  </a:lnTo>
                  <a:lnTo>
                    <a:pt x="8870" y="78170"/>
                  </a:lnTo>
                  <a:lnTo>
                    <a:pt x="0" y="128016"/>
                  </a:lnTo>
                  <a:lnTo>
                    <a:pt x="8870" y="177861"/>
                  </a:lnTo>
                  <a:lnTo>
                    <a:pt x="33051" y="218551"/>
                  </a:lnTo>
                  <a:lnTo>
                    <a:pt x="68901" y="245977"/>
                  </a:lnTo>
                  <a:lnTo>
                    <a:pt x="112775" y="256032"/>
                  </a:lnTo>
                  <a:lnTo>
                    <a:pt x="156650" y="245977"/>
                  </a:lnTo>
                  <a:lnTo>
                    <a:pt x="192500" y="218551"/>
                  </a:lnTo>
                  <a:lnTo>
                    <a:pt x="216681" y="177861"/>
                  </a:lnTo>
                  <a:lnTo>
                    <a:pt x="225551" y="128016"/>
                  </a:lnTo>
                  <a:lnTo>
                    <a:pt x="216681" y="78170"/>
                  </a:lnTo>
                  <a:lnTo>
                    <a:pt x="192500" y="37480"/>
                  </a:lnTo>
                  <a:lnTo>
                    <a:pt x="156650" y="10054"/>
                  </a:lnTo>
                  <a:lnTo>
                    <a:pt x="112775" y="0"/>
                  </a:lnTo>
                  <a:close/>
                </a:path>
              </a:pathLst>
            </a:custGeom>
            <a:solidFill>
              <a:srgbClr val="797979"/>
            </a:solidFill>
          </p:spPr>
          <p:txBody>
            <a:bodyPr wrap="square" lIns="0" tIns="0" rIns="0" bIns="0" rtlCol="0"/>
            <a:lstStyle/>
            <a:p>
              <a:endParaRPr/>
            </a:p>
          </p:txBody>
        </p:sp>
        <p:sp>
          <p:nvSpPr>
            <p:cNvPr id="20" name="object 20"/>
            <p:cNvSpPr/>
            <p:nvPr/>
          </p:nvSpPr>
          <p:spPr>
            <a:xfrm>
              <a:off x="4504944" y="4053840"/>
              <a:ext cx="226060" cy="256540"/>
            </a:xfrm>
            <a:custGeom>
              <a:avLst/>
              <a:gdLst/>
              <a:ahLst/>
              <a:cxnLst/>
              <a:rect l="l" t="t" r="r" b="b"/>
              <a:pathLst>
                <a:path w="226060" h="256539">
                  <a:moveTo>
                    <a:pt x="0" y="128016"/>
                  </a:moveTo>
                  <a:lnTo>
                    <a:pt x="8870" y="78170"/>
                  </a:lnTo>
                  <a:lnTo>
                    <a:pt x="33051" y="37480"/>
                  </a:lnTo>
                  <a:lnTo>
                    <a:pt x="68901" y="10054"/>
                  </a:lnTo>
                  <a:lnTo>
                    <a:pt x="112775" y="0"/>
                  </a:lnTo>
                  <a:lnTo>
                    <a:pt x="156650" y="10054"/>
                  </a:lnTo>
                  <a:lnTo>
                    <a:pt x="192500" y="37480"/>
                  </a:lnTo>
                  <a:lnTo>
                    <a:pt x="216681" y="78170"/>
                  </a:lnTo>
                  <a:lnTo>
                    <a:pt x="225551" y="128016"/>
                  </a:lnTo>
                  <a:lnTo>
                    <a:pt x="216681" y="177861"/>
                  </a:lnTo>
                  <a:lnTo>
                    <a:pt x="192500" y="218551"/>
                  </a:lnTo>
                  <a:lnTo>
                    <a:pt x="156650" y="245977"/>
                  </a:lnTo>
                  <a:lnTo>
                    <a:pt x="112775" y="256032"/>
                  </a:lnTo>
                  <a:lnTo>
                    <a:pt x="68901" y="245977"/>
                  </a:lnTo>
                  <a:lnTo>
                    <a:pt x="33051" y="218551"/>
                  </a:lnTo>
                  <a:lnTo>
                    <a:pt x="8870" y="177861"/>
                  </a:lnTo>
                  <a:lnTo>
                    <a:pt x="0" y="128016"/>
                  </a:lnTo>
                  <a:close/>
                </a:path>
              </a:pathLst>
            </a:custGeom>
            <a:ln w="12192">
              <a:solidFill>
                <a:srgbClr val="777777"/>
              </a:solidFill>
            </a:ln>
          </p:spPr>
          <p:txBody>
            <a:bodyPr wrap="square" lIns="0" tIns="0" rIns="0" bIns="0" rtlCol="0"/>
            <a:lstStyle/>
            <a:p>
              <a:endParaRPr/>
            </a:p>
          </p:txBody>
        </p:sp>
        <p:sp>
          <p:nvSpPr>
            <p:cNvPr id="21" name="object 21"/>
            <p:cNvSpPr/>
            <p:nvPr/>
          </p:nvSpPr>
          <p:spPr>
            <a:xfrm>
              <a:off x="4960707" y="3701561"/>
              <a:ext cx="304625" cy="324963"/>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4904232" y="3656076"/>
              <a:ext cx="417575" cy="458724"/>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4977384" y="3732276"/>
              <a:ext cx="226060" cy="254635"/>
            </a:xfrm>
            <a:custGeom>
              <a:avLst/>
              <a:gdLst/>
              <a:ahLst/>
              <a:cxnLst/>
              <a:rect l="l" t="t" r="r" b="b"/>
              <a:pathLst>
                <a:path w="226060" h="254635">
                  <a:moveTo>
                    <a:pt x="112775" y="0"/>
                  </a:moveTo>
                  <a:lnTo>
                    <a:pt x="68901" y="10007"/>
                  </a:lnTo>
                  <a:lnTo>
                    <a:pt x="33051" y="37290"/>
                  </a:lnTo>
                  <a:lnTo>
                    <a:pt x="8870" y="77741"/>
                  </a:lnTo>
                  <a:lnTo>
                    <a:pt x="0" y="127254"/>
                  </a:lnTo>
                  <a:lnTo>
                    <a:pt x="8870" y="176766"/>
                  </a:lnTo>
                  <a:lnTo>
                    <a:pt x="33051" y="217217"/>
                  </a:lnTo>
                  <a:lnTo>
                    <a:pt x="68901" y="244500"/>
                  </a:lnTo>
                  <a:lnTo>
                    <a:pt x="112775" y="254507"/>
                  </a:lnTo>
                  <a:lnTo>
                    <a:pt x="156650" y="244500"/>
                  </a:lnTo>
                  <a:lnTo>
                    <a:pt x="192500" y="217217"/>
                  </a:lnTo>
                  <a:lnTo>
                    <a:pt x="216681" y="176766"/>
                  </a:lnTo>
                  <a:lnTo>
                    <a:pt x="225551" y="127254"/>
                  </a:lnTo>
                  <a:lnTo>
                    <a:pt x="216681" y="77741"/>
                  </a:lnTo>
                  <a:lnTo>
                    <a:pt x="192500" y="37290"/>
                  </a:lnTo>
                  <a:lnTo>
                    <a:pt x="156650" y="10007"/>
                  </a:lnTo>
                  <a:lnTo>
                    <a:pt x="112775" y="0"/>
                  </a:lnTo>
                  <a:close/>
                </a:path>
              </a:pathLst>
            </a:custGeom>
            <a:solidFill>
              <a:srgbClr val="797979"/>
            </a:solidFill>
          </p:spPr>
          <p:txBody>
            <a:bodyPr wrap="square" lIns="0" tIns="0" rIns="0" bIns="0" rtlCol="0"/>
            <a:lstStyle/>
            <a:p>
              <a:endParaRPr/>
            </a:p>
          </p:txBody>
        </p:sp>
        <p:sp>
          <p:nvSpPr>
            <p:cNvPr id="24" name="object 24"/>
            <p:cNvSpPr/>
            <p:nvPr/>
          </p:nvSpPr>
          <p:spPr>
            <a:xfrm>
              <a:off x="4977384" y="3732276"/>
              <a:ext cx="226060" cy="254635"/>
            </a:xfrm>
            <a:custGeom>
              <a:avLst/>
              <a:gdLst/>
              <a:ahLst/>
              <a:cxnLst/>
              <a:rect l="l" t="t" r="r" b="b"/>
              <a:pathLst>
                <a:path w="226060" h="254635">
                  <a:moveTo>
                    <a:pt x="0" y="127254"/>
                  </a:moveTo>
                  <a:lnTo>
                    <a:pt x="8870" y="77741"/>
                  </a:lnTo>
                  <a:lnTo>
                    <a:pt x="33051" y="37290"/>
                  </a:lnTo>
                  <a:lnTo>
                    <a:pt x="68901" y="10007"/>
                  </a:lnTo>
                  <a:lnTo>
                    <a:pt x="112775" y="0"/>
                  </a:lnTo>
                  <a:lnTo>
                    <a:pt x="156650" y="10007"/>
                  </a:lnTo>
                  <a:lnTo>
                    <a:pt x="192500" y="37290"/>
                  </a:lnTo>
                  <a:lnTo>
                    <a:pt x="216681" y="77741"/>
                  </a:lnTo>
                  <a:lnTo>
                    <a:pt x="225551" y="127254"/>
                  </a:lnTo>
                  <a:lnTo>
                    <a:pt x="216681" y="176766"/>
                  </a:lnTo>
                  <a:lnTo>
                    <a:pt x="192500" y="217217"/>
                  </a:lnTo>
                  <a:lnTo>
                    <a:pt x="156650" y="244500"/>
                  </a:lnTo>
                  <a:lnTo>
                    <a:pt x="112775" y="254507"/>
                  </a:lnTo>
                  <a:lnTo>
                    <a:pt x="68901" y="244500"/>
                  </a:lnTo>
                  <a:lnTo>
                    <a:pt x="33051" y="217217"/>
                  </a:lnTo>
                  <a:lnTo>
                    <a:pt x="8870" y="176766"/>
                  </a:lnTo>
                  <a:lnTo>
                    <a:pt x="0" y="127254"/>
                  </a:lnTo>
                  <a:close/>
                </a:path>
              </a:pathLst>
            </a:custGeom>
            <a:ln w="12192">
              <a:solidFill>
                <a:srgbClr val="777777"/>
              </a:solidFill>
            </a:ln>
          </p:spPr>
          <p:txBody>
            <a:bodyPr wrap="square" lIns="0" tIns="0" rIns="0" bIns="0" rtlCol="0"/>
            <a:lstStyle/>
            <a:p>
              <a:endParaRPr/>
            </a:p>
          </p:txBody>
        </p:sp>
      </p:grpSp>
      <p:sp>
        <p:nvSpPr>
          <p:cNvPr id="25" name="object 25"/>
          <p:cNvSpPr txBox="1"/>
          <p:nvPr/>
        </p:nvSpPr>
        <p:spPr>
          <a:xfrm>
            <a:off x="5018913" y="2983942"/>
            <a:ext cx="14478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S</a:t>
            </a:r>
            <a:endParaRPr sz="1400">
              <a:latin typeface="Arial"/>
              <a:cs typeface="Arial"/>
            </a:endParaRPr>
          </a:p>
        </p:txBody>
      </p:sp>
      <p:grpSp>
        <p:nvGrpSpPr>
          <p:cNvPr id="26" name="object 26"/>
          <p:cNvGrpSpPr/>
          <p:nvPr/>
        </p:nvGrpSpPr>
        <p:grpSpPr>
          <a:xfrm>
            <a:off x="4069079" y="2775916"/>
            <a:ext cx="1842770" cy="920750"/>
            <a:chOff x="4069079" y="3526535"/>
            <a:chExt cx="1842770" cy="920750"/>
          </a:xfrm>
        </p:grpSpPr>
        <p:sp>
          <p:nvSpPr>
            <p:cNvPr id="27" name="object 27"/>
            <p:cNvSpPr/>
            <p:nvPr/>
          </p:nvSpPr>
          <p:spPr>
            <a:xfrm>
              <a:off x="4069079" y="3547871"/>
              <a:ext cx="377951" cy="144779"/>
            </a:xfrm>
            <a:prstGeom prst="rect">
              <a:avLst/>
            </a:prstGeom>
            <a:blipFill>
              <a:blip r:embed="rId8" cstate="print"/>
              <a:stretch>
                <a:fillRect/>
              </a:stretch>
            </a:blipFill>
          </p:spPr>
          <p:txBody>
            <a:bodyPr wrap="square" lIns="0" tIns="0" rIns="0" bIns="0" rtlCol="0"/>
            <a:lstStyle/>
            <a:p>
              <a:endParaRPr/>
            </a:p>
          </p:txBody>
        </p:sp>
        <p:sp>
          <p:nvSpPr>
            <p:cNvPr id="28" name="object 28"/>
            <p:cNvSpPr/>
            <p:nvPr/>
          </p:nvSpPr>
          <p:spPr>
            <a:xfrm>
              <a:off x="4090415" y="3596639"/>
              <a:ext cx="284480" cy="47625"/>
            </a:xfrm>
            <a:custGeom>
              <a:avLst/>
              <a:gdLst/>
              <a:ahLst/>
              <a:cxnLst/>
              <a:rect l="l" t="t" r="r" b="b"/>
              <a:pathLst>
                <a:path w="284479" h="47625">
                  <a:moveTo>
                    <a:pt x="0" y="0"/>
                  </a:moveTo>
                  <a:lnTo>
                    <a:pt x="284353" y="47625"/>
                  </a:lnTo>
                </a:path>
              </a:pathLst>
            </a:custGeom>
            <a:ln w="12192">
              <a:solidFill>
                <a:srgbClr val="777777"/>
              </a:solidFill>
            </a:ln>
          </p:spPr>
          <p:txBody>
            <a:bodyPr wrap="square" lIns="0" tIns="0" rIns="0" bIns="0" rtlCol="0"/>
            <a:lstStyle/>
            <a:p>
              <a:endParaRPr/>
            </a:p>
          </p:txBody>
        </p:sp>
        <p:sp>
          <p:nvSpPr>
            <p:cNvPr id="29" name="object 29"/>
            <p:cNvSpPr/>
            <p:nvPr/>
          </p:nvSpPr>
          <p:spPr>
            <a:xfrm>
              <a:off x="4706111" y="3809999"/>
              <a:ext cx="342900" cy="417575"/>
            </a:xfrm>
            <a:prstGeom prst="rect">
              <a:avLst/>
            </a:prstGeom>
            <a:blipFill>
              <a:blip r:embed="rId9" cstate="print"/>
              <a:stretch>
                <a:fillRect/>
              </a:stretch>
            </a:blipFill>
          </p:spPr>
          <p:txBody>
            <a:bodyPr wrap="square" lIns="0" tIns="0" rIns="0" bIns="0" rtlCol="0"/>
            <a:lstStyle/>
            <a:p>
              <a:endParaRPr/>
            </a:p>
          </p:txBody>
        </p:sp>
        <p:sp>
          <p:nvSpPr>
            <p:cNvPr id="30" name="object 30"/>
            <p:cNvSpPr/>
            <p:nvPr/>
          </p:nvSpPr>
          <p:spPr>
            <a:xfrm>
              <a:off x="4730495" y="3858767"/>
              <a:ext cx="247650" cy="323215"/>
            </a:xfrm>
            <a:custGeom>
              <a:avLst/>
              <a:gdLst/>
              <a:ahLst/>
              <a:cxnLst/>
              <a:rect l="l" t="t" r="r" b="b"/>
              <a:pathLst>
                <a:path w="247650" h="323214">
                  <a:moveTo>
                    <a:pt x="0" y="322833"/>
                  </a:moveTo>
                  <a:lnTo>
                    <a:pt x="247268" y="0"/>
                  </a:lnTo>
                </a:path>
              </a:pathLst>
            </a:custGeom>
            <a:ln w="12192">
              <a:solidFill>
                <a:srgbClr val="777777"/>
              </a:solidFill>
            </a:ln>
          </p:spPr>
          <p:txBody>
            <a:bodyPr wrap="square" lIns="0" tIns="0" rIns="0" bIns="0" rtlCol="0"/>
            <a:lstStyle/>
            <a:p>
              <a:endParaRPr/>
            </a:p>
          </p:txBody>
        </p:sp>
        <p:sp>
          <p:nvSpPr>
            <p:cNvPr id="31" name="object 31"/>
            <p:cNvSpPr/>
            <p:nvPr/>
          </p:nvSpPr>
          <p:spPr>
            <a:xfrm>
              <a:off x="5143499" y="4014215"/>
              <a:ext cx="323088" cy="352044"/>
            </a:xfrm>
            <a:prstGeom prst="rect">
              <a:avLst/>
            </a:prstGeom>
            <a:blipFill>
              <a:blip r:embed="rId10" cstate="print"/>
              <a:stretch>
                <a:fillRect/>
              </a:stretch>
            </a:blipFill>
          </p:spPr>
          <p:txBody>
            <a:bodyPr wrap="square" lIns="0" tIns="0" rIns="0" bIns="0" rtlCol="0"/>
            <a:lstStyle/>
            <a:p>
              <a:endParaRPr/>
            </a:p>
          </p:txBody>
        </p:sp>
        <p:sp>
          <p:nvSpPr>
            <p:cNvPr id="32" name="object 32"/>
            <p:cNvSpPr/>
            <p:nvPr/>
          </p:nvSpPr>
          <p:spPr>
            <a:xfrm>
              <a:off x="5082539" y="3988307"/>
              <a:ext cx="446532" cy="458724"/>
            </a:xfrm>
            <a:prstGeom prst="rect">
              <a:avLst/>
            </a:prstGeom>
            <a:blipFill>
              <a:blip r:embed="rId11" cstate="print"/>
              <a:stretch>
                <a:fillRect/>
              </a:stretch>
            </a:blipFill>
          </p:spPr>
          <p:txBody>
            <a:bodyPr wrap="square" lIns="0" tIns="0" rIns="0" bIns="0" rtlCol="0"/>
            <a:lstStyle/>
            <a:p>
              <a:endParaRPr/>
            </a:p>
          </p:txBody>
        </p:sp>
        <p:sp>
          <p:nvSpPr>
            <p:cNvPr id="33" name="object 33"/>
            <p:cNvSpPr/>
            <p:nvPr/>
          </p:nvSpPr>
          <p:spPr>
            <a:xfrm>
              <a:off x="5169407" y="4062983"/>
              <a:ext cx="226060" cy="254635"/>
            </a:xfrm>
            <a:custGeom>
              <a:avLst/>
              <a:gdLst/>
              <a:ahLst/>
              <a:cxnLst/>
              <a:rect l="l" t="t" r="r" b="b"/>
              <a:pathLst>
                <a:path w="226060" h="254635">
                  <a:moveTo>
                    <a:pt x="112775" y="0"/>
                  </a:moveTo>
                  <a:lnTo>
                    <a:pt x="68901" y="10007"/>
                  </a:lnTo>
                  <a:lnTo>
                    <a:pt x="33051" y="37290"/>
                  </a:lnTo>
                  <a:lnTo>
                    <a:pt x="8870" y="77741"/>
                  </a:lnTo>
                  <a:lnTo>
                    <a:pt x="0" y="127254"/>
                  </a:lnTo>
                  <a:lnTo>
                    <a:pt x="8870" y="176766"/>
                  </a:lnTo>
                  <a:lnTo>
                    <a:pt x="33051" y="217217"/>
                  </a:lnTo>
                  <a:lnTo>
                    <a:pt x="68901" y="244500"/>
                  </a:lnTo>
                  <a:lnTo>
                    <a:pt x="112775" y="254508"/>
                  </a:lnTo>
                  <a:lnTo>
                    <a:pt x="156650" y="244500"/>
                  </a:lnTo>
                  <a:lnTo>
                    <a:pt x="192500" y="217217"/>
                  </a:lnTo>
                  <a:lnTo>
                    <a:pt x="216681" y="176766"/>
                  </a:lnTo>
                  <a:lnTo>
                    <a:pt x="225551" y="127254"/>
                  </a:lnTo>
                  <a:lnTo>
                    <a:pt x="216681" y="77741"/>
                  </a:lnTo>
                  <a:lnTo>
                    <a:pt x="192500" y="37290"/>
                  </a:lnTo>
                  <a:lnTo>
                    <a:pt x="156650" y="10007"/>
                  </a:lnTo>
                  <a:lnTo>
                    <a:pt x="112775" y="0"/>
                  </a:lnTo>
                  <a:close/>
                </a:path>
              </a:pathLst>
            </a:custGeom>
            <a:solidFill>
              <a:srgbClr val="797979"/>
            </a:solidFill>
          </p:spPr>
          <p:txBody>
            <a:bodyPr wrap="square" lIns="0" tIns="0" rIns="0" bIns="0" rtlCol="0"/>
            <a:lstStyle/>
            <a:p>
              <a:endParaRPr/>
            </a:p>
          </p:txBody>
        </p:sp>
        <p:sp>
          <p:nvSpPr>
            <p:cNvPr id="34" name="object 34"/>
            <p:cNvSpPr/>
            <p:nvPr/>
          </p:nvSpPr>
          <p:spPr>
            <a:xfrm>
              <a:off x="5169407" y="4062983"/>
              <a:ext cx="226060" cy="254635"/>
            </a:xfrm>
            <a:custGeom>
              <a:avLst/>
              <a:gdLst/>
              <a:ahLst/>
              <a:cxnLst/>
              <a:rect l="l" t="t" r="r" b="b"/>
              <a:pathLst>
                <a:path w="226060" h="254635">
                  <a:moveTo>
                    <a:pt x="0" y="127254"/>
                  </a:moveTo>
                  <a:lnTo>
                    <a:pt x="8870" y="77741"/>
                  </a:lnTo>
                  <a:lnTo>
                    <a:pt x="33051" y="37290"/>
                  </a:lnTo>
                  <a:lnTo>
                    <a:pt x="68901" y="10007"/>
                  </a:lnTo>
                  <a:lnTo>
                    <a:pt x="112775" y="0"/>
                  </a:lnTo>
                  <a:lnTo>
                    <a:pt x="156650" y="10007"/>
                  </a:lnTo>
                  <a:lnTo>
                    <a:pt x="192500" y="37290"/>
                  </a:lnTo>
                  <a:lnTo>
                    <a:pt x="216681" y="77741"/>
                  </a:lnTo>
                  <a:lnTo>
                    <a:pt x="225551" y="127254"/>
                  </a:lnTo>
                  <a:lnTo>
                    <a:pt x="216681" y="176766"/>
                  </a:lnTo>
                  <a:lnTo>
                    <a:pt x="192500" y="217217"/>
                  </a:lnTo>
                  <a:lnTo>
                    <a:pt x="156650" y="244500"/>
                  </a:lnTo>
                  <a:lnTo>
                    <a:pt x="112775" y="254508"/>
                  </a:lnTo>
                  <a:lnTo>
                    <a:pt x="68901" y="244500"/>
                  </a:lnTo>
                  <a:lnTo>
                    <a:pt x="33051" y="217217"/>
                  </a:lnTo>
                  <a:lnTo>
                    <a:pt x="8870" y="176766"/>
                  </a:lnTo>
                  <a:lnTo>
                    <a:pt x="0" y="127254"/>
                  </a:lnTo>
                  <a:close/>
                </a:path>
              </a:pathLst>
            </a:custGeom>
            <a:ln w="12192">
              <a:solidFill>
                <a:srgbClr val="777777"/>
              </a:solidFill>
            </a:ln>
          </p:spPr>
          <p:txBody>
            <a:bodyPr wrap="square" lIns="0" tIns="0" rIns="0" bIns="0" rtlCol="0"/>
            <a:lstStyle/>
            <a:p>
              <a:endParaRPr/>
            </a:p>
          </p:txBody>
        </p:sp>
        <p:sp>
          <p:nvSpPr>
            <p:cNvPr id="35" name="object 35"/>
            <p:cNvSpPr/>
            <p:nvPr/>
          </p:nvSpPr>
          <p:spPr>
            <a:xfrm>
              <a:off x="5550451" y="3570575"/>
              <a:ext cx="303188" cy="326370"/>
            </a:xfrm>
            <a:prstGeom prst="rect">
              <a:avLst/>
            </a:prstGeom>
            <a:blipFill>
              <a:blip r:embed="rId12" cstate="print"/>
              <a:stretch>
                <a:fillRect/>
              </a:stretch>
            </a:blipFill>
          </p:spPr>
          <p:txBody>
            <a:bodyPr wrap="square" lIns="0" tIns="0" rIns="0" bIns="0" rtlCol="0"/>
            <a:lstStyle/>
            <a:p>
              <a:endParaRPr/>
            </a:p>
          </p:txBody>
        </p:sp>
        <p:sp>
          <p:nvSpPr>
            <p:cNvPr id="36" name="object 36"/>
            <p:cNvSpPr/>
            <p:nvPr/>
          </p:nvSpPr>
          <p:spPr>
            <a:xfrm>
              <a:off x="5494019" y="3526535"/>
              <a:ext cx="417575" cy="458724"/>
            </a:xfrm>
            <a:prstGeom prst="rect">
              <a:avLst/>
            </a:prstGeom>
            <a:blipFill>
              <a:blip r:embed="rId13" cstate="print"/>
              <a:stretch>
                <a:fillRect/>
              </a:stretch>
            </a:blipFill>
          </p:spPr>
          <p:txBody>
            <a:bodyPr wrap="square" lIns="0" tIns="0" rIns="0" bIns="0" rtlCol="0"/>
            <a:lstStyle/>
            <a:p>
              <a:endParaRPr/>
            </a:p>
          </p:txBody>
        </p:sp>
        <p:sp>
          <p:nvSpPr>
            <p:cNvPr id="37" name="object 37"/>
            <p:cNvSpPr/>
            <p:nvPr/>
          </p:nvSpPr>
          <p:spPr>
            <a:xfrm>
              <a:off x="5567171" y="3601211"/>
              <a:ext cx="224154" cy="256540"/>
            </a:xfrm>
            <a:custGeom>
              <a:avLst/>
              <a:gdLst/>
              <a:ahLst/>
              <a:cxnLst/>
              <a:rect l="l" t="t" r="r" b="b"/>
              <a:pathLst>
                <a:path w="224154" h="256539">
                  <a:moveTo>
                    <a:pt x="112013" y="0"/>
                  </a:moveTo>
                  <a:lnTo>
                    <a:pt x="68419" y="10054"/>
                  </a:lnTo>
                  <a:lnTo>
                    <a:pt x="32813" y="37480"/>
                  </a:lnTo>
                  <a:lnTo>
                    <a:pt x="8804" y="78170"/>
                  </a:lnTo>
                  <a:lnTo>
                    <a:pt x="0" y="128015"/>
                  </a:lnTo>
                  <a:lnTo>
                    <a:pt x="8804" y="177861"/>
                  </a:lnTo>
                  <a:lnTo>
                    <a:pt x="32813" y="218551"/>
                  </a:lnTo>
                  <a:lnTo>
                    <a:pt x="68419" y="245977"/>
                  </a:lnTo>
                  <a:lnTo>
                    <a:pt x="112013" y="256031"/>
                  </a:lnTo>
                  <a:lnTo>
                    <a:pt x="155608" y="245977"/>
                  </a:lnTo>
                  <a:lnTo>
                    <a:pt x="191214" y="218551"/>
                  </a:lnTo>
                  <a:lnTo>
                    <a:pt x="215223" y="177861"/>
                  </a:lnTo>
                  <a:lnTo>
                    <a:pt x="224027" y="128015"/>
                  </a:lnTo>
                  <a:lnTo>
                    <a:pt x="215223" y="78170"/>
                  </a:lnTo>
                  <a:lnTo>
                    <a:pt x="191214" y="37480"/>
                  </a:lnTo>
                  <a:lnTo>
                    <a:pt x="155608" y="10054"/>
                  </a:lnTo>
                  <a:lnTo>
                    <a:pt x="112013" y="0"/>
                  </a:lnTo>
                  <a:close/>
                </a:path>
              </a:pathLst>
            </a:custGeom>
            <a:solidFill>
              <a:srgbClr val="797979"/>
            </a:solidFill>
          </p:spPr>
          <p:txBody>
            <a:bodyPr wrap="square" lIns="0" tIns="0" rIns="0" bIns="0" rtlCol="0"/>
            <a:lstStyle/>
            <a:p>
              <a:endParaRPr/>
            </a:p>
          </p:txBody>
        </p:sp>
        <p:sp>
          <p:nvSpPr>
            <p:cNvPr id="38" name="object 38"/>
            <p:cNvSpPr/>
            <p:nvPr/>
          </p:nvSpPr>
          <p:spPr>
            <a:xfrm>
              <a:off x="5567171" y="3601211"/>
              <a:ext cx="224154" cy="256540"/>
            </a:xfrm>
            <a:custGeom>
              <a:avLst/>
              <a:gdLst/>
              <a:ahLst/>
              <a:cxnLst/>
              <a:rect l="l" t="t" r="r" b="b"/>
              <a:pathLst>
                <a:path w="224154" h="256539">
                  <a:moveTo>
                    <a:pt x="0" y="128015"/>
                  </a:moveTo>
                  <a:lnTo>
                    <a:pt x="8804" y="78170"/>
                  </a:lnTo>
                  <a:lnTo>
                    <a:pt x="32813" y="37480"/>
                  </a:lnTo>
                  <a:lnTo>
                    <a:pt x="68419" y="10054"/>
                  </a:lnTo>
                  <a:lnTo>
                    <a:pt x="112013" y="0"/>
                  </a:lnTo>
                  <a:lnTo>
                    <a:pt x="155608" y="10054"/>
                  </a:lnTo>
                  <a:lnTo>
                    <a:pt x="191214" y="37480"/>
                  </a:lnTo>
                  <a:lnTo>
                    <a:pt x="215223" y="78170"/>
                  </a:lnTo>
                  <a:lnTo>
                    <a:pt x="224027" y="128015"/>
                  </a:lnTo>
                  <a:lnTo>
                    <a:pt x="215223" y="177861"/>
                  </a:lnTo>
                  <a:lnTo>
                    <a:pt x="191214" y="218551"/>
                  </a:lnTo>
                  <a:lnTo>
                    <a:pt x="155608" y="245977"/>
                  </a:lnTo>
                  <a:lnTo>
                    <a:pt x="112013" y="256031"/>
                  </a:lnTo>
                  <a:lnTo>
                    <a:pt x="68419" y="245977"/>
                  </a:lnTo>
                  <a:lnTo>
                    <a:pt x="32813" y="218551"/>
                  </a:lnTo>
                  <a:lnTo>
                    <a:pt x="8804" y="177861"/>
                  </a:lnTo>
                  <a:lnTo>
                    <a:pt x="0" y="128015"/>
                  </a:lnTo>
                  <a:close/>
                </a:path>
              </a:pathLst>
            </a:custGeom>
            <a:ln w="12192">
              <a:solidFill>
                <a:srgbClr val="777777"/>
              </a:solidFill>
            </a:ln>
          </p:spPr>
          <p:txBody>
            <a:bodyPr wrap="square" lIns="0" tIns="0" rIns="0" bIns="0" rtlCol="0"/>
            <a:lstStyle/>
            <a:p>
              <a:endParaRPr/>
            </a:p>
          </p:txBody>
        </p:sp>
      </p:grpSp>
      <p:sp>
        <p:nvSpPr>
          <p:cNvPr id="39" name="object 39"/>
          <p:cNvSpPr txBox="1"/>
          <p:nvPr/>
        </p:nvSpPr>
        <p:spPr>
          <a:xfrm>
            <a:off x="5608065" y="2854021"/>
            <a:ext cx="14478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V</a:t>
            </a:r>
            <a:endParaRPr sz="1400">
              <a:latin typeface="Arial"/>
              <a:cs typeface="Arial"/>
            </a:endParaRPr>
          </a:p>
        </p:txBody>
      </p:sp>
      <p:grpSp>
        <p:nvGrpSpPr>
          <p:cNvPr id="40" name="object 40"/>
          <p:cNvGrpSpPr/>
          <p:nvPr/>
        </p:nvGrpSpPr>
        <p:grpSpPr>
          <a:xfrm>
            <a:off x="4539996" y="2282141"/>
            <a:ext cx="407034" cy="459105"/>
            <a:chOff x="4539996" y="3032760"/>
            <a:chExt cx="407034" cy="459105"/>
          </a:xfrm>
        </p:grpSpPr>
        <p:sp>
          <p:nvSpPr>
            <p:cNvPr id="41" name="object 41"/>
            <p:cNvSpPr/>
            <p:nvPr/>
          </p:nvSpPr>
          <p:spPr>
            <a:xfrm>
              <a:off x="4590375" y="3076721"/>
              <a:ext cx="304625" cy="324963"/>
            </a:xfrm>
            <a:prstGeom prst="rect">
              <a:avLst/>
            </a:prstGeom>
            <a:blipFill>
              <a:blip r:embed="rId2" cstate="print"/>
              <a:stretch>
                <a:fillRect/>
              </a:stretch>
            </a:blipFill>
          </p:spPr>
          <p:txBody>
            <a:bodyPr wrap="square" lIns="0" tIns="0" rIns="0" bIns="0" rtlCol="0"/>
            <a:lstStyle/>
            <a:p>
              <a:endParaRPr/>
            </a:p>
          </p:txBody>
        </p:sp>
        <p:sp>
          <p:nvSpPr>
            <p:cNvPr id="42" name="object 42"/>
            <p:cNvSpPr/>
            <p:nvPr/>
          </p:nvSpPr>
          <p:spPr>
            <a:xfrm>
              <a:off x="4539996" y="3032760"/>
              <a:ext cx="406908" cy="458724"/>
            </a:xfrm>
            <a:prstGeom prst="rect">
              <a:avLst/>
            </a:prstGeom>
            <a:blipFill>
              <a:blip r:embed="rId14" cstate="print"/>
              <a:stretch>
                <a:fillRect/>
              </a:stretch>
            </a:blipFill>
          </p:spPr>
          <p:txBody>
            <a:bodyPr wrap="square" lIns="0" tIns="0" rIns="0" bIns="0" rtlCol="0"/>
            <a:lstStyle/>
            <a:p>
              <a:endParaRPr/>
            </a:p>
          </p:txBody>
        </p:sp>
        <p:sp>
          <p:nvSpPr>
            <p:cNvPr id="43" name="object 43"/>
            <p:cNvSpPr/>
            <p:nvPr/>
          </p:nvSpPr>
          <p:spPr>
            <a:xfrm>
              <a:off x="4607052" y="3107436"/>
              <a:ext cx="226060" cy="254635"/>
            </a:xfrm>
            <a:custGeom>
              <a:avLst/>
              <a:gdLst/>
              <a:ahLst/>
              <a:cxnLst/>
              <a:rect l="l" t="t" r="r" b="b"/>
              <a:pathLst>
                <a:path w="226060" h="254635">
                  <a:moveTo>
                    <a:pt x="112775" y="0"/>
                  </a:moveTo>
                  <a:lnTo>
                    <a:pt x="68901" y="10007"/>
                  </a:lnTo>
                  <a:lnTo>
                    <a:pt x="33051" y="37290"/>
                  </a:lnTo>
                  <a:lnTo>
                    <a:pt x="8870" y="77741"/>
                  </a:lnTo>
                  <a:lnTo>
                    <a:pt x="0" y="127253"/>
                  </a:lnTo>
                  <a:lnTo>
                    <a:pt x="8870" y="176766"/>
                  </a:lnTo>
                  <a:lnTo>
                    <a:pt x="33051" y="217217"/>
                  </a:lnTo>
                  <a:lnTo>
                    <a:pt x="68901" y="244500"/>
                  </a:lnTo>
                  <a:lnTo>
                    <a:pt x="112775" y="254508"/>
                  </a:lnTo>
                  <a:lnTo>
                    <a:pt x="156650" y="244500"/>
                  </a:lnTo>
                  <a:lnTo>
                    <a:pt x="192500" y="217217"/>
                  </a:lnTo>
                  <a:lnTo>
                    <a:pt x="216681" y="176766"/>
                  </a:lnTo>
                  <a:lnTo>
                    <a:pt x="225551" y="127253"/>
                  </a:lnTo>
                  <a:lnTo>
                    <a:pt x="216681" y="77741"/>
                  </a:lnTo>
                  <a:lnTo>
                    <a:pt x="192500" y="37290"/>
                  </a:lnTo>
                  <a:lnTo>
                    <a:pt x="156650" y="10007"/>
                  </a:lnTo>
                  <a:lnTo>
                    <a:pt x="112775" y="0"/>
                  </a:lnTo>
                  <a:close/>
                </a:path>
              </a:pathLst>
            </a:custGeom>
            <a:solidFill>
              <a:srgbClr val="797979"/>
            </a:solidFill>
          </p:spPr>
          <p:txBody>
            <a:bodyPr wrap="square" lIns="0" tIns="0" rIns="0" bIns="0" rtlCol="0"/>
            <a:lstStyle/>
            <a:p>
              <a:endParaRPr/>
            </a:p>
          </p:txBody>
        </p:sp>
        <p:sp>
          <p:nvSpPr>
            <p:cNvPr id="44" name="object 44"/>
            <p:cNvSpPr/>
            <p:nvPr/>
          </p:nvSpPr>
          <p:spPr>
            <a:xfrm>
              <a:off x="4607052" y="3107436"/>
              <a:ext cx="226060" cy="254635"/>
            </a:xfrm>
            <a:custGeom>
              <a:avLst/>
              <a:gdLst/>
              <a:ahLst/>
              <a:cxnLst/>
              <a:rect l="l" t="t" r="r" b="b"/>
              <a:pathLst>
                <a:path w="226060" h="254635">
                  <a:moveTo>
                    <a:pt x="0" y="127253"/>
                  </a:moveTo>
                  <a:lnTo>
                    <a:pt x="8870" y="77741"/>
                  </a:lnTo>
                  <a:lnTo>
                    <a:pt x="33051" y="37290"/>
                  </a:lnTo>
                  <a:lnTo>
                    <a:pt x="68901" y="10007"/>
                  </a:lnTo>
                  <a:lnTo>
                    <a:pt x="112775" y="0"/>
                  </a:lnTo>
                  <a:lnTo>
                    <a:pt x="156650" y="10007"/>
                  </a:lnTo>
                  <a:lnTo>
                    <a:pt x="192500" y="37290"/>
                  </a:lnTo>
                  <a:lnTo>
                    <a:pt x="216681" y="77741"/>
                  </a:lnTo>
                  <a:lnTo>
                    <a:pt x="225551" y="127253"/>
                  </a:lnTo>
                  <a:lnTo>
                    <a:pt x="216681" y="176766"/>
                  </a:lnTo>
                  <a:lnTo>
                    <a:pt x="192500" y="217217"/>
                  </a:lnTo>
                  <a:lnTo>
                    <a:pt x="156650" y="244500"/>
                  </a:lnTo>
                  <a:lnTo>
                    <a:pt x="112775" y="254508"/>
                  </a:lnTo>
                  <a:lnTo>
                    <a:pt x="68901" y="244500"/>
                  </a:lnTo>
                  <a:lnTo>
                    <a:pt x="33051" y="217217"/>
                  </a:lnTo>
                  <a:lnTo>
                    <a:pt x="8870" y="176766"/>
                  </a:lnTo>
                  <a:lnTo>
                    <a:pt x="0" y="127253"/>
                  </a:lnTo>
                  <a:close/>
                </a:path>
              </a:pathLst>
            </a:custGeom>
            <a:ln w="12192">
              <a:solidFill>
                <a:srgbClr val="777777"/>
              </a:solidFill>
            </a:ln>
          </p:spPr>
          <p:txBody>
            <a:bodyPr wrap="square" lIns="0" tIns="0" rIns="0" bIns="0" rtlCol="0"/>
            <a:lstStyle/>
            <a:p>
              <a:endParaRPr/>
            </a:p>
          </p:txBody>
        </p:sp>
      </p:grpSp>
      <p:sp>
        <p:nvSpPr>
          <p:cNvPr id="45" name="object 45"/>
          <p:cNvSpPr txBox="1"/>
          <p:nvPr/>
        </p:nvSpPr>
        <p:spPr>
          <a:xfrm>
            <a:off x="4655058" y="2359052"/>
            <a:ext cx="134620"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T</a:t>
            </a:r>
            <a:endParaRPr sz="1400">
              <a:latin typeface="Arial"/>
              <a:cs typeface="Arial"/>
            </a:endParaRPr>
          </a:p>
        </p:txBody>
      </p:sp>
      <p:grpSp>
        <p:nvGrpSpPr>
          <p:cNvPr id="46" name="object 46"/>
          <p:cNvGrpSpPr/>
          <p:nvPr/>
        </p:nvGrpSpPr>
        <p:grpSpPr>
          <a:xfrm>
            <a:off x="4919471" y="2402536"/>
            <a:ext cx="417830" cy="459105"/>
            <a:chOff x="4919471" y="3153155"/>
            <a:chExt cx="417830" cy="459105"/>
          </a:xfrm>
        </p:grpSpPr>
        <p:sp>
          <p:nvSpPr>
            <p:cNvPr id="47" name="object 47"/>
            <p:cNvSpPr/>
            <p:nvPr/>
          </p:nvSpPr>
          <p:spPr>
            <a:xfrm>
              <a:off x="4975903" y="3198641"/>
              <a:ext cx="303188" cy="324963"/>
            </a:xfrm>
            <a:prstGeom prst="rect">
              <a:avLst/>
            </a:prstGeom>
            <a:blipFill>
              <a:blip r:embed="rId15" cstate="print"/>
              <a:stretch>
                <a:fillRect/>
              </a:stretch>
            </a:blipFill>
          </p:spPr>
          <p:txBody>
            <a:bodyPr wrap="square" lIns="0" tIns="0" rIns="0" bIns="0" rtlCol="0"/>
            <a:lstStyle/>
            <a:p>
              <a:endParaRPr/>
            </a:p>
          </p:txBody>
        </p:sp>
        <p:sp>
          <p:nvSpPr>
            <p:cNvPr id="48" name="object 48"/>
            <p:cNvSpPr/>
            <p:nvPr/>
          </p:nvSpPr>
          <p:spPr>
            <a:xfrm>
              <a:off x="4919471" y="3153155"/>
              <a:ext cx="417575" cy="458723"/>
            </a:xfrm>
            <a:prstGeom prst="rect">
              <a:avLst/>
            </a:prstGeom>
            <a:blipFill>
              <a:blip r:embed="rId16" cstate="print"/>
              <a:stretch>
                <a:fillRect/>
              </a:stretch>
            </a:blipFill>
          </p:spPr>
          <p:txBody>
            <a:bodyPr wrap="square" lIns="0" tIns="0" rIns="0" bIns="0" rtlCol="0"/>
            <a:lstStyle/>
            <a:p>
              <a:endParaRPr/>
            </a:p>
          </p:txBody>
        </p:sp>
        <p:sp>
          <p:nvSpPr>
            <p:cNvPr id="49" name="object 49"/>
            <p:cNvSpPr/>
            <p:nvPr/>
          </p:nvSpPr>
          <p:spPr>
            <a:xfrm>
              <a:off x="4992623" y="3229355"/>
              <a:ext cx="224154" cy="254635"/>
            </a:xfrm>
            <a:custGeom>
              <a:avLst/>
              <a:gdLst/>
              <a:ahLst/>
              <a:cxnLst/>
              <a:rect l="l" t="t" r="r" b="b"/>
              <a:pathLst>
                <a:path w="224154" h="254635">
                  <a:moveTo>
                    <a:pt x="112013" y="0"/>
                  </a:moveTo>
                  <a:lnTo>
                    <a:pt x="68419" y="10007"/>
                  </a:lnTo>
                  <a:lnTo>
                    <a:pt x="32813" y="37290"/>
                  </a:lnTo>
                  <a:lnTo>
                    <a:pt x="8804" y="77741"/>
                  </a:lnTo>
                  <a:lnTo>
                    <a:pt x="0" y="127254"/>
                  </a:lnTo>
                  <a:lnTo>
                    <a:pt x="8804" y="176766"/>
                  </a:lnTo>
                  <a:lnTo>
                    <a:pt x="32813" y="217217"/>
                  </a:lnTo>
                  <a:lnTo>
                    <a:pt x="68419" y="244500"/>
                  </a:lnTo>
                  <a:lnTo>
                    <a:pt x="112013" y="254508"/>
                  </a:lnTo>
                  <a:lnTo>
                    <a:pt x="155608" y="244500"/>
                  </a:lnTo>
                  <a:lnTo>
                    <a:pt x="191214" y="217217"/>
                  </a:lnTo>
                  <a:lnTo>
                    <a:pt x="215223" y="176766"/>
                  </a:lnTo>
                  <a:lnTo>
                    <a:pt x="224027" y="127254"/>
                  </a:lnTo>
                  <a:lnTo>
                    <a:pt x="215223" y="77741"/>
                  </a:lnTo>
                  <a:lnTo>
                    <a:pt x="191214" y="37290"/>
                  </a:lnTo>
                  <a:lnTo>
                    <a:pt x="155608" y="10007"/>
                  </a:lnTo>
                  <a:lnTo>
                    <a:pt x="112013" y="0"/>
                  </a:lnTo>
                  <a:close/>
                </a:path>
              </a:pathLst>
            </a:custGeom>
            <a:solidFill>
              <a:srgbClr val="797979"/>
            </a:solidFill>
          </p:spPr>
          <p:txBody>
            <a:bodyPr wrap="square" lIns="0" tIns="0" rIns="0" bIns="0" rtlCol="0"/>
            <a:lstStyle/>
            <a:p>
              <a:endParaRPr/>
            </a:p>
          </p:txBody>
        </p:sp>
        <p:sp>
          <p:nvSpPr>
            <p:cNvPr id="50" name="object 50"/>
            <p:cNvSpPr/>
            <p:nvPr/>
          </p:nvSpPr>
          <p:spPr>
            <a:xfrm>
              <a:off x="4992623" y="3229355"/>
              <a:ext cx="224154" cy="254635"/>
            </a:xfrm>
            <a:custGeom>
              <a:avLst/>
              <a:gdLst/>
              <a:ahLst/>
              <a:cxnLst/>
              <a:rect l="l" t="t" r="r" b="b"/>
              <a:pathLst>
                <a:path w="224154" h="254635">
                  <a:moveTo>
                    <a:pt x="0" y="127254"/>
                  </a:moveTo>
                  <a:lnTo>
                    <a:pt x="8804" y="77741"/>
                  </a:lnTo>
                  <a:lnTo>
                    <a:pt x="32813" y="37290"/>
                  </a:lnTo>
                  <a:lnTo>
                    <a:pt x="68419" y="10007"/>
                  </a:lnTo>
                  <a:lnTo>
                    <a:pt x="112013" y="0"/>
                  </a:lnTo>
                  <a:lnTo>
                    <a:pt x="155608" y="10007"/>
                  </a:lnTo>
                  <a:lnTo>
                    <a:pt x="191214" y="37290"/>
                  </a:lnTo>
                  <a:lnTo>
                    <a:pt x="215223" y="77741"/>
                  </a:lnTo>
                  <a:lnTo>
                    <a:pt x="224027" y="127254"/>
                  </a:lnTo>
                  <a:lnTo>
                    <a:pt x="215223" y="176766"/>
                  </a:lnTo>
                  <a:lnTo>
                    <a:pt x="191214" y="217217"/>
                  </a:lnTo>
                  <a:lnTo>
                    <a:pt x="155608" y="244500"/>
                  </a:lnTo>
                  <a:lnTo>
                    <a:pt x="112013" y="254508"/>
                  </a:lnTo>
                  <a:lnTo>
                    <a:pt x="68419" y="244500"/>
                  </a:lnTo>
                  <a:lnTo>
                    <a:pt x="32813" y="217217"/>
                  </a:lnTo>
                  <a:lnTo>
                    <a:pt x="8804" y="176766"/>
                  </a:lnTo>
                  <a:lnTo>
                    <a:pt x="0" y="127254"/>
                  </a:lnTo>
                  <a:close/>
                </a:path>
              </a:pathLst>
            </a:custGeom>
            <a:ln w="12192">
              <a:solidFill>
                <a:srgbClr val="777777"/>
              </a:solidFill>
            </a:ln>
          </p:spPr>
          <p:txBody>
            <a:bodyPr wrap="square" lIns="0" tIns="0" rIns="0" bIns="0" rtlCol="0"/>
            <a:lstStyle/>
            <a:p>
              <a:endParaRPr/>
            </a:p>
          </p:txBody>
        </p:sp>
      </p:grpSp>
      <p:sp>
        <p:nvSpPr>
          <p:cNvPr id="51" name="object 51"/>
          <p:cNvSpPr txBox="1"/>
          <p:nvPr/>
        </p:nvSpPr>
        <p:spPr>
          <a:xfrm>
            <a:off x="5033264" y="2481023"/>
            <a:ext cx="144780"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S</a:t>
            </a:r>
            <a:endParaRPr sz="1400">
              <a:latin typeface="Arial"/>
              <a:cs typeface="Arial"/>
            </a:endParaRPr>
          </a:p>
        </p:txBody>
      </p:sp>
      <p:grpSp>
        <p:nvGrpSpPr>
          <p:cNvPr id="52" name="object 52"/>
          <p:cNvGrpSpPr/>
          <p:nvPr/>
        </p:nvGrpSpPr>
        <p:grpSpPr>
          <a:xfrm>
            <a:off x="4460747" y="2434541"/>
            <a:ext cx="1210310" cy="1135380"/>
            <a:chOff x="4460747" y="3185160"/>
            <a:chExt cx="1210310" cy="1135380"/>
          </a:xfrm>
        </p:grpSpPr>
        <p:sp>
          <p:nvSpPr>
            <p:cNvPr id="53" name="object 53"/>
            <p:cNvSpPr/>
            <p:nvPr/>
          </p:nvSpPr>
          <p:spPr>
            <a:xfrm>
              <a:off x="5337047" y="3770376"/>
              <a:ext cx="333755" cy="376428"/>
            </a:xfrm>
            <a:prstGeom prst="rect">
              <a:avLst/>
            </a:prstGeom>
            <a:blipFill>
              <a:blip r:embed="rId17" cstate="print"/>
              <a:stretch>
                <a:fillRect/>
              </a:stretch>
            </a:blipFill>
          </p:spPr>
          <p:txBody>
            <a:bodyPr wrap="square" lIns="0" tIns="0" rIns="0" bIns="0" rtlCol="0"/>
            <a:lstStyle/>
            <a:p>
              <a:endParaRPr/>
            </a:p>
          </p:txBody>
        </p:sp>
        <p:sp>
          <p:nvSpPr>
            <p:cNvPr id="54" name="object 54"/>
            <p:cNvSpPr/>
            <p:nvPr/>
          </p:nvSpPr>
          <p:spPr>
            <a:xfrm>
              <a:off x="5361431" y="3819144"/>
              <a:ext cx="238125" cy="281940"/>
            </a:xfrm>
            <a:custGeom>
              <a:avLst/>
              <a:gdLst/>
              <a:ahLst/>
              <a:cxnLst/>
              <a:rect l="l" t="t" r="r" b="b"/>
              <a:pathLst>
                <a:path w="238125" h="281939">
                  <a:moveTo>
                    <a:pt x="0" y="281431"/>
                  </a:moveTo>
                  <a:lnTo>
                    <a:pt x="238125" y="0"/>
                  </a:lnTo>
                </a:path>
              </a:pathLst>
            </a:custGeom>
            <a:ln w="12192">
              <a:solidFill>
                <a:srgbClr val="777777"/>
              </a:solidFill>
            </a:ln>
          </p:spPr>
          <p:txBody>
            <a:bodyPr wrap="square" lIns="0" tIns="0" rIns="0" bIns="0" rtlCol="0"/>
            <a:lstStyle/>
            <a:p>
              <a:endParaRPr/>
            </a:p>
          </p:txBody>
        </p:sp>
        <p:sp>
          <p:nvSpPr>
            <p:cNvPr id="55" name="object 55"/>
            <p:cNvSpPr/>
            <p:nvPr/>
          </p:nvSpPr>
          <p:spPr>
            <a:xfrm>
              <a:off x="5190743" y="3307080"/>
              <a:ext cx="478536" cy="379476"/>
            </a:xfrm>
            <a:prstGeom prst="rect">
              <a:avLst/>
            </a:prstGeom>
            <a:blipFill>
              <a:blip r:embed="rId18" cstate="print"/>
              <a:stretch>
                <a:fillRect/>
              </a:stretch>
            </a:blipFill>
          </p:spPr>
          <p:txBody>
            <a:bodyPr wrap="square" lIns="0" tIns="0" rIns="0" bIns="0" rtlCol="0"/>
            <a:lstStyle/>
            <a:p>
              <a:endParaRPr/>
            </a:p>
          </p:txBody>
        </p:sp>
        <p:sp>
          <p:nvSpPr>
            <p:cNvPr id="56" name="object 56"/>
            <p:cNvSpPr/>
            <p:nvPr/>
          </p:nvSpPr>
          <p:spPr>
            <a:xfrm>
              <a:off x="5216651" y="3355848"/>
              <a:ext cx="382905" cy="283210"/>
            </a:xfrm>
            <a:custGeom>
              <a:avLst/>
              <a:gdLst/>
              <a:ahLst/>
              <a:cxnLst/>
              <a:rect l="l" t="t" r="r" b="b"/>
              <a:pathLst>
                <a:path w="382904" h="283210">
                  <a:moveTo>
                    <a:pt x="382650" y="283082"/>
                  </a:moveTo>
                  <a:lnTo>
                    <a:pt x="0" y="0"/>
                  </a:lnTo>
                </a:path>
              </a:pathLst>
            </a:custGeom>
            <a:ln w="12192">
              <a:solidFill>
                <a:srgbClr val="777777"/>
              </a:solidFill>
            </a:ln>
          </p:spPr>
          <p:txBody>
            <a:bodyPr wrap="square" lIns="0" tIns="0" rIns="0" bIns="0" rtlCol="0"/>
            <a:lstStyle/>
            <a:p>
              <a:endParaRPr/>
            </a:p>
          </p:txBody>
        </p:sp>
        <p:sp>
          <p:nvSpPr>
            <p:cNvPr id="57" name="object 57"/>
            <p:cNvSpPr/>
            <p:nvPr/>
          </p:nvSpPr>
          <p:spPr>
            <a:xfrm>
              <a:off x="4806695" y="3185160"/>
              <a:ext cx="284988" cy="129539"/>
            </a:xfrm>
            <a:prstGeom prst="rect">
              <a:avLst/>
            </a:prstGeom>
            <a:blipFill>
              <a:blip r:embed="rId19" cstate="print"/>
              <a:stretch>
                <a:fillRect/>
              </a:stretch>
            </a:blipFill>
          </p:spPr>
          <p:txBody>
            <a:bodyPr wrap="square" lIns="0" tIns="0" rIns="0" bIns="0" rtlCol="0"/>
            <a:lstStyle/>
            <a:p>
              <a:endParaRPr/>
            </a:p>
          </p:txBody>
        </p:sp>
        <p:sp>
          <p:nvSpPr>
            <p:cNvPr id="58" name="object 58"/>
            <p:cNvSpPr/>
            <p:nvPr/>
          </p:nvSpPr>
          <p:spPr>
            <a:xfrm>
              <a:off x="4832603" y="3233928"/>
              <a:ext cx="192405" cy="31750"/>
            </a:xfrm>
            <a:custGeom>
              <a:avLst/>
              <a:gdLst/>
              <a:ahLst/>
              <a:cxnLst/>
              <a:rect l="l" t="t" r="r" b="b"/>
              <a:pathLst>
                <a:path w="192404" h="31750">
                  <a:moveTo>
                    <a:pt x="191897" y="31750"/>
                  </a:moveTo>
                  <a:lnTo>
                    <a:pt x="0" y="0"/>
                  </a:lnTo>
                </a:path>
              </a:pathLst>
            </a:custGeom>
            <a:ln w="12192">
              <a:solidFill>
                <a:srgbClr val="777777"/>
              </a:solidFill>
            </a:ln>
          </p:spPr>
          <p:txBody>
            <a:bodyPr wrap="square" lIns="0" tIns="0" rIns="0" bIns="0" rtlCol="0"/>
            <a:lstStyle/>
            <a:p>
              <a:endParaRPr/>
            </a:p>
          </p:txBody>
        </p:sp>
        <p:sp>
          <p:nvSpPr>
            <p:cNvPr id="59" name="object 59"/>
            <p:cNvSpPr/>
            <p:nvPr/>
          </p:nvSpPr>
          <p:spPr>
            <a:xfrm>
              <a:off x="4463795" y="3313176"/>
              <a:ext cx="329184" cy="251460"/>
            </a:xfrm>
            <a:prstGeom prst="rect">
              <a:avLst/>
            </a:prstGeom>
            <a:blipFill>
              <a:blip r:embed="rId20" cstate="print"/>
              <a:stretch>
                <a:fillRect/>
              </a:stretch>
            </a:blipFill>
          </p:spPr>
          <p:txBody>
            <a:bodyPr wrap="square" lIns="0" tIns="0" rIns="0" bIns="0" rtlCol="0"/>
            <a:lstStyle/>
            <a:p>
              <a:endParaRPr/>
            </a:p>
          </p:txBody>
        </p:sp>
        <p:sp>
          <p:nvSpPr>
            <p:cNvPr id="60" name="object 60"/>
            <p:cNvSpPr/>
            <p:nvPr/>
          </p:nvSpPr>
          <p:spPr>
            <a:xfrm>
              <a:off x="4486655" y="3361944"/>
              <a:ext cx="234315" cy="154305"/>
            </a:xfrm>
            <a:custGeom>
              <a:avLst/>
              <a:gdLst/>
              <a:ahLst/>
              <a:cxnLst/>
              <a:rect l="l" t="t" r="r" b="b"/>
              <a:pathLst>
                <a:path w="234314" h="154304">
                  <a:moveTo>
                    <a:pt x="0" y="154177"/>
                  </a:moveTo>
                  <a:lnTo>
                    <a:pt x="234061" y="0"/>
                  </a:lnTo>
                </a:path>
              </a:pathLst>
            </a:custGeom>
            <a:ln w="12192">
              <a:solidFill>
                <a:srgbClr val="777777"/>
              </a:solidFill>
            </a:ln>
          </p:spPr>
          <p:txBody>
            <a:bodyPr wrap="square" lIns="0" tIns="0" rIns="0" bIns="0" rtlCol="0"/>
            <a:lstStyle/>
            <a:p>
              <a:endParaRPr/>
            </a:p>
          </p:txBody>
        </p:sp>
        <p:sp>
          <p:nvSpPr>
            <p:cNvPr id="61" name="object 61"/>
            <p:cNvSpPr/>
            <p:nvPr/>
          </p:nvSpPr>
          <p:spPr>
            <a:xfrm>
              <a:off x="4460747" y="3726180"/>
              <a:ext cx="228600" cy="377951"/>
            </a:xfrm>
            <a:prstGeom prst="rect">
              <a:avLst/>
            </a:prstGeom>
            <a:blipFill>
              <a:blip r:embed="rId21" cstate="print"/>
              <a:stretch>
                <a:fillRect/>
              </a:stretch>
            </a:blipFill>
          </p:spPr>
          <p:txBody>
            <a:bodyPr wrap="square" lIns="0" tIns="0" rIns="0" bIns="0" rtlCol="0"/>
            <a:lstStyle/>
            <a:p>
              <a:endParaRPr/>
            </a:p>
          </p:txBody>
        </p:sp>
        <p:sp>
          <p:nvSpPr>
            <p:cNvPr id="62" name="object 62"/>
            <p:cNvSpPr/>
            <p:nvPr/>
          </p:nvSpPr>
          <p:spPr>
            <a:xfrm>
              <a:off x="4486655" y="3771900"/>
              <a:ext cx="131445" cy="283210"/>
            </a:xfrm>
            <a:custGeom>
              <a:avLst/>
              <a:gdLst/>
              <a:ahLst/>
              <a:cxnLst/>
              <a:rect l="l" t="t" r="r" b="b"/>
              <a:pathLst>
                <a:path w="131445" h="283210">
                  <a:moveTo>
                    <a:pt x="0" y="0"/>
                  </a:moveTo>
                  <a:lnTo>
                    <a:pt x="131318" y="282829"/>
                  </a:lnTo>
                </a:path>
              </a:pathLst>
            </a:custGeom>
            <a:ln w="12192">
              <a:solidFill>
                <a:srgbClr val="777777"/>
              </a:solidFill>
            </a:ln>
          </p:spPr>
          <p:txBody>
            <a:bodyPr wrap="square" lIns="0" tIns="0" rIns="0" bIns="0" rtlCol="0"/>
            <a:lstStyle/>
            <a:p>
              <a:endParaRPr/>
            </a:p>
          </p:txBody>
        </p:sp>
        <p:sp>
          <p:nvSpPr>
            <p:cNvPr id="63" name="object 63"/>
            <p:cNvSpPr/>
            <p:nvPr/>
          </p:nvSpPr>
          <p:spPr>
            <a:xfrm>
              <a:off x="5064251" y="3435096"/>
              <a:ext cx="112775" cy="339851"/>
            </a:xfrm>
            <a:prstGeom prst="rect">
              <a:avLst/>
            </a:prstGeom>
            <a:blipFill>
              <a:blip r:embed="rId22" cstate="print"/>
              <a:stretch>
                <a:fillRect/>
              </a:stretch>
            </a:blipFill>
          </p:spPr>
          <p:txBody>
            <a:bodyPr wrap="square" lIns="0" tIns="0" rIns="0" bIns="0" rtlCol="0"/>
            <a:lstStyle/>
            <a:p>
              <a:endParaRPr/>
            </a:p>
          </p:txBody>
        </p:sp>
        <p:sp>
          <p:nvSpPr>
            <p:cNvPr id="64" name="object 64"/>
            <p:cNvSpPr/>
            <p:nvPr/>
          </p:nvSpPr>
          <p:spPr>
            <a:xfrm>
              <a:off x="5090159" y="3483864"/>
              <a:ext cx="14604" cy="248285"/>
            </a:xfrm>
            <a:custGeom>
              <a:avLst/>
              <a:gdLst/>
              <a:ahLst/>
              <a:cxnLst/>
              <a:rect l="l" t="t" r="r" b="b"/>
              <a:pathLst>
                <a:path w="14604" h="248285">
                  <a:moveTo>
                    <a:pt x="7175" y="-6096"/>
                  </a:moveTo>
                  <a:lnTo>
                    <a:pt x="7175" y="254253"/>
                  </a:lnTo>
                </a:path>
              </a:pathLst>
            </a:custGeom>
            <a:ln w="26543">
              <a:solidFill>
                <a:srgbClr val="777777"/>
              </a:solidFill>
            </a:ln>
          </p:spPr>
          <p:txBody>
            <a:bodyPr wrap="square" lIns="0" tIns="0" rIns="0" bIns="0" rtlCol="0"/>
            <a:lstStyle/>
            <a:p>
              <a:endParaRPr/>
            </a:p>
          </p:txBody>
        </p:sp>
        <p:sp>
          <p:nvSpPr>
            <p:cNvPr id="65" name="object 65"/>
            <p:cNvSpPr/>
            <p:nvPr/>
          </p:nvSpPr>
          <p:spPr>
            <a:xfrm>
              <a:off x="4578095" y="3595116"/>
              <a:ext cx="504444" cy="222504"/>
            </a:xfrm>
            <a:prstGeom prst="rect">
              <a:avLst/>
            </a:prstGeom>
            <a:blipFill>
              <a:blip r:embed="rId23" cstate="print"/>
              <a:stretch>
                <a:fillRect/>
              </a:stretch>
            </a:blipFill>
          </p:spPr>
          <p:txBody>
            <a:bodyPr wrap="square" lIns="0" tIns="0" rIns="0" bIns="0" rtlCol="0"/>
            <a:lstStyle/>
            <a:p>
              <a:endParaRPr/>
            </a:p>
          </p:txBody>
        </p:sp>
        <p:sp>
          <p:nvSpPr>
            <p:cNvPr id="66" name="object 66"/>
            <p:cNvSpPr/>
            <p:nvPr/>
          </p:nvSpPr>
          <p:spPr>
            <a:xfrm>
              <a:off x="4599431" y="3643884"/>
              <a:ext cx="412115" cy="125730"/>
            </a:xfrm>
            <a:custGeom>
              <a:avLst/>
              <a:gdLst/>
              <a:ahLst/>
              <a:cxnLst/>
              <a:rect l="l" t="t" r="r" b="b"/>
              <a:pathLst>
                <a:path w="412114" h="125729">
                  <a:moveTo>
                    <a:pt x="0" y="0"/>
                  </a:moveTo>
                  <a:lnTo>
                    <a:pt x="411988" y="125222"/>
                  </a:lnTo>
                </a:path>
              </a:pathLst>
            </a:custGeom>
            <a:ln w="12192">
              <a:solidFill>
                <a:srgbClr val="777777"/>
              </a:solidFill>
            </a:ln>
          </p:spPr>
          <p:txBody>
            <a:bodyPr wrap="square" lIns="0" tIns="0" rIns="0" bIns="0" rtlCol="0"/>
            <a:lstStyle/>
            <a:p>
              <a:endParaRPr/>
            </a:p>
          </p:txBody>
        </p:sp>
        <p:sp>
          <p:nvSpPr>
            <p:cNvPr id="67" name="object 67"/>
            <p:cNvSpPr/>
            <p:nvPr/>
          </p:nvSpPr>
          <p:spPr>
            <a:xfrm>
              <a:off x="4675631" y="4142232"/>
              <a:ext cx="565403" cy="178307"/>
            </a:xfrm>
            <a:prstGeom prst="rect">
              <a:avLst/>
            </a:prstGeom>
            <a:blipFill>
              <a:blip r:embed="rId24" cstate="print"/>
              <a:stretch>
                <a:fillRect/>
              </a:stretch>
            </a:blipFill>
          </p:spPr>
          <p:txBody>
            <a:bodyPr wrap="square" lIns="0" tIns="0" rIns="0" bIns="0" rtlCol="0"/>
            <a:lstStyle/>
            <a:p>
              <a:endParaRPr/>
            </a:p>
          </p:txBody>
        </p:sp>
        <p:sp>
          <p:nvSpPr>
            <p:cNvPr id="68" name="object 68"/>
            <p:cNvSpPr/>
            <p:nvPr/>
          </p:nvSpPr>
          <p:spPr>
            <a:xfrm>
              <a:off x="4696967" y="4191000"/>
              <a:ext cx="472440" cy="81280"/>
            </a:xfrm>
            <a:custGeom>
              <a:avLst/>
              <a:gdLst/>
              <a:ahLst/>
              <a:cxnLst/>
              <a:rect l="l" t="t" r="r" b="b"/>
              <a:pathLst>
                <a:path w="472439" h="81279">
                  <a:moveTo>
                    <a:pt x="0" y="81025"/>
                  </a:moveTo>
                  <a:lnTo>
                    <a:pt x="472059" y="0"/>
                  </a:lnTo>
                </a:path>
              </a:pathLst>
            </a:custGeom>
            <a:ln w="12192">
              <a:solidFill>
                <a:srgbClr val="777777"/>
              </a:solidFill>
            </a:ln>
          </p:spPr>
          <p:txBody>
            <a:bodyPr wrap="square" lIns="0" tIns="0" rIns="0" bIns="0" rtlCol="0"/>
            <a:lstStyle/>
            <a:p>
              <a:endParaRPr/>
            </a:p>
          </p:txBody>
        </p:sp>
      </p:grpSp>
      <p:grpSp>
        <p:nvGrpSpPr>
          <p:cNvPr id="69" name="object 69"/>
          <p:cNvGrpSpPr/>
          <p:nvPr/>
        </p:nvGrpSpPr>
        <p:grpSpPr>
          <a:xfrm>
            <a:off x="1063752" y="2551889"/>
            <a:ext cx="417830" cy="459105"/>
            <a:chOff x="1063752" y="3302508"/>
            <a:chExt cx="417830" cy="459105"/>
          </a:xfrm>
        </p:grpSpPr>
        <p:sp>
          <p:nvSpPr>
            <p:cNvPr id="70" name="object 70"/>
            <p:cNvSpPr/>
            <p:nvPr/>
          </p:nvSpPr>
          <p:spPr>
            <a:xfrm>
              <a:off x="1121707" y="3347993"/>
              <a:ext cx="303188" cy="324963"/>
            </a:xfrm>
            <a:prstGeom prst="rect">
              <a:avLst/>
            </a:prstGeom>
            <a:blipFill>
              <a:blip r:embed="rId15" cstate="print"/>
              <a:stretch>
                <a:fillRect/>
              </a:stretch>
            </a:blipFill>
          </p:spPr>
          <p:txBody>
            <a:bodyPr wrap="square" lIns="0" tIns="0" rIns="0" bIns="0" rtlCol="0"/>
            <a:lstStyle/>
            <a:p>
              <a:endParaRPr/>
            </a:p>
          </p:txBody>
        </p:sp>
        <p:sp>
          <p:nvSpPr>
            <p:cNvPr id="71" name="object 71"/>
            <p:cNvSpPr/>
            <p:nvPr/>
          </p:nvSpPr>
          <p:spPr>
            <a:xfrm>
              <a:off x="1063752" y="3302508"/>
              <a:ext cx="417576" cy="458723"/>
            </a:xfrm>
            <a:prstGeom prst="rect">
              <a:avLst/>
            </a:prstGeom>
            <a:blipFill>
              <a:blip r:embed="rId25" cstate="print"/>
              <a:stretch>
                <a:fillRect/>
              </a:stretch>
            </a:blipFill>
          </p:spPr>
          <p:txBody>
            <a:bodyPr wrap="square" lIns="0" tIns="0" rIns="0" bIns="0" rtlCol="0"/>
            <a:lstStyle/>
            <a:p>
              <a:endParaRPr/>
            </a:p>
          </p:txBody>
        </p:sp>
        <p:sp>
          <p:nvSpPr>
            <p:cNvPr id="72" name="object 72"/>
            <p:cNvSpPr/>
            <p:nvPr/>
          </p:nvSpPr>
          <p:spPr>
            <a:xfrm>
              <a:off x="1138428" y="3378708"/>
              <a:ext cx="224154" cy="254635"/>
            </a:xfrm>
            <a:custGeom>
              <a:avLst/>
              <a:gdLst/>
              <a:ahLst/>
              <a:cxnLst/>
              <a:rect l="l" t="t" r="r" b="b"/>
              <a:pathLst>
                <a:path w="224155" h="254635">
                  <a:moveTo>
                    <a:pt x="112013" y="0"/>
                  </a:moveTo>
                  <a:lnTo>
                    <a:pt x="68413" y="10007"/>
                  </a:lnTo>
                  <a:lnTo>
                    <a:pt x="32808" y="37290"/>
                  </a:lnTo>
                  <a:lnTo>
                    <a:pt x="8802" y="77741"/>
                  </a:lnTo>
                  <a:lnTo>
                    <a:pt x="0" y="127253"/>
                  </a:lnTo>
                  <a:lnTo>
                    <a:pt x="8802" y="176766"/>
                  </a:lnTo>
                  <a:lnTo>
                    <a:pt x="32808" y="217217"/>
                  </a:lnTo>
                  <a:lnTo>
                    <a:pt x="68413" y="244500"/>
                  </a:lnTo>
                  <a:lnTo>
                    <a:pt x="112013" y="254507"/>
                  </a:lnTo>
                  <a:lnTo>
                    <a:pt x="155608" y="244500"/>
                  </a:lnTo>
                  <a:lnTo>
                    <a:pt x="191214" y="217217"/>
                  </a:lnTo>
                  <a:lnTo>
                    <a:pt x="215223" y="176766"/>
                  </a:lnTo>
                  <a:lnTo>
                    <a:pt x="224028" y="127253"/>
                  </a:lnTo>
                  <a:lnTo>
                    <a:pt x="215223" y="77741"/>
                  </a:lnTo>
                  <a:lnTo>
                    <a:pt x="191214" y="37290"/>
                  </a:lnTo>
                  <a:lnTo>
                    <a:pt x="155608" y="10007"/>
                  </a:lnTo>
                  <a:lnTo>
                    <a:pt x="112013" y="0"/>
                  </a:lnTo>
                  <a:close/>
                </a:path>
              </a:pathLst>
            </a:custGeom>
            <a:solidFill>
              <a:srgbClr val="797979"/>
            </a:solidFill>
          </p:spPr>
          <p:txBody>
            <a:bodyPr wrap="square" lIns="0" tIns="0" rIns="0" bIns="0" rtlCol="0"/>
            <a:lstStyle/>
            <a:p>
              <a:endParaRPr/>
            </a:p>
          </p:txBody>
        </p:sp>
        <p:sp>
          <p:nvSpPr>
            <p:cNvPr id="73" name="object 73"/>
            <p:cNvSpPr/>
            <p:nvPr/>
          </p:nvSpPr>
          <p:spPr>
            <a:xfrm>
              <a:off x="1138428" y="3378708"/>
              <a:ext cx="224154" cy="254635"/>
            </a:xfrm>
            <a:custGeom>
              <a:avLst/>
              <a:gdLst/>
              <a:ahLst/>
              <a:cxnLst/>
              <a:rect l="l" t="t" r="r" b="b"/>
              <a:pathLst>
                <a:path w="224155" h="254635">
                  <a:moveTo>
                    <a:pt x="0" y="127253"/>
                  </a:moveTo>
                  <a:lnTo>
                    <a:pt x="8802" y="77741"/>
                  </a:lnTo>
                  <a:lnTo>
                    <a:pt x="32808" y="37290"/>
                  </a:lnTo>
                  <a:lnTo>
                    <a:pt x="68413" y="10007"/>
                  </a:lnTo>
                  <a:lnTo>
                    <a:pt x="112013" y="0"/>
                  </a:lnTo>
                  <a:lnTo>
                    <a:pt x="155608" y="10007"/>
                  </a:lnTo>
                  <a:lnTo>
                    <a:pt x="191214" y="37290"/>
                  </a:lnTo>
                  <a:lnTo>
                    <a:pt x="215223" y="77741"/>
                  </a:lnTo>
                  <a:lnTo>
                    <a:pt x="224028" y="127253"/>
                  </a:lnTo>
                  <a:lnTo>
                    <a:pt x="215223" y="176766"/>
                  </a:lnTo>
                  <a:lnTo>
                    <a:pt x="191214" y="217217"/>
                  </a:lnTo>
                  <a:lnTo>
                    <a:pt x="155608" y="244500"/>
                  </a:lnTo>
                  <a:lnTo>
                    <a:pt x="112013" y="254507"/>
                  </a:lnTo>
                  <a:lnTo>
                    <a:pt x="68413" y="244500"/>
                  </a:lnTo>
                  <a:lnTo>
                    <a:pt x="32808" y="217217"/>
                  </a:lnTo>
                  <a:lnTo>
                    <a:pt x="8802" y="176766"/>
                  </a:lnTo>
                  <a:lnTo>
                    <a:pt x="0" y="127253"/>
                  </a:lnTo>
                  <a:close/>
                </a:path>
              </a:pathLst>
            </a:custGeom>
            <a:ln w="12192">
              <a:solidFill>
                <a:srgbClr val="777777"/>
              </a:solidFill>
            </a:ln>
          </p:spPr>
          <p:txBody>
            <a:bodyPr wrap="square" lIns="0" tIns="0" rIns="0" bIns="0" rtlCol="0"/>
            <a:lstStyle/>
            <a:p>
              <a:endParaRPr/>
            </a:p>
          </p:txBody>
        </p:sp>
      </p:grpSp>
      <p:sp>
        <p:nvSpPr>
          <p:cNvPr id="74" name="object 74"/>
          <p:cNvSpPr txBox="1"/>
          <p:nvPr/>
        </p:nvSpPr>
        <p:spPr>
          <a:xfrm>
            <a:off x="1178458" y="2630628"/>
            <a:ext cx="144780"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A</a:t>
            </a:r>
            <a:endParaRPr sz="1400">
              <a:latin typeface="Arial"/>
              <a:cs typeface="Arial"/>
            </a:endParaRPr>
          </a:p>
        </p:txBody>
      </p:sp>
      <p:grpSp>
        <p:nvGrpSpPr>
          <p:cNvPr id="75" name="object 75"/>
          <p:cNvGrpSpPr/>
          <p:nvPr/>
        </p:nvGrpSpPr>
        <p:grpSpPr>
          <a:xfrm>
            <a:off x="1572767" y="2599133"/>
            <a:ext cx="417830" cy="459105"/>
            <a:chOff x="1572767" y="3349752"/>
            <a:chExt cx="417830" cy="459105"/>
          </a:xfrm>
        </p:grpSpPr>
        <p:sp>
          <p:nvSpPr>
            <p:cNvPr id="76" name="object 76"/>
            <p:cNvSpPr/>
            <p:nvPr/>
          </p:nvSpPr>
          <p:spPr>
            <a:xfrm>
              <a:off x="1629243" y="3393791"/>
              <a:ext cx="304625" cy="326370"/>
            </a:xfrm>
            <a:prstGeom prst="rect">
              <a:avLst/>
            </a:prstGeom>
            <a:blipFill>
              <a:blip r:embed="rId5" cstate="print"/>
              <a:stretch>
                <a:fillRect/>
              </a:stretch>
            </a:blipFill>
          </p:spPr>
          <p:txBody>
            <a:bodyPr wrap="square" lIns="0" tIns="0" rIns="0" bIns="0" rtlCol="0"/>
            <a:lstStyle/>
            <a:p>
              <a:endParaRPr/>
            </a:p>
          </p:txBody>
        </p:sp>
        <p:sp>
          <p:nvSpPr>
            <p:cNvPr id="77" name="object 77"/>
            <p:cNvSpPr/>
            <p:nvPr/>
          </p:nvSpPr>
          <p:spPr>
            <a:xfrm>
              <a:off x="1572767" y="3349752"/>
              <a:ext cx="417575" cy="458724"/>
            </a:xfrm>
            <a:prstGeom prst="rect">
              <a:avLst/>
            </a:prstGeom>
            <a:blipFill>
              <a:blip r:embed="rId26" cstate="print"/>
              <a:stretch>
                <a:fillRect/>
              </a:stretch>
            </a:blipFill>
          </p:spPr>
          <p:txBody>
            <a:bodyPr wrap="square" lIns="0" tIns="0" rIns="0" bIns="0" rtlCol="0"/>
            <a:lstStyle/>
            <a:p>
              <a:endParaRPr/>
            </a:p>
          </p:txBody>
        </p:sp>
        <p:sp>
          <p:nvSpPr>
            <p:cNvPr id="78" name="object 78"/>
            <p:cNvSpPr/>
            <p:nvPr/>
          </p:nvSpPr>
          <p:spPr>
            <a:xfrm>
              <a:off x="1645919" y="3424428"/>
              <a:ext cx="226060" cy="256540"/>
            </a:xfrm>
            <a:custGeom>
              <a:avLst/>
              <a:gdLst/>
              <a:ahLst/>
              <a:cxnLst/>
              <a:rect l="l" t="t" r="r" b="b"/>
              <a:pathLst>
                <a:path w="226060" h="256539">
                  <a:moveTo>
                    <a:pt x="112775" y="0"/>
                  </a:moveTo>
                  <a:lnTo>
                    <a:pt x="68901" y="10054"/>
                  </a:lnTo>
                  <a:lnTo>
                    <a:pt x="33051" y="37480"/>
                  </a:lnTo>
                  <a:lnTo>
                    <a:pt x="8870" y="78170"/>
                  </a:lnTo>
                  <a:lnTo>
                    <a:pt x="0" y="128016"/>
                  </a:lnTo>
                  <a:lnTo>
                    <a:pt x="8870" y="177861"/>
                  </a:lnTo>
                  <a:lnTo>
                    <a:pt x="33051" y="218551"/>
                  </a:lnTo>
                  <a:lnTo>
                    <a:pt x="68901" y="245977"/>
                  </a:lnTo>
                  <a:lnTo>
                    <a:pt x="112775" y="256032"/>
                  </a:lnTo>
                  <a:lnTo>
                    <a:pt x="156650" y="245977"/>
                  </a:lnTo>
                  <a:lnTo>
                    <a:pt x="192500" y="218551"/>
                  </a:lnTo>
                  <a:lnTo>
                    <a:pt x="216681" y="177861"/>
                  </a:lnTo>
                  <a:lnTo>
                    <a:pt x="225552" y="128016"/>
                  </a:lnTo>
                  <a:lnTo>
                    <a:pt x="216681" y="78170"/>
                  </a:lnTo>
                  <a:lnTo>
                    <a:pt x="192500" y="37480"/>
                  </a:lnTo>
                  <a:lnTo>
                    <a:pt x="156650" y="10054"/>
                  </a:lnTo>
                  <a:lnTo>
                    <a:pt x="112775" y="0"/>
                  </a:lnTo>
                  <a:close/>
                </a:path>
              </a:pathLst>
            </a:custGeom>
            <a:solidFill>
              <a:srgbClr val="797979"/>
            </a:solidFill>
          </p:spPr>
          <p:txBody>
            <a:bodyPr wrap="square" lIns="0" tIns="0" rIns="0" bIns="0" rtlCol="0"/>
            <a:lstStyle/>
            <a:p>
              <a:endParaRPr/>
            </a:p>
          </p:txBody>
        </p:sp>
        <p:sp>
          <p:nvSpPr>
            <p:cNvPr id="79" name="object 79"/>
            <p:cNvSpPr/>
            <p:nvPr/>
          </p:nvSpPr>
          <p:spPr>
            <a:xfrm>
              <a:off x="1645919" y="3424428"/>
              <a:ext cx="226060" cy="256540"/>
            </a:xfrm>
            <a:custGeom>
              <a:avLst/>
              <a:gdLst/>
              <a:ahLst/>
              <a:cxnLst/>
              <a:rect l="l" t="t" r="r" b="b"/>
              <a:pathLst>
                <a:path w="226060" h="256539">
                  <a:moveTo>
                    <a:pt x="0" y="128016"/>
                  </a:moveTo>
                  <a:lnTo>
                    <a:pt x="8870" y="78170"/>
                  </a:lnTo>
                  <a:lnTo>
                    <a:pt x="33051" y="37480"/>
                  </a:lnTo>
                  <a:lnTo>
                    <a:pt x="68901" y="10054"/>
                  </a:lnTo>
                  <a:lnTo>
                    <a:pt x="112775" y="0"/>
                  </a:lnTo>
                  <a:lnTo>
                    <a:pt x="156650" y="10054"/>
                  </a:lnTo>
                  <a:lnTo>
                    <a:pt x="192500" y="37480"/>
                  </a:lnTo>
                  <a:lnTo>
                    <a:pt x="216681" y="78170"/>
                  </a:lnTo>
                  <a:lnTo>
                    <a:pt x="225552" y="128016"/>
                  </a:lnTo>
                  <a:lnTo>
                    <a:pt x="216681" y="177861"/>
                  </a:lnTo>
                  <a:lnTo>
                    <a:pt x="192500" y="218551"/>
                  </a:lnTo>
                  <a:lnTo>
                    <a:pt x="156650" y="245977"/>
                  </a:lnTo>
                  <a:lnTo>
                    <a:pt x="112775" y="256032"/>
                  </a:lnTo>
                  <a:lnTo>
                    <a:pt x="68901" y="245977"/>
                  </a:lnTo>
                  <a:lnTo>
                    <a:pt x="33051" y="218551"/>
                  </a:lnTo>
                  <a:lnTo>
                    <a:pt x="8870" y="177861"/>
                  </a:lnTo>
                  <a:lnTo>
                    <a:pt x="0" y="128016"/>
                  </a:lnTo>
                  <a:close/>
                </a:path>
              </a:pathLst>
            </a:custGeom>
            <a:ln w="12192">
              <a:solidFill>
                <a:srgbClr val="777777"/>
              </a:solidFill>
            </a:ln>
          </p:spPr>
          <p:txBody>
            <a:bodyPr wrap="square" lIns="0" tIns="0" rIns="0" bIns="0" rtlCol="0"/>
            <a:lstStyle/>
            <a:p>
              <a:endParaRPr/>
            </a:p>
          </p:txBody>
        </p:sp>
      </p:grpSp>
      <p:sp>
        <p:nvSpPr>
          <p:cNvPr id="80" name="object 80"/>
          <p:cNvSpPr txBox="1"/>
          <p:nvPr/>
        </p:nvSpPr>
        <p:spPr>
          <a:xfrm>
            <a:off x="1687195" y="2677238"/>
            <a:ext cx="144780"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K</a:t>
            </a:r>
            <a:endParaRPr sz="1400">
              <a:latin typeface="Arial"/>
              <a:cs typeface="Arial"/>
            </a:endParaRPr>
          </a:p>
        </p:txBody>
      </p:sp>
      <p:grpSp>
        <p:nvGrpSpPr>
          <p:cNvPr id="81" name="object 81"/>
          <p:cNvGrpSpPr/>
          <p:nvPr/>
        </p:nvGrpSpPr>
        <p:grpSpPr>
          <a:xfrm>
            <a:off x="1711451" y="3137104"/>
            <a:ext cx="407034" cy="459105"/>
            <a:chOff x="1711451" y="3887723"/>
            <a:chExt cx="407034" cy="459105"/>
          </a:xfrm>
        </p:grpSpPr>
        <p:sp>
          <p:nvSpPr>
            <p:cNvPr id="82" name="object 82"/>
            <p:cNvSpPr/>
            <p:nvPr/>
          </p:nvSpPr>
          <p:spPr>
            <a:xfrm>
              <a:off x="1761831" y="3933209"/>
              <a:ext cx="304625" cy="324963"/>
            </a:xfrm>
            <a:prstGeom prst="rect">
              <a:avLst/>
            </a:prstGeom>
            <a:blipFill>
              <a:blip r:embed="rId2" cstate="print"/>
              <a:stretch>
                <a:fillRect/>
              </a:stretch>
            </a:blipFill>
          </p:spPr>
          <p:txBody>
            <a:bodyPr wrap="square" lIns="0" tIns="0" rIns="0" bIns="0" rtlCol="0"/>
            <a:lstStyle/>
            <a:p>
              <a:endParaRPr/>
            </a:p>
          </p:txBody>
        </p:sp>
        <p:sp>
          <p:nvSpPr>
            <p:cNvPr id="83" name="object 83"/>
            <p:cNvSpPr/>
            <p:nvPr/>
          </p:nvSpPr>
          <p:spPr>
            <a:xfrm>
              <a:off x="1711451" y="3887723"/>
              <a:ext cx="406907" cy="458724"/>
            </a:xfrm>
            <a:prstGeom prst="rect">
              <a:avLst/>
            </a:prstGeom>
            <a:blipFill>
              <a:blip r:embed="rId27" cstate="print"/>
              <a:stretch>
                <a:fillRect/>
              </a:stretch>
            </a:blipFill>
          </p:spPr>
          <p:txBody>
            <a:bodyPr wrap="square" lIns="0" tIns="0" rIns="0" bIns="0" rtlCol="0"/>
            <a:lstStyle/>
            <a:p>
              <a:endParaRPr/>
            </a:p>
          </p:txBody>
        </p:sp>
        <p:sp>
          <p:nvSpPr>
            <p:cNvPr id="84" name="object 84"/>
            <p:cNvSpPr/>
            <p:nvPr/>
          </p:nvSpPr>
          <p:spPr>
            <a:xfrm>
              <a:off x="1778507" y="3963923"/>
              <a:ext cx="226060" cy="254635"/>
            </a:xfrm>
            <a:custGeom>
              <a:avLst/>
              <a:gdLst/>
              <a:ahLst/>
              <a:cxnLst/>
              <a:rect l="l" t="t" r="r" b="b"/>
              <a:pathLst>
                <a:path w="226060" h="254635">
                  <a:moveTo>
                    <a:pt x="112775" y="0"/>
                  </a:moveTo>
                  <a:lnTo>
                    <a:pt x="68901" y="10007"/>
                  </a:lnTo>
                  <a:lnTo>
                    <a:pt x="33051" y="37290"/>
                  </a:lnTo>
                  <a:lnTo>
                    <a:pt x="8870" y="77741"/>
                  </a:lnTo>
                  <a:lnTo>
                    <a:pt x="0" y="127253"/>
                  </a:lnTo>
                  <a:lnTo>
                    <a:pt x="8870" y="176766"/>
                  </a:lnTo>
                  <a:lnTo>
                    <a:pt x="33051" y="217217"/>
                  </a:lnTo>
                  <a:lnTo>
                    <a:pt x="68901" y="244500"/>
                  </a:lnTo>
                  <a:lnTo>
                    <a:pt x="112775" y="254507"/>
                  </a:lnTo>
                  <a:lnTo>
                    <a:pt x="156650" y="244500"/>
                  </a:lnTo>
                  <a:lnTo>
                    <a:pt x="192500" y="217217"/>
                  </a:lnTo>
                  <a:lnTo>
                    <a:pt x="216681" y="176766"/>
                  </a:lnTo>
                  <a:lnTo>
                    <a:pt x="225552" y="127253"/>
                  </a:lnTo>
                  <a:lnTo>
                    <a:pt x="216681" y="77741"/>
                  </a:lnTo>
                  <a:lnTo>
                    <a:pt x="192500" y="37290"/>
                  </a:lnTo>
                  <a:lnTo>
                    <a:pt x="156650" y="10007"/>
                  </a:lnTo>
                  <a:lnTo>
                    <a:pt x="112775" y="0"/>
                  </a:lnTo>
                  <a:close/>
                </a:path>
              </a:pathLst>
            </a:custGeom>
            <a:solidFill>
              <a:srgbClr val="797979"/>
            </a:solidFill>
          </p:spPr>
          <p:txBody>
            <a:bodyPr wrap="square" lIns="0" tIns="0" rIns="0" bIns="0" rtlCol="0"/>
            <a:lstStyle/>
            <a:p>
              <a:endParaRPr/>
            </a:p>
          </p:txBody>
        </p:sp>
        <p:sp>
          <p:nvSpPr>
            <p:cNvPr id="85" name="object 85"/>
            <p:cNvSpPr/>
            <p:nvPr/>
          </p:nvSpPr>
          <p:spPr>
            <a:xfrm>
              <a:off x="1778507" y="3963923"/>
              <a:ext cx="226060" cy="254635"/>
            </a:xfrm>
            <a:custGeom>
              <a:avLst/>
              <a:gdLst/>
              <a:ahLst/>
              <a:cxnLst/>
              <a:rect l="l" t="t" r="r" b="b"/>
              <a:pathLst>
                <a:path w="226060" h="254635">
                  <a:moveTo>
                    <a:pt x="0" y="127253"/>
                  </a:moveTo>
                  <a:lnTo>
                    <a:pt x="8870" y="77741"/>
                  </a:lnTo>
                  <a:lnTo>
                    <a:pt x="33051" y="37290"/>
                  </a:lnTo>
                  <a:lnTo>
                    <a:pt x="68901" y="10007"/>
                  </a:lnTo>
                  <a:lnTo>
                    <a:pt x="112775" y="0"/>
                  </a:lnTo>
                  <a:lnTo>
                    <a:pt x="156650" y="10007"/>
                  </a:lnTo>
                  <a:lnTo>
                    <a:pt x="192500" y="37290"/>
                  </a:lnTo>
                  <a:lnTo>
                    <a:pt x="216681" y="77741"/>
                  </a:lnTo>
                  <a:lnTo>
                    <a:pt x="225552" y="127253"/>
                  </a:lnTo>
                  <a:lnTo>
                    <a:pt x="216681" y="176766"/>
                  </a:lnTo>
                  <a:lnTo>
                    <a:pt x="192500" y="217217"/>
                  </a:lnTo>
                  <a:lnTo>
                    <a:pt x="156650" y="244500"/>
                  </a:lnTo>
                  <a:lnTo>
                    <a:pt x="112775" y="254507"/>
                  </a:lnTo>
                  <a:lnTo>
                    <a:pt x="68901" y="244500"/>
                  </a:lnTo>
                  <a:lnTo>
                    <a:pt x="33051" y="217217"/>
                  </a:lnTo>
                  <a:lnTo>
                    <a:pt x="8870" y="176766"/>
                  </a:lnTo>
                  <a:lnTo>
                    <a:pt x="0" y="127253"/>
                  </a:lnTo>
                  <a:close/>
                </a:path>
              </a:pathLst>
            </a:custGeom>
            <a:ln w="12191">
              <a:solidFill>
                <a:srgbClr val="777777"/>
              </a:solidFill>
            </a:ln>
          </p:spPr>
          <p:txBody>
            <a:bodyPr wrap="square" lIns="0" tIns="0" rIns="0" bIns="0" rtlCol="0"/>
            <a:lstStyle/>
            <a:p>
              <a:endParaRPr/>
            </a:p>
          </p:txBody>
        </p:sp>
      </p:grpSp>
      <p:sp>
        <p:nvSpPr>
          <p:cNvPr id="86" name="object 86"/>
          <p:cNvSpPr txBox="1"/>
          <p:nvPr/>
        </p:nvSpPr>
        <p:spPr>
          <a:xfrm>
            <a:off x="1824989" y="3215590"/>
            <a:ext cx="13462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F</a:t>
            </a:r>
            <a:endParaRPr sz="1400">
              <a:latin typeface="Arial"/>
              <a:cs typeface="Arial"/>
            </a:endParaRPr>
          </a:p>
        </p:txBody>
      </p:sp>
      <p:grpSp>
        <p:nvGrpSpPr>
          <p:cNvPr id="87" name="object 87"/>
          <p:cNvGrpSpPr/>
          <p:nvPr/>
        </p:nvGrpSpPr>
        <p:grpSpPr>
          <a:xfrm>
            <a:off x="2398776" y="2599133"/>
            <a:ext cx="407034" cy="459105"/>
            <a:chOff x="2398776" y="3349752"/>
            <a:chExt cx="407034" cy="459105"/>
          </a:xfrm>
        </p:grpSpPr>
        <p:sp>
          <p:nvSpPr>
            <p:cNvPr id="88" name="object 88"/>
            <p:cNvSpPr/>
            <p:nvPr/>
          </p:nvSpPr>
          <p:spPr>
            <a:xfrm>
              <a:off x="2449155" y="3393791"/>
              <a:ext cx="304625" cy="326370"/>
            </a:xfrm>
            <a:prstGeom prst="rect">
              <a:avLst/>
            </a:prstGeom>
            <a:blipFill>
              <a:blip r:embed="rId5" cstate="print"/>
              <a:stretch>
                <a:fillRect/>
              </a:stretch>
            </a:blipFill>
          </p:spPr>
          <p:txBody>
            <a:bodyPr wrap="square" lIns="0" tIns="0" rIns="0" bIns="0" rtlCol="0"/>
            <a:lstStyle/>
            <a:p>
              <a:endParaRPr/>
            </a:p>
          </p:txBody>
        </p:sp>
        <p:sp>
          <p:nvSpPr>
            <p:cNvPr id="89" name="object 89"/>
            <p:cNvSpPr/>
            <p:nvPr/>
          </p:nvSpPr>
          <p:spPr>
            <a:xfrm>
              <a:off x="2398776" y="3349752"/>
              <a:ext cx="406907" cy="458724"/>
            </a:xfrm>
            <a:prstGeom prst="rect">
              <a:avLst/>
            </a:prstGeom>
            <a:blipFill>
              <a:blip r:embed="rId28" cstate="print"/>
              <a:stretch>
                <a:fillRect/>
              </a:stretch>
            </a:blipFill>
          </p:spPr>
          <p:txBody>
            <a:bodyPr wrap="square" lIns="0" tIns="0" rIns="0" bIns="0" rtlCol="0"/>
            <a:lstStyle/>
            <a:p>
              <a:endParaRPr/>
            </a:p>
          </p:txBody>
        </p:sp>
        <p:sp>
          <p:nvSpPr>
            <p:cNvPr id="90" name="object 90"/>
            <p:cNvSpPr/>
            <p:nvPr/>
          </p:nvSpPr>
          <p:spPr>
            <a:xfrm>
              <a:off x="2465832" y="3424428"/>
              <a:ext cx="226060" cy="256540"/>
            </a:xfrm>
            <a:custGeom>
              <a:avLst/>
              <a:gdLst/>
              <a:ahLst/>
              <a:cxnLst/>
              <a:rect l="l" t="t" r="r" b="b"/>
              <a:pathLst>
                <a:path w="226060" h="256539">
                  <a:moveTo>
                    <a:pt x="112775" y="0"/>
                  </a:moveTo>
                  <a:lnTo>
                    <a:pt x="68901" y="10054"/>
                  </a:lnTo>
                  <a:lnTo>
                    <a:pt x="33051" y="37480"/>
                  </a:lnTo>
                  <a:lnTo>
                    <a:pt x="8870" y="78170"/>
                  </a:lnTo>
                  <a:lnTo>
                    <a:pt x="0" y="128016"/>
                  </a:lnTo>
                  <a:lnTo>
                    <a:pt x="8870" y="177861"/>
                  </a:lnTo>
                  <a:lnTo>
                    <a:pt x="33051" y="218551"/>
                  </a:lnTo>
                  <a:lnTo>
                    <a:pt x="68901" y="245977"/>
                  </a:lnTo>
                  <a:lnTo>
                    <a:pt x="112775" y="256032"/>
                  </a:lnTo>
                  <a:lnTo>
                    <a:pt x="156650" y="245977"/>
                  </a:lnTo>
                  <a:lnTo>
                    <a:pt x="192500" y="218551"/>
                  </a:lnTo>
                  <a:lnTo>
                    <a:pt x="216681" y="177861"/>
                  </a:lnTo>
                  <a:lnTo>
                    <a:pt x="225551" y="128016"/>
                  </a:lnTo>
                  <a:lnTo>
                    <a:pt x="216681" y="78170"/>
                  </a:lnTo>
                  <a:lnTo>
                    <a:pt x="192500" y="37480"/>
                  </a:lnTo>
                  <a:lnTo>
                    <a:pt x="156650" y="10054"/>
                  </a:lnTo>
                  <a:lnTo>
                    <a:pt x="112775" y="0"/>
                  </a:lnTo>
                  <a:close/>
                </a:path>
              </a:pathLst>
            </a:custGeom>
            <a:solidFill>
              <a:srgbClr val="797979"/>
            </a:solidFill>
          </p:spPr>
          <p:txBody>
            <a:bodyPr wrap="square" lIns="0" tIns="0" rIns="0" bIns="0" rtlCol="0"/>
            <a:lstStyle/>
            <a:p>
              <a:endParaRPr/>
            </a:p>
          </p:txBody>
        </p:sp>
        <p:sp>
          <p:nvSpPr>
            <p:cNvPr id="91" name="object 91"/>
            <p:cNvSpPr/>
            <p:nvPr/>
          </p:nvSpPr>
          <p:spPr>
            <a:xfrm>
              <a:off x="2465832" y="3424428"/>
              <a:ext cx="226060" cy="256540"/>
            </a:xfrm>
            <a:custGeom>
              <a:avLst/>
              <a:gdLst/>
              <a:ahLst/>
              <a:cxnLst/>
              <a:rect l="l" t="t" r="r" b="b"/>
              <a:pathLst>
                <a:path w="226060" h="256539">
                  <a:moveTo>
                    <a:pt x="0" y="128016"/>
                  </a:moveTo>
                  <a:lnTo>
                    <a:pt x="8870" y="78170"/>
                  </a:lnTo>
                  <a:lnTo>
                    <a:pt x="33051" y="37480"/>
                  </a:lnTo>
                  <a:lnTo>
                    <a:pt x="68901" y="10054"/>
                  </a:lnTo>
                  <a:lnTo>
                    <a:pt x="112775" y="0"/>
                  </a:lnTo>
                  <a:lnTo>
                    <a:pt x="156650" y="10054"/>
                  </a:lnTo>
                  <a:lnTo>
                    <a:pt x="192500" y="37480"/>
                  </a:lnTo>
                  <a:lnTo>
                    <a:pt x="216681" y="78170"/>
                  </a:lnTo>
                  <a:lnTo>
                    <a:pt x="225551" y="128016"/>
                  </a:lnTo>
                  <a:lnTo>
                    <a:pt x="216681" y="177861"/>
                  </a:lnTo>
                  <a:lnTo>
                    <a:pt x="192500" y="218551"/>
                  </a:lnTo>
                  <a:lnTo>
                    <a:pt x="156650" y="245977"/>
                  </a:lnTo>
                  <a:lnTo>
                    <a:pt x="112775" y="256032"/>
                  </a:lnTo>
                  <a:lnTo>
                    <a:pt x="68901" y="245977"/>
                  </a:lnTo>
                  <a:lnTo>
                    <a:pt x="33051" y="218551"/>
                  </a:lnTo>
                  <a:lnTo>
                    <a:pt x="8870" y="177861"/>
                  </a:lnTo>
                  <a:lnTo>
                    <a:pt x="0" y="128016"/>
                  </a:lnTo>
                  <a:close/>
                </a:path>
              </a:pathLst>
            </a:custGeom>
            <a:ln w="12192">
              <a:solidFill>
                <a:srgbClr val="777777"/>
              </a:solidFill>
            </a:ln>
          </p:spPr>
          <p:txBody>
            <a:bodyPr wrap="square" lIns="0" tIns="0" rIns="0" bIns="0" rtlCol="0"/>
            <a:lstStyle/>
            <a:p>
              <a:endParaRPr/>
            </a:p>
          </p:txBody>
        </p:sp>
      </p:grpSp>
      <p:sp>
        <p:nvSpPr>
          <p:cNvPr id="92" name="object 92"/>
          <p:cNvSpPr txBox="1"/>
          <p:nvPr/>
        </p:nvSpPr>
        <p:spPr>
          <a:xfrm>
            <a:off x="2513202" y="2677238"/>
            <a:ext cx="134620"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T</a:t>
            </a:r>
            <a:endParaRPr sz="1400">
              <a:latin typeface="Arial"/>
              <a:cs typeface="Arial"/>
            </a:endParaRPr>
          </a:p>
        </p:txBody>
      </p:sp>
      <p:grpSp>
        <p:nvGrpSpPr>
          <p:cNvPr id="93" name="object 93"/>
          <p:cNvGrpSpPr/>
          <p:nvPr/>
        </p:nvGrpSpPr>
        <p:grpSpPr>
          <a:xfrm>
            <a:off x="2078735" y="2902409"/>
            <a:ext cx="417830" cy="459105"/>
            <a:chOff x="2078735" y="3653028"/>
            <a:chExt cx="417830" cy="459105"/>
          </a:xfrm>
        </p:grpSpPr>
        <p:sp>
          <p:nvSpPr>
            <p:cNvPr id="94" name="object 94"/>
            <p:cNvSpPr/>
            <p:nvPr/>
          </p:nvSpPr>
          <p:spPr>
            <a:xfrm>
              <a:off x="2125979" y="3678936"/>
              <a:ext cx="323088" cy="353568"/>
            </a:xfrm>
            <a:prstGeom prst="rect">
              <a:avLst/>
            </a:prstGeom>
            <a:blipFill>
              <a:blip r:embed="rId29" cstate="print"/>
              <a:stretch>
                <a:fillRect/>
              </a:stretch>
            </a:blipFill>
          </p:spPr>
          <p:txBody>
            <a:bodyPr wrap="square" lIns="0" tIns="0" rIns="0" bIns="0" rtlCol="0"/>
            <a:lstStyle/>
            <a:p>
              <a:endParaRPr/>
            </a:p>
          </p:txBody>
        </p:sp>
        <p:sp>
          <p:nvSpPr>
            <p:cNvPr id="95" name="object 95"/>
            <p:cNvSpPr/>
            <p:nvPr/>
          </p:nvSpPr>
          <p:spPr>
            <a:xfrm>
              <a:off x="2078735" y="3653028"/>
              <a:ext cx="417575" cy="458724"/>
            </a:xfrm>
            <a:prstGeom prst="rect">
              <a:avLst/>
            </a:prstGeom>
            <a:blipFill>
              <a:blip r:embed="rId30" cstate="print"/>
              <a:stretch>
                <a:fillRect/>
              </a:stretch>
            </a:blipFill>
          </p:spPr>
          <p:txBody>
            <a:bodyPr wrap="square" lIns="0" tIns="0" rIns="0" bIns="0" rtlCol="0"/>
            <a:lstStyle/>
            <a:p>
              <a:endParaRPr/>
            </a:p>
          </p:txBody>
        </p:sp>
        <p:sp>
          <p:nvSpPr>
            <p:cNvPr id="96" name="object 96"/>
            <p:cNvSpPr/>
            <p:nvPr/>
          </p:nvSpPr>
          <p:spPr>
            <a:xfrm>
              <a:off x="2151887" y="3727704"/>
              <a:ext cx="226060" cy="256540"/>
            </a:xfrm>
            <a:custGeom>
              <a:avLst/>
              <a:gdLst/>
              <a:ahLst/>
              <a:cxnLst/>
              <a:rect l="l" t="t" r="r" b="b"/>
              <a:pathLst>
                <a:path w="226060" h="256539">
                  <a:moveTo>
                    <a:pt x="112775" y="0"/>
                  </a:moveTo>
                  <a:lnTo>
                    <a:pt x="68901" y="10054"/>
                  </a:lnTo>
                  <a:lnTo>
                    <a:pt x="33051" y="37480"/>
                  </a:lnTo>
                  <a:lnTo>
                    <a:pt x="8870" y="78170"/>
                  </a:lnTo>
                  <a:lnTo>
                    <a:pt x="0" y="128016"/>
                  </a:lnTo>
                  <a:lnTo>
                    <a:pt x="8870" y="177861"/>
                  </a:lnTo>
                  <a:lnTo>
                    <a:pt x="33051" y="218551"/>
                  </a:lnTo>
                  <a:lnTo>
                    <a:pt x="68901" y="245977"/>
                  </a:lnTo>
                  <a:lnTo>
                    <a:pt x="112775" y="256032"/>
                  </a:lnTo>
                  <a:lnTo>
                    <a:pt x="156650" y="245977"/>
                  </a:lnTo>
                  <a:lnTo>
                    <a:pt x="192500" y="218551"/>
                  </a:lnTo>
                  <a:lnTo>
                    <a:pt x="216681" y="177861"/>
                  </a:lnTo>
                  <a:lnTo>
                    <a:pt x="225551" y="128016"/>
                  </a:lnTo>
                  <a:lnTo>
                    <a:pt x="216681" y="78170"/>
                  </a:lnTo>
                  <a:lnTo>
                    <a:pt x="192500" y="37480"/>
                  </a:lnTo>
                  <a:lnTo>
                    <a:pt x="156650" y="10054"/>
                  </a:lnTo>
                  <a:lnTo>
                    <a:pt x="112775" y="0"/>
                  </a:lnTo>
                  <a:close/>
                </a:path>
              </a:pathLst>
            </a:custGeom>
            <a:solidFill>
              <a:srgbClr val="797979"/>
            </a:solidFill>
          </p:spPr>
          <p:txBody>
            <a:bodyPr wrap="square" lIns="0" tIns="0" rIns="0" bIns="0" rtlCol="0"/>
            <a:lstStyle/>
            <a:p>
              <a:endParaRPr/>
            </a:p>
          </p:txBody>
        </p:sp>
        <p:sp>
          <p:nvSpPr>
            <p:cNvPr id="97" name="object 97"/>
            <p:cNvSpPr/>
            <p:nvPr/>
          </p:nvSpPr>
          <p:spPr>
            <a:xfrm>
              <a:off x="2151887" y="3727704"/>
              <a:ext cx="226060" cy="256540"/>
            </a:xfrm>
            <a:custGeom>
              <a:avLst/>
              <a:gdLst/>
              <a:ahLst/>
              <a:cxnLst/>
              <a:rect l="l" t="t" r="r" b="b"/>
              <a:pathLst>
                <a:path w="226060" h="256539">
                  <a:moveTo>
                    <a:pt x="0" y="128016"/>
                  </a:moveTo>
                  <a:lnTo>
                    <a:pt x="8870" y="78170"/>
                  </a:lnTo>
                  <a:lnTo>
                    <a:pt x="33051" y="37480"/>
                  </a:lnTo>
                  <a:lnTo>
                    <a:pt x="68901" y="10054"/>
                  </a:lnTo>
                  <a:lnTo>
                    <a:pt x="112775" y="0"/>
                  </a:lnTo>
                  <a:lnTo>
                    <a:pt x="156650" y="10054"/>
                  </a:lnTo>
                  <a:lnTo>
                    <a:pt x="192500" y="37480"/>
                  </a:lnTo>
                  <a:lnTo>
                    <a:pt x="216681" y="78170"/>
                  </a:lnTo>
                  <a:lnTo>
                    <a:pt x="225551" y="128016"/>
                  </a:lnTo>
                  <a:lnTo>
                    <a:pt x="216681" y="177861"/>
                  </a:lnTo>
                  <a:lnTo>
                    <a:pt x="192500" y="218551"/>
                  </a:lnTo>
                  <a:lnTo>
                    <a:pt x="156650" y="245977"/>
                  </a:lnTo>
                  <a:lnTo>
                    <a:pt x="112775" y="256032"/>
                  </a:lnTo>
                  <a:lnTo>
                    <a:pt x="68901" y="245977"/>
                  </a:lnTo>
                  <a:lnTo>
                    <a:pt x="33051" y="218551"/>
                  </a:lnTo>
                  <a:lnTo>
                    <a:pt x="8870" y="177861"/>
                  </a:lnTo>
                  <a:lnTo>
                    <a:pt x="0" y="128016"/>
                  </a:lnTo>
                  <a:close/>
                </a:path>
              </a:pathLst>
            </a:custGeom>
            <a:ln w="12191">
              <a:solidFill>
                <a:srgbClr val="777777"/>
              </a:solidFill>
            </a:ln>
          </p:spPr>
          <p:txBody>
            <a:bodyPr wrap="square" lIns="0" tIns="0" rIns="0" bIns="0" rtlCol="0"/>
            <a:lstStyle/>
            <a:p>
              <a:endParaRPr/>
            </a:p>
          </p:txBody>
        </p:sp>
      </p:grpSp>
      <p:sp>
        <p:nvSpPr>
          <p:cNvPr id="98" name="object 98"/>
          <p:cNvSpPr txBox="1"/>
          <p:nvPr/>
        </p:nvSpPr>
        <p:spPr>
          <a:xfrm>
            <a:off x="2192782" y="2980514"/>
            <a:ext cx="14478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S</a:t>
            </a:r>
            <a:endParaRPr sz="1400">
              <a:latin typeface="Arial"/>
              <a:cs typeface="Arial"/>
            </a:endParaRPr>
          </a:p>
        </p:txBody>
      </p:sp>
      <p:grpSp>
        <p:nvGrpSpPr>
          <p:cNvPr id="99" name="object 99"/>
          <p:cNvGrpSpPr/>
          <p:nvPr/>
        </p:nvGrpSpPr>
        <p:grpSpPr>
          <a:xfrm>
            <a:off x="1341119" y="2705813"/>
            <a:ext cx="1729739" cy="901065"/>
            <a:chOff x="1341119" y="3456432"/>
            <a:chExt cx="1729739" cy="901065"/>
          </a:xfrm>
        </p:grpSpPr>
        <p:sp>
          <p:nvSpPr>
            <p:cNvPr id="100" name="object 100"/>
            <p:cNvSpPr/>
            <p:nvPr/>
          </p:nvSpPr>
          <p:spPr>
            <a:xfrm>
              <a:off x="1341119" y="3456432"/>
              <a:ext cx="377951" cy="144779"/>
            </a:xfrm>
            <a:prstGeom prst="rect">
              <a:avLst/>
            </a:prstGeom>
            <a:blipFill>
              <a:blip r:embed="rId8" cstate="print"/>
              <a:stretch>
                <a:fillRect/>
              </a:stretch>
            </a:blipFill>
          </p:spPr>
          <p:txBody>
            <a:bodyPr wrap="square" lIns="0" tIns="0" rIns="0" bIns="0" rtlCol="0"/>
            <a:lstStyle/>
            <a:p>
              <a:endParaRPr/>
            </a:p>
          </p:txBody>
        </p:sp>
        <p:sp>
          <p:nvSpPr>
            <p:cNvPr id="101" name="object 101"/>
            <p:cNvSpPr/>
            <p:nvPr/>
          </p:nvSpPr>
          <p:spPr>
            <a:xfrm>
              <a:off x="1362455" y="3505200"/>
              <a:ext cx="284480" cy="47625"/>
            </a:xfrm>
            <a:custGeom>
              <a:avLst/>
              <a:gdLst/>
              <a:ahLst/>
              <a:cxnLst/>
              <a:rect l="l" t="t" r="r" b="b"/>
              <a:pathLst>
                <a:path w="284480" h="47625">
                  <a:moveTo>
                    <a:pt x="0" y="0"/>
                  </a:moveTo>
                  <a:lnTo>
                    <a:pt x="284352" y="47625"/>
                  </a:lnTo>
                </a:path>
              </a:pathLst>
            </a:custGeom>
            <a:ln w="12191">
              <a:solidFill>
                <a:srgbClr val="777777"/>
              </a:solidFill>
            </a:ln>
          </p:spPr>
          <p:txBody>
            <a:bodyPr wrap="square" lIns="0" tIns="0" rIns="0" bIns="0" rtlCol="0"/>
            <a:lstStyle/>
            <a:p>
              <a:endParaRPr/>
            </a:p>
          </p:txBody>
        </p:sp>
        <p:sp>
          <p:nvSpPr>
            <p:cNvPr id="102" name="object 102"/>
            <p:cNvSpPr/>
            <p:nvPr/>
          </p:nvSpPr>
          <p:spPr>
            <a:xfrm>
              <a:off x="1979675" y="3806952"/>
              <a:ext cx="245363" cy="329184"/>
            </a:xfrm>
            <a:prstGeom prst="rect">
              <a:avLst/>
            </a:prstGeom>
            <a:blipFill>
              <a:blip r:embed="rId31" cstate="print"/>
              <a:stretch>
                <a:fillRect/>
              </a:stretch>
            </a:blipFill>
          </p:spPr>
          <p:txBody>
            <a:bodyPr wrap="square" lIns="0" tIns="0" rIns="0" bIns="0" rtlCol="0"/>
            <a:lstStyle/>
            <a:p>
              <a:endParaRPr/>
            </a:p>
          </p:txBody>
        </p:sp>
        <p:sp>
          <p:nvSpPr>
            <p:cNvPr id="103" name="object 103"/>
            <p:cNvSpPr/>
            <p:nvPr/>
          </p:nvSpPr>
          <p:spPr>
            <a:xfrm>
              <a:off x="2004059" y="3855720"/>
              <a:ext cx="148590" cy="235585"/>
            </a:xfrm>
            <a:custGeom>
              <a:avLst/>
              <a:gdLst/>
              <a:ahLst/>
              <a:cxnLst/>
              <a:rect l="l" t="t" r="r" b="b"/>
              <a:pathLst>
                <a:path w="148589" h="235585">
                  <a:moveTo>
                    <a:pt x="0" y="235203"/>
                  </a:moveTo>
                  <a:lnTo>
                    <a:pt x="148589" y="0"/>
                  </a:lnTo>
                </a:path>
              </a:pathLst>
            </a:custGeom>
            <a:ln w="12192">
              <a:solidFill>
                <a:srgbClr val="777777"/>
              </a:solidFill>
            </a:ln>
          </p:spPr>
          <p:txBody>
            <a:bodyPr wrap="square" lIns="0" tIns="0" rIns="0" bIns="0" rtlCol="0"/>
            <a:lstStyle/>
            <a:p>
              <a:endParaRPr/>
            </a:p>
          </p:txBody>
        </p:sp>
        <p:sp>
          <p:nvSpPr>
            <p:cNvPr id="104" name="object 104"/>
            <p:cNvSpPr/>
            <p:nvPr/>
          </p:nvSpPr>
          <p:spPr>
            <a:xfrm>
              <a:off x="2351531" y="3503676"/>
              <a:ext cx="187451" cy="396240"/>
            </a:xfrm>
            <a:prstGeom prst="rect">
              <a:avLst/>
            </a:prstGeom>
            <a:blipFill>
              <a:blip r:embed="rId32" cstate="print"/>
              <a:stretch>
                <a:fillRect/>
              </a:stretch>
            </a:blipFill>
          </p:spPr>
          <p:txBody>
            <a:bodyPr wrap="square" lIns="0" tIns="0" rIns="0" bIns="0" rtlCol="0"/>
            <a:lstStyle/>
            <a:p>
              <a:endParaRPr/>
            </a:p>
          </p:txBody>
        </p:sp>
        <p:sp>
          <p:nvSpPr>
            <p:cNvPr id="105" name="object 105"/>
            <p:cNvSpPr/>
            <p:nvPr/>
          </p:nvSpPr>
          <p:spPr>
            <a:xfrm>
              <a:off x="2377439" y="3552444"/>
              <a:ext cx="89535" cy="303530"/>
            </a:xfrm>
            <a:custGeom>
              <a:avLst/>
              <a:gdLst/>
              <a:ahLst/>
              <a:cxnLst/>
              <a:rect l="l" t="t" r="r" b="b"/>
              <a:pathLst>
                <a:path w="89535" h="303529">
                  <a:moveTo>
                    <a:pt x="0" y="303021"/>
                  </a:moveTo>
                  <a:lnTo>
                    <a:pt x="89535" y="0"/>
                  </a:lnTo>
                </a:path>
              </a:pathLst>
            </a:custGeom>
            <a:ln w="12191">
              <a:solidFill>
                <a:srgbClr val="777777"/>
              </a:solidFill>
            </a:ln>
          </p:spPr>
          <p:txBody>
            <a:bodyPr wrap="square" lIns="0" tIns="0" rIns="0" bIns="0" rtlCol="0"/>
            <a:lstStyle/>
            <a:p>
              <a:endParaRPr/>
            </a:p>
          </p:txBody>
        </p:sp>
        <p:sp>
          <p:nvSpPr>
            <p:cNvPr id="106" name="object 106"/>
            <p:cNvSpPr/>
            <p:nvPr/>
          </p:nvSpPr>
          <p:spPr>
            <a:xfrm>
              <a:off x="2715811" y="3942431"/>
              <a:ext cx="303188" cy="326370"/>
            </a:xfrm>
            <a:prstGeom prst="rect">
              <a:avLst/>
            </a:prstGeom>
            <a:blipFill>
              <a:blip r:embed="rId12" cstate="print"/>
              <a:stretch>
                <a:fillRect/>
              </a:stretch>
            </a:blipFill>
          </p:spPr>
          <p:txBody>
            <a:bodyPr wrap="square" lIns="0" tIns="0" rIns="0" bIns="0" rtlCol="0"/>
            <a:lstStyle/>
            <a:p>
              <a:endParaRPr/>
            </a:p>
          </p:txBody>
        </p:sp>
        <p:sp>
          <p:nvSpPr>
            <p:cNvPr id="107" name="object 107"/>
            <p:cNvSpPr/>
            <p:nvPr/>
          </p:nvSpPr>
          <p:spPr>
            <a:xfrm>
              <a:off x="2663952" y="3898392"/>
              <a:ext cx="406907" cy="458724"/>
            </a:xfrm>
            <a:prstGeom prst="rect">
              <a:avLst/>
            </a:prstGeom>
            <a:blipFill>
              <a:blip r:embed="rId28" cstate="print"/>
              <a:stretch>
                <a:fillRect/>
              </a:stretch>
            </a:blipFill>
          </p:spPr>
          <p:txBody>
            <a:bodyPr wrap="square" lIns="0" tIns="0" rIns="0" bIns="0" rtlCol="0"/>
            <a:lstStyle/>
            <a:p>
              <a:endParaRPr/>
            </a:p>
          </p:txBody>
        </p:sp>
        <p:sp>
          <p:nvSpPr>
            <p:cNvPr id="108" name="object 108"/>
            <p:cNvSpPr/>
            <p:nvPr/>
          </p:nvSpPr>
          <p:spPr>
            <a:xfrm>
              <a:off x="2732531" y="3973068"/>
              <a:ext cx="224154" cy="256540"/>
            </a:xfrm>
            <a:custGeom>
              <a:avLst/>
              <a:gdLst/>
              <a:ahLst/>
              <a:cxnLst/>
              <a:rect l="l" t="t" r="r" b="b"/>
              <a:pathLst>
                <a:path w="224155" h="256539">
                  <a:moveTo>
                    <a:pt x="112013" y="0"/>
                  </a:moveTo>
                  <a:lnTo>
                    <a:pt x="68419" y="10054"/>
                  </a:lnTo>
                  <a:lnTo>
                    <a:pt x="32813" y="37480"/>
                  </a:lnTo>
                  <a:lnTo>
                    <a:pt x="8804" y="78170"/>
                  </a:lnTo>
                  <a:lnTo>
                    <a:pt x="0" y="128015"/>
                  </a:lnTo>
                  <a:lnTo>
                    <a:pt x="8804" y="177861"/>
                  </a:lnTo>
                  <a:lnTo>
                    <a:pt x="32813" y="218551"/>
                  </a:lnTo>
                  <a:lnTo>
                    <a:pt x="68419" y="245977"/>
                  </a:lnTo>
                  <a:lnTo>
                    <a:pt x="112013" y="256031"/>
                  </a:lnTo>
                  <a:lnTo>
                    <a:pt x="155608" y="245977"/>
                  </a:lnTo>
                  <a:lnTo>
                    <a:pt x="191214" y="218551"/>
                  </a:lnTo>
                  <a:lnTo>
                    <a:pt x="215223" y="177861"/>
                  </a:lnTo>
                  <a:lnTo>
                    <a:pt x="224028" y="128015"/>
                  </a:lnTo>
                  <a:lnTo>
                    <a:pt x="215223" y="78170"/>
                  </a:lnTo>
                  <a:lnTo>
                    <a:pt x="191214" y="37480"/>
                  </a:lnTo>
                  <a:lnTo>
                    <a:pt x="155608" y="10054"/>
                  </a:lnTo>
                  <a:lnTo>
                    <a:pt x="112013" y="0"/>
                  </a:lnTo>
                  <a:close/>
                </a:path>
              </a:pathLst>
            </a:custGeom>
            <a:solidFill>
              <a:srgbClr val="797979"/>
            </a:solidFill>
          </p:spPr>
          <p:txBody>
            <a:bodyPr wrap="square" lIns="0" tIns="0" rIns="0" bIns="0" rtlCol="0"/>
            <a:lstStyle/>
            <a:p>
              <a:endParaRPr/>
            </a:p>
          </p:txBody>
        </p:sp>
        <p:sp>
          <p:nvSpPr>
            <p:cNvPr id="109" name="object 109"/>
            <p:cNvSpPr/>
            <p:nvPr/>
          </p:nvSpPr>
          <p:spPr>
            <a:xfrm>
              <a:off x="2732531" y="3973068"/>
              <a:ext cx="224154" cy="256540"/>
            </a:xfrm>
            <a:custGeom>
              <a:avLst/>
              <a:gdLst/>
              <a:ahLst/>
              <a:cxnLst/>
              <a:rect l="l" t="t" r="r" b="b"/>
              <a:pathLst>
                <a:path w="224155" h="256539">
                  <a:moveTo>
                    <a:pt x="0" y="128015"/>
                  </a:moveTo>
                  <a:lnTo>
                    <a:pt x="8804" y="78170"/>
                  </a:lnTo>
                  <a:lnTo>
                    <a:pt x="32813" y="37480"/>
                  </a:lnTo>
                  <a:lnTo>
                    <a:pt x="68419" y="10054"/>
                  </a:lnTo>
                  <a:lnTo>
                    <a:pt x="112013" y="0"/>
                  </a:lnTo>
                  <a:lnTo>
                    <a:pt x="155608" y="10054"/>
                  </a:lnTo>
                  <a:lnTo>
                    <a:pt x="191214" y="37480"/>
                  </a:lnTo>
                  <a:lnTo>
                    <a:pt x="215223" y="78170"/>
                  </a:lnTo>
                  <a:lnTo>
                    <a:pt x="224028" y="128015"/>
                  </a:lnTo>
                  <a:lnTo>
                    <a:pt x="215223" y="177861"/>
                  </a:lnTo>
                  <a:lnTo>
                    <a:pt x="191214" y="218551"/>
                  </a:lnTo>
                  <a:lnTo>
                    <a:pt x="155608" y="245977"/>
                  </a:lnTo>
                  <a:lnTo>
                    <a:pt x="112013" y="256031"/>
                  </a:lnTo>
                  <a:lnTo>
                    <a:pt x="68419" y="245977"/>
                  </a:lnTo>
                  <a:lnTo>
                    <a:pt x="32813" y="218551"/>
                  </a:lnTo>
                  <a:lnTo>
                    <a:pt x="8804" y="177861"/>
                  </a:lnTo>
                  <a:lnTo>
                    <a:pt x="0" y="128015"/>
                  </a:lnTo>
                  <a:close/>
                </a:path>
              </a:pathLst>
            </a:custGeom>
            <a:ln w="12191">
              <a:solidFill>
                <a:srgbClr val="777777"/>
              </a:solidFill>
            </a:ln>
          </p:spPr>
          <p:txBody>
            <a:bodyPr wrap="square" lIns="0" tIns="0" rIns="0" bIns="0" rtlCol="0"/>
            <a:lstStyle/>
            <a:p>
              <a:endParaRPr/>
            </a:p>
          </p:txBody>
        </p:sp>
      </p:grpSp>
      <p:sp>
        <p:nvSpPr>
          <p:cNvPr id="110" name="object 110"/>
          <p:cNvSpPr txBox="1"/>
          <p:nvPr/>
        </p:nvSpPr>
        <p:spPr>
          <a:xfrm>
            <a:off x="2778632" y="3226258"/>
            <a:ext cx="13462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T</a:t>
            </a:r>
            <a:endParaRPr sz="1400">
              <a:latin typeface="Arial"/>
              <a:cs typeface="Arial"/>
            </a:endParaRPr>
          </a:p>
        </p:txBody>
      </p:sp>
      <p:grpSp>
        <p:nvGrpSpPr>
          <p:cNvPr id="111" name="object 111"/>
          <p:cNvGrpSpPr/>
          <p:nvPr/>
        </p:nvGrpSpPr>
        <p:grpSpPr>
          <a:xfrm>
            <a:off x="2938272" y="2684477"/>
            <a:ext cx="437515" cy="459105"/>
            <a:chOff x="2938272" y="3435096"/>
            <a:chExt cx="437515" cy="459105"/>
          </a:xfrm>
        </p:grpSpPr>
        <p:sp>
          <p:nvSpPr>
            <p:cNvPr id="112" name="object 112"/>
            <p:cNvSpPr/>
            <p:nvPr/>
          </p:nvSpPr>
          <p:spPr>
            <a:xfrm>
              <a:off x="3003891" y="3480581"/>
              <a:ext cx="304625" cy="324963"/>
            </a:xfrm>
            <a:prstGeom prst="rect">
              <a:avLst/>
            </a:prstGeom>
            <a:blipFill>
              <a:blip r:embed="rId2" cstate="print"/>
              <a:stretch>
                <a:fillRect/>
              </a:stretch>
            </a:blipFill>
          </p:spPr>
          <p:txBody>
            <a:bodyPr wrap="square" lIns="0" tIns="0" rIns="0" bIns="0" rtlCol="0"/>
            <a:lstStyle/>
            <a:p>
              <a:endParaRPr/>
            </a:p>
          </p:txBody>
        </p:sp>
        <p:sp>
          <p:nvSpPr>
            <p:cNvPr id="113" name="object 113"/>
            <p:cNvSpPr/>
            <p:nvPr/>
          </p:nvSpPr>
          <p:spPr>
            <a:xfrm>
              <a:off x="2938272" y="3435096"/>
              <a:ext cx="437388" cy="458723"/>
            </a:xfrm>
            <a:prstGeom prst="rect">
              <a:avLst/>
            </a:prstGeom>
            <a:blipFill>
              <a:blip r:embed="rId33" cstate="print"/>
              <a:stretch>
                <a:fillRect/>
              </a:stretch>
            </a:blipFill>
          </p:spPr>
          <p:txBody>
            <a:bodyPr wrap="square" lIns="0" tIns="0" rIns="0" bIns="0" rtlCol="0"/>
            <a:lstStyle/>
            <a:p>
              <a:endParaRPr/>
            </a:p>
          </p:txBody>
        </p:sp>
        <p:sp>
          <p:nvSpPr>
            <p:cNvPr id="114" name="object 114"/>
            <p:cNvSpPr/>
            <p:nvPr/>
          </p:nvSpPr>
          <p:spPr>
            <a:xfrm>
              <a:off x="3020568" y="3511296"/>
              <a:ext cx="226060" cy="254635"/>
            </a:xfrm>
            <a:custGeom>
              <a:avLst/>
              <a:gdLst/>
              <a:ahLst/>
              <a:cxnLst/>
              <a:rect l="l" t="t" r="r" b="b"/>
              <a:pathLst>
                <a:path w="226060" h="254635">
                  <a:moveTo>
                    <a:pt x="112775" y="0"/>
                  </a:moveTo>
                  <a:lnTo>
                    <a:pt x="68901" y="10007"/>
                  </a:lnTo>
                  <a:lnTo>
                    <a:pt x="33051" y="37290"/>
                  </a:lnTo>
                  <a:lnTo>
                    <a:pt x="8870" y="77741"/>
                  </a:lnTo>
                  <a:lnTo>
                    <a:pt x="0" y="127253"/>
                  </a:lnTo>
                  <a:lnTo>
                    <a:pt x="8870" y="176766"/>
                  </a:lnTo>
                  <a:lnTo>
                    <a:pt x="33051" y="217217"/>
                  </a:lnTo>
                  <a:lnTo>
                    <a:pt x="68901" y="244500"/>
                  </a:lnTo>
                  <a:lnTo>
                    <a:pt x="112775" y="254507"/>
                  </a:lnTo>
                  <a:lnTo>
                    <a:pt x="156650" y="244500"/>
                  </a:lnTo>
                  <a:lnTo>
                    <a:pt x="192500" y="217217"/>
                  </a:lnTo>
                  <a:lnTo>
                    <a:pt x="216681" y="176766"/>
                  </a:lnTo>
                  <a:lnTo>
                    <a:pt x="225551" y="127253"/>
                  </a:lnTo>
                  <a:lnTo>
                    <a:pt x="216681" y="77741"/>
                  </a:lnTo>
                  <a:lnTo>
                    <a:pt x="192500" y="37290"/>
                  </a:lnTo>
                  <a:lnTo>
                    <a:pt x="156650" y="10007"/>
                  </a:lnTo>
                  <a:lnTo>
                    <a:pt x="112775" y="0"/>
                  </a:lnTo>
                  <a:close/>
                </a:path>
              </a:pathLst>
            </a:custGeom>
            <a:solidFill>
              <a:srgbClr val="797979"/>
            </a:solidFill>
          </p:spPr>
          <p:txBody>
            <a:bodyPr wrap="square" lIns="0" tIns="0" rIns="0" bIns="0" rtlCol="0"/>
            <a:lstStyle/>
            <a:p>
              <a:endParaRPr/>
            </a:p>
          </p:txBody>
        </p:sp>
        <p:sp>
          <p:nvSpPr>
            <p:cNvPr id="115" name="object 115"/>
            <p:cNvSpPr/>
            <p:nvPr/>
          </p:nvSpPr>
          <p:spPr>
            <a:xfrm>
              <a:off x="3020568" y="3511296"/>
              <a:ext cx="226060" cy="254635"/>
            </a:xfrm>
            <a:custGeom>
              <a:avLst/>
              <a:gdLst/>
              <a:ahLst/>
              <a:cxnLst/>
              <a:rect l="l" t="t" r="r" b="b"/>
              <a:pathLst>
                <a:path w="226060" h="254635">
                  <a:moveTo>
                    <a:pt x="0" y="127253"/>
                  </a:moveTo>
                  <a:lnTo>
                    <a:pt x="8870" y="77741"/>
                  </a:lnTo>
                  <a:lnTo>
                    <a:pt x="33051" y="37290"/>
                  </a:lnTo>
                  <a:lnTo>
                    <a:pt x="68901" y="10007"/>
                  </a:lnTo>
                  <a:lnTo>
                    <a:pt x="112775" y="0"/>
                  </a:lnTo>
                  <a:lnTo>
                    <a:pt x="156650" y="10007"/>
                  </a:lnTo>
                  <a:lnTo>
                    <a:pt x="192500" y="37290"/>
                  </a:lnTo>
                  <a:lnTo>
                    <a:pt x="216681" y="77741"/>
                  </a:lnTo>
                  <a:lnTo>
                    <a:pt x="225551" y="127253"/>
                  </a:lnTo>
                  <a:lnTo>
                    <a:pt x="216681" y="176766"/>
                  </a:lnTo>
                  <a:lnTo>
                    <a:pt x="192500" y="217217"/>
                  </a:lnTo>
                  <a:lnTo>
                    <a:pt x="156650" y="244500"/>
                  </a:lnTo>
                  <a:lnTo>
                    <a:pt x="112775" y="254507"/>
                  </a:lnTo>
                  <a:lnTo>
                    <a:pt x="68901" y="244500"/>
                  </a:lnTo>
                  <a:lnTo>
                    <a:pt x="33051" y="217217"/>
                  </a:lnTo>
                  <a:lnTo>
                    <a:pt x="8870" y="176766"/>
                  </a:lnTo>
                  <a:lnTo>
                    <a:pt x="0" y="127253"/>
                  </a:lnTo>
                  <a:close/>
                </a:path>
              </a:pathLst>
            </a:custGeom>
            <a:ln w="12192">
              <a:solidFill>
                <a:srgbClr val="777777"/>
              </a:solidFill>
            </a:ln>
          </p:spPr>
          <p:txBody>
            <a:bodyPr wrap="square" lIns="0" tIns="0" rIns="0" bIns="0" rtlCol="0"/>
            <a:lstStyle/>
            <a:p>
              <a:endParaRPr/>
            </a:p>
          </p:txBody>
        </p:sp>
      </p:grpSp>
      <p:sp>
        <p:nvSpPr>
          <p:cNvPr id="116" name="object 116"/>
          <p:cNvSpPr txBox="1"/>
          <p:nvPr/>
        </p:nvSpPr>
        <p:spPr>
          <a:xfrm>
            <a:off x="3052952" y="2762963"/>
            <a:ext cx="164465"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G</a:t>
            </a:r>
            <a:endParaRPr sz="1400">
              <a:latin typeface="Arial"/>
              <a:cs typeface="Arial"/>
            </a:endParaRPr>
          </a:p>
        </p:txBody>
      </p:sp>
      <p:grpSp>
        <p:nvGrpSpPr>
          <p:cNvPr id="117" name="object 117"/>
          <p:cNvGrpSpPr/>
          <p:nvPr/>
        </p:nvGrpSpPr>
        <p:grpSpPr>
          <a:xfrm>
            <a:off x="1930907" y="2237945"/>
            <a:ext cx="417830" cy="459105"/>
            <a:chOff x="1930907" y="2988564"/>
            <a:chExt cx="417830" cy="459105"/>
          </a:xfrm>
        </p:grpSpPr>
        <p:sp>
          <p:nvSpPr>
            <p:cNvPr id="118" name="object 118"/>
            <p:cNvSpPr/>
            <p:nvPr/>
          </p:nvSpPr>
          <p:spPr>
            <a:xfrm>
              <a:off x="1978151" y="3014472"/>
              <a:ext cx="321563" cy="353567"/>
            </a:xfrm>
            <a:prstGeom prst="rect">
              <a:avLst/>
            </a:prstGeom>
            <a:blipFill>
              <a:blip r:embed="rId34" cstate="print"/>
              <a:stretch>
                <a:fillRect/>
              </a:stretch>
            </a:blipFill>
          </p:spPr>
          <p:txBody>
            <a:bodyPr wrap="square" lIns="0" tIns="0" rIns="0" bIns="0" rtlCol="0"/>
            <a:lstStyle/>
            <a:p>
              <a:endParaRPr/>
            </a:p>
          </p:txBody>
        </p:sp>
        <p:sp>
          <p:nvSpPr>
            <p:cNvPr id="119" name="object 119"/>
            <p:cNvSpPr/>
            <p:nvPr/>
          </p:nvSpPr>
          <p:spPr>
            <a:xfrm>
              <a:off x="1930907" y="2988564"/>
              <a:ext cx="417575" cy="458724"/>
            </a:xfrm>
            <a:prstGeom prst="rect">
              <a:avLst/>
            </a:prstGeom>
            <a:blipFill>
              <a:blip r:embed="rId35" cstate="print"/>
              <a:stretch>
                <a:fillRect/>
              </a:stretch>
            </a:blipFill>
          </p:spPr>
          <p:txBody>
            <a:bodyPr wrap="square" lIns="0" tIns="0" rIns="0" bIns="0" rtlCol="0"/>
            <a:lstStyle/>
            <a:p>
              <a:endParaRPr/>
            </a:p>
          </p:txBody>
        </p:sp>
        <p:sp>
          <p:nvSpPr>
            <p:cNvPr id="120" name="object 120"/>
            <p:cNvSpPr/>
            <p:nvPr/>
          </p:nvSpPr>
          <p:spPr>
            <a:xfrm>
              <a:off x="2004059" y="3063240"/>
              <a:ext cx="224154" cy="256540"/>
            </a:xfrm>
            <a:custGeom>
              <a:avLst/>
              <a:gdLst/>
              <a:ahLst/>
              <a:cxnLst/>
              <a:rect l="l" t="t" r="r" b="b"/>
              <a:pathLst>
                <a:path w="224155" h="256539">
                  <a:moveTo>
                    <a:pt x="112013" y="0"/>
                  </a:moveTo>
                  <a:lnTo>
                    <a:pt x="68419" y="10054"/>
                  </a:lnTo>
                  <a:lnTo>
                    <a:pt x="32813" y="37480"/>
                  </a:lnTo>
                  <a:lnTo>
                    <a:pt x="8804" y="78170"/>
                  </a:lnTo>
                  <a:lnTo>
                    <a:pt x="0" y="128015"/>
                  </a:lnTo>
                  <a:lnTo>
                    <a:pt x="8804" y="177861"/>
                  </a:lnTo>
                  <a:lnTo>
                    <a:pt x="32813" y="218551"/>
                  </a:lnTo>
                  <a:lnTo>
                    <a:pt x="68419" y="245977"/>
                  </a:lnTo>
                  <a:lnTo>
                    <a:pt x="112013" y="256032"/>
                  </a:lnTo>
                  <a:lnTo>
                    <a:pt x="155608" y="245977"/>
                  </a:lnTo>
                  <a:lnTo>
                    <a:pt x="191214" y="218551"/>
                  </a:lnTo>
                  <a:lnTo>
                    <a:pt x="215223" y="177861"/>
                  </a:lnTo>
                  <a:lnTo>
                    <a:pt x="224027" y="128015"/>
                  </a:lnTo>
                  <a:lnTo>
                    <a:pt x="215223" y="78170"/>
                  </a:lnTo>
                  <a:lnTo>
                    <a:pt x="191214" y="37480"/>
                  </a:lnTo>
                  <a:lnTo>
                    <a:pt x="155608" y="10054"/>
                  </a:lnTo>
                  <a:lnTo>
                    <a:pt x="112013" y="0"/>
                  </a:lnTo>
                  <a:close/>
                </a:path>
              </a:pathLst>
            </a:custGeom>
            <a:solidFill>
              <a:srgbClr val="797979"/>
            </a:solidFill>
          </p:spPr>
          <p:txBody>
            <a:bodyPr wrap="square" lIns="0" tIns="0" rIns="0" bIns="0" rtlCol="0"/>
            <a:lstStyle/>
            <a:p>
              <a:endParaRPr/>
            </a:p>
          </p:txBody>
        </p:sp>
        <p:sp>
          <p:nvSpPr>
            <p:cNvPr id="121" name="object 121"/>
            <p:cNvSpPr/>
            <p:nvPr/>
          </p:nvSpPr>
          <p:spPr>
            <a:xfrm>
              <a:off x="2004059" y="3063240"/>
              <a:ext cx="224154" cy="256540"/>
            </a:xfrm>
            <a:custGeom>
              <a:avLst/>
              <a:gdLst/>
              <a:ahLst/>
              <a:cxnLst/>
              <a:rect l="l" t="t" r="r" b="b"/>
              <a:pathLst>
                <a:path w="224155" h="256539">
                  <a:moveTo>
                    <a:pt x="0" y="128015"/>
                  </a:moveTo>
                  <a:lnTo>
                    <a:pt x="8804" y="78170"/>
                  </a:lnTo>
                  <a:lnTo>
                    <a:pt x="32813" y="37480"/>
                  </a:lnTo>
                  <a:lnTo>
                    <a:pt x="68419" y="10054"/>
                  </a:lnTo>
                  <a:lnTo>
                    <a:pt x="112013" y="0"/>
                  </a:lnTo>
                  <a:lnTo>
                    <a:pt x="155608" y="10054"/>
                  </a:lnTo>
                  <a:lnTo>
                    <a:pt x="191214" y="37480"/>
                  </a:lnTo>
                  <a:lnTo>
                    <a:pt x="215223" y="78170"/>
                  </a:lnTo>
                  <a:lnTo>
                    <a:pt x="224027" y="128015"/>
                  </a:lnTo>
                  <a:lnTo>
                    <a:pt x="215223" y="177861"/>
                  </a:lnTo>
                  <a:lnTo>
                    <a:pt x="191214" y="218551"/>
                  </a:lnTo>
                  <a:lnTo>
                    <a:pt x="155608" y="245977"/>
                  </a:lnTo>
                  <a:lnTo>
                    <a:pt x="112013" y="256032"/>
                  </a:lnTo>
                  <a:lnTo>
                    <a:pt x="68419" y="245977"/>
                  </a:lnTo>
                  <a:lnTo>
                    <a:pt x="32813" y="218551"/>
                  </a:lnTo>
                  <a:lnTo>
                    <a:pt x="8804" y="177861"/>
                  </a:lnTo>
                  <a:lnTo>
                    <a:pt x="0" y="128015"/>
                  </a:lnTo>
                  <a:close/>
                </a:path>
              </a:pathLst>
            </a:custGeom>
            <a:ln w="12192">
              <a:solidFill>
                <a:srgbClr val="777777"/>
              </a:solidFill>
            </a:ln>
          </p:spPr>
          <p:txBody>
            <a:bodyPr wrap="square" lIns="0" tIns="0" rIns="0" bIns="0" rtlCol="0"/>
            <a:lstStyle/>
            <a:p>
              <a:endParaRPr/>
            </a:p>
          </p:txBody>
        </p:sp>
      </p:grpSp>
      <p:sp>
        <p:nvSpPr>
          <p:cNvPr id="122" name="object 122"/>
          <p:cNvSpPr txBox="1"/>
          <p:nvPr/>
        </p:nvSpPr>
        <p:spPr>
          <a:xfrm>
            <a:off x="2044445" y="2316050"/>
            <a:ext cx="144780"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S</a:t>
            </a:r>
            <a:endParaRPr sz="1400">
              <a:latin typeface="Arial"/>
              <a:cs typeface="Arial"/>
            </a:endParaRPr>
          </a:p>
        </p:txBody>
      </p:sp>
      <p:grpSp>
        <p:nvGrpSpPr>
          <p:cNvPr id="123" name="object 123"/>
          <p:cNvGrpSpPr/>
          <p:nvPr/>
        </p:nvGrpSpPr>
        <p:grpSpPr>
          <a:xfrm>
            <a:off x="1734311" y="2391869"/>
            <a:ext cx="1391920" cy="1087120"/>
            <a:chOff x="1734311" y="3142488"/>
            <a:chExt cx="1391920" cy="1087120"/>
          </a:xfrm>
        </p:grpSpPr>
        <p:sp>
          <p:nvSpPr>
            <p:cNvPr id="124" name="object 124"/>
            <p:cNvSpPr/>
            <p:nvPr/>
          </p:nvSpPr>
          <p:spPr>
            <a:xfrm>
              <a:off x="2554223" y="3633216"/>
              <a:ext cx="362712" cy="388619"/>
            </a:xfrm>
            <a:prstGeom prst="rect">
              <a:avLst/>
            </a:prstGeom>
            <a:blipFill>
              <a:blip r:embed="rId36" cstate="print"/>
              <a:stretch>
                <a:fillRect/>
              </a:stretch>
            </a:blipFill>
          </p:spPr>
          <p:txBody>
            <a:bodyPr wrap="square" lIns="0" tIns="0" rIns="0" bIns="0" rtlCol="0"/>
            <a:lstStyle/>
            <a:p>
              <a:endParaRPr/>
            </a:p>
          </p:txBody>
        </p:sp>
        <p:sp>
          <p:nvSpPr>
            <p:cNvPr id="125" name="object 125"/>
            <p:cNvSpPr/>
            <p:nvPr/>
          </p:nvSpPr>
          <p:spPr>
            <a:xfrm>
              <a:off x="2578608" y="3680460"/>
              <a:ext cx="267335" cy="293370"/>
            </a:xfrm>
            <a:custGeom>
              <a:avLst/>
              <a:gdLst/>
              <a:ahLst/>
              <a:cxnLst/>
              <a:rect l="l" t="t" r="r" b="b"/>
              <a:pathLst>
                <a:path w="267335" h="293370">
                  <a:moveTo>
                    <a:pt x="0" y="0"/>
                  </a:moveTo>
                  <a:lnTo>
                    <a:pt x="266954" y="292988"/>
                  </a:lnTo>
                </a:path>
              </a:pathLst>
            </a:custGeom>
            <a:ln w="12191">
              <a:solidFill>
                <a:srgbClr val="777777"/>
              </a:solidFill>
            </a:ln>
          </p:spPr>
          <p:txBody>
            <a:bodyPr wrap="square" lIns="0" tIns="0" rIns="0" bIns="0" rtlCol="0"/>
            <a:lstStyle/>
            <a:p>
              <a:endParaRPr/>
            </a:p>
          </p:txBody>
        </p:sp>
        <p:sp>
          <p:nvSpPr>
            <p:cNvPr id="126" name="object 126"/>
            <p:cNvSpPr/>
            <p:nvPr/>
          </p:nvSpPr>
          <p:spPr>
            <a:xfrm>
              <a:off x="2898647" y="3678936"/>
              <a:ext cx="227075" cy="376427"/>
            </a:xfrm>
            <a:prstGeom prst="rect">
              <a:avLst/>
            </a:prstGeom>
            <a:blipFill>
              <a:blip r:embed="rId37" cstate="print"/>
              <a:stretch>
                <a:fillRect/>
              </a:stretch>
            </a:blipFill>
          </p:spPr>
          <p:txBody>
            <a:bodyPr wrap="square" lIns="0" tIns="0" rIns="0" bIns="0" rtlCol="0"/>
            <a:lstStyle/>
            <a:p>
              <a:endParaRPr/>
            </a:p>
          </p:txBody>
        </p:sp>
        <p:sp>
          <p:nvSpPr>
            <p:cNvPr id="127" name="object 127"/>
            <p:cNvSpPr/>
            <p:nvPr/>
          </p:nvSpPr>
          <p:spPr>
            <a:xfrm>
              <a:off x="2924555" y="3727704"/>
              <a:ext cx="130175" cy="283210"/>
            </a:xfrm>
            <a:custGeom>
              <a:avLst/>
              <a:gdLst/>
              <a:ahLst/>
              <a:cxnLst/>
              <a:rect l="l" t="t" r="r" b="b"/>
              <a:pathLst>
                <a:path w="130175" h="283210">
                  <a:moveTo>
                    <a:pt x="0" y="282829"/>
                  </a:moveTo>
                  <a:lnTo>
                    <a:pt x="129920" y="0"/>
                  </a:lnTo>
                </a:path>
              </a:pathLst>
            </a:custGeom>
            <a:ln w="12192">
              <a:solidFill>
                <a:srgbClr val="777777"/>
              </a:solidFill>
            </a:ln>
          </p:spPr>
          <p:txBody>
            <a:bodyPr wrap="square" lIns="0" tIns="0" rIns="0" bIns="0" rtlCol="0"/>
            <a:lstStyle/>
            <a:p>
              <a:endParaRPr/>
            </a:p>
          </p:txBody>
        </p:sp>
        <p:sp>
          <p:nvSpPr>
            <p:cNvPr id="128" name="object 128"/>
            <p:cNvSpPr/>
            <p:nvPr/>
          </p:nvSpPr>
          <p:spPr>
            <a:xfrm>
              <a:off x="2202179" y="3142488"/>
              <a:ext cx="918971" cy="454151"/>
            </a:xfrm>
            <a:prstGeom prst="rect">
              <a:avLst/>
            </a:prstGeom>
            <a:blipFill>
              <a:blip r:embed="rId38" cstate="print"/>
              <a:stretch>
                <a:fillRect/>
              </a:stretch>
            </a:blipFill>
          </p:spPr>
          <p:txBody>
            <a:bodyPr wrap="square" lIns="0" tIns="0" rIns="0" bIns="0" rtlCol="0"/>
            <a:lstStyle/>
            <a:p>
              <a:endParaRPr/>
            </a:p>
          </p:txBody>
        </p:sp>
        <p:sp>
          <p:nvSpPr>
            <p:cNvPr id="129" name="object 129"/>
            <p:cNvSpPr/>
            <p:nvPr/>
          </p:nvSpPr>
          <p:spPr>
            <a:xfrm>
              <a:off x="2228087" y="3191256"/>
              <a:ext cx="825500" cy="356870"/>
            </a:xfrm>
            <a:custGeom>
              <a:avLst/>
              <a:gdLst/>
              <a:ahLst/>
              <a:cxnLst/>
              <a:rect l="l" t="t" r="r" b="b"/>
              <a:pathLst>
                <a:path w="825500" h="356870">
                  <a:moveTo>
                    <a:pt x="825500" y="356489"/>
                  </a:moveTo>
                  <a:lnTo>
                    <a:pt x="0" y="0"/>
                  </a:lnTo>
                </a:path>
              </a:pathLst>
            </a:custGeom>
            <a:ln w="12192">
              <a:solidFill>
                <a:srgbClr val="777777"/>
              </a:solidFill>
            </a:ln>
          </p:spPr>
          <p:txBody>
            <a:bodyPr wrap="square" lIns="0" tIns="0" rIns="0" bIns="0" rtlCol="0"/>
            <a:lstStyle/>
            <a:p>
              <a:endParaRPr/>
            </a:p>
          </p:txBody>
        </p:sp>
        <p:sp>
          <p:nvSpPr>
            <p:cNvPr id="130" name="object 130"/>
            <p:cNvSpPr/>
            <p:nvPr/>
          </p:nvSpPr>
          <p:spPr>
            <a:xfrm>
              <a:off x="1851659" y="3413760"/>
              <a:ext cx="719327" cy="187451"/>
            </a:xfrm>
            <a:prstGeom prst="rect">
              <a:avLst/>
            </a:prstGeom>
            <a:blipFill>
              <a:blip r:embed="rId39" cstate="print"/>
              <a:stretch>
                <a:fillRect/>
              </a:stretch>
            </a:blipFill>
          </p:spPr>
          <p:txBody>
            <a:bodyPr wrap="square" lIns="0" tIns="0" rIns="0" bIns="0" rtlCol="0"/>
            <a:lstStyle/>
            <a:p>
              <a:endParaRPr/>
            </a:p>
          </p:txBody>
        </p:sp>
        <p:sp>
          <p:nvSpPr>
            <p:cNvPr id="131" name="object 131"/>
            <p:cNvSpPr/>
            <p:nvPr/>
          </p:nvSpPr>
          <p:spPr>
            <a:xfrm>
              <a:off x="1871471" y="3462528"/>
              <a:ext cx="628015" cy="90170"/>
            </a:xfrm>
            <a:custGeom>
              <a:avLst/>
              <a:gdLst/>
              <a:ahLst/>
              <a:cxnLst/>
              <a:rect l="l" t="t" r="r" b="b"/>
              <a:pathLst>
                <a:path w="628014" h="90170">
                  <a:moveTo>
                    <a:pt x="0" y="90043"/>
                  </a:moveTo>
                  <a:lnTo>
                    <a:pt x="627633" y="0"/>
                  </a:lnTo>
                </a:path>
              </a:pathLst>
            </a:custGeom>
            <a:ln w="12192">
              <a:solidFill>
                <a:srgbClr val="777777"/>
              </a:solidFill>
            </a:ln>
          </p:spPr>
          <p:txBody>
            <a:bodyPr wrap="square" lIns="0" tIns="0" rIns="0" bIns="0" rtlCol="0"/>
            <a:lstStyle/>
            <a:p>
              <a:endParaRPr/>
            </a:p>
          </p:txBody>
        </p:sp>
        <p:sp>
          <p:nvSpPr>
            <p:cNvPr id="132" name="object 132"/>
            <p:cNvSpPr/>
            <p:nvPr/>
          </p:nvSpPr>
          <p:spPr>
            <a:xfrm>
              <a:off x="1734311" y="3634740"/>
              <a:ext cx="228600" cy="377951"/>
            </a:xfrm>
            <a:prstGeom prst="rect">
              <a:avLst/>
            </a:prstGeom>
            <a:blipFill>
              <a:blip r:embed="rId21" cstate="print"/>
              <a:stretch>
                <a:fillRect/>
              </a:stretch>
            </a:blipFill>
          </p:spPr>
          <p:txBody>
            <a:bodyPr wrap="square" lIns="0" tIns="0" rIns="0" bIns="0" rtlCol="0"/>
            <a:lstStyle/>
            <a:p>
              <a:endParaRPr/>
            </a:p>
          </p:txBody>
        </p:sp>
        <p:sp>
          <p:nvSpPr>
            <p:cNvPr id="133" name="object 133"/>
            <p:cNvSpPr/>
            <p:nvPr/>
          </p:nvSpPr>
          <p:spPr>
            <a:xfrm>
              <a:off x="1760219" y="3680460"/>
              <a:ext cx="131445" cy="283210"/>
            </a:xfrm>
            <a:custGeom>
              <a:avLst/>
              <a:gdLst/>
              <a:ahLst/>
              <a:cxnLst/>
              <a:rect l="l" t="t" r="r" b="b"/>
              <a:pathLst>
                <a:path w="131444" h="283210">
                  <a:moveTo>
                    <a:pt x="0" y="0"/>
                  </a:moveTo>
                  <a:lnTo>
                    <a:pt x="131318" y="282828"/>
                  </a:lnTo>
                </a:path>
              </a:pathLst>
            </a:custGeom>
            <a:ln w="12192">
              <a:solidFill>
                <a:srgbClr val="777777"/>
              </a:solidFill>
            </a:ln>
          </p:spPr>
          <p:txBody>
            <a:bodyPr wrap="square" lIns="0" tIns="0" rIns="0" bIns="0" rtlCol="0"/>
            <a:lstStyle/>
            <a:p>
              <a:endParaRPr/>
            </a:p>
          </p:txBody>
        </p:sp>
        <p:sp>
          <p:nvSpPr>
            <p:cNvPr id="134" name="object 134"/>
            <p:cNvSpPr/>
            <p:nvPr/>
          </p:nvSpPr>
          <p:spPr>
            <a:xfrm>
              <a:off x="2090927" y="3270504"/>
              <a:ext cx="245363" cy="502920"/>
            </a:xfrm>
            <a:prstGeom prst="rect">
              <a:avLst/>
            </a:prstGeom>
            <a:blipFill>
              <a:blip r:embed="rId40" cstate="print"/>
              <a:stretch>
                <a:fillRect/>
              </a:stretch>
            </a:blipFill>
          </p:spPr>
          <p:txBody>
            <a:bodyPr wrap="square" lIns="0" tIns="0" rIns="0" bIns="0" rtlCol="0"/>
            <a:lstStyle/>
            <a:p>
              <a:endParaRPr/>
            </a:p>
          </p:txBody>
        </p:sp>
        <p:sp>
          <p:nvSpPr>
            <p:cNvPr id="135" name="object 135"/>
            <p:cNvSpPr/>
            <p:nvPr/>
          </p:nvSpPr>
          <p:spPr>
            <a:xfrm>
              <a:off x="2116835" y="3319272"/>
              <a:ext cx="148590" cy="409575"/>
            </a:xfrm>
            <a:custGeom>
              <a:avLst/>
              <a:gdLst/>
              <a:ahLst/>
              <a:cxnLst/>
              <a:rect l="l" t="t" r="r" b="b"/>
              <a:pathLst>
                <a:path w="148589" h="409575">
                  <a:moveTo>
                    <a:pt x="148462" y="409447"/>
                  </a:moveTo>
                  <a:lnTo>
                    <a:pt x="0" y="0"/>
                  </a:lnTo>
                </a:path>
              </a:pathLst>
            </a:custGeom>
            <a:ln w="12192">
              <a:solidFill>
                <a:srgbClr val="777777"/>
              </a:solidFill>
            </a:ln>
          </p:spPr>
          <p:txBody>
            <a:bodyPr wrap="square" lIns="0" tIns="0" rIns="0" bIns="0" rtlCol="0"/>
            <a:lstStyle/>
            <a:p>
              <a:endParaRPr/>
            </a:p>
          </p:txBody>
        </p:sp>
        <p:sp>
          <p:nvSpPr>
            <p:cNvPr id="136" name="object 136"/>
            <p:cNvSpPr/>
            <p:nvPr/>
          </p:nvSpPr>
          <p:spPr>
            <a:xfrm>
              <a:off x="1847087" y="3232404"/>
              <a:ext cx="260604" cy="365760"/>
            </a:xfrm>
            <a:prstGeom prst="rect">
              <a:avLst/>
            </a:prstGeom>
            <a:blipFill>
              <a:blip r:embed="rId41" cstate="print"/>
              <a:stretch>
                <a:fillRect/>
              </a:stretch>
            </a:blipFill>
          </p:spPr>
          <p:txBody>
            <a:bodyPr wrap="square" lIns="0" tIns="0" rIns="0" bIns="0" rtlCol="0"/>
            <a:lstStyle/>
            <a:p>
              <a:endParaRPr/>
            </a:p>
          </p:txBody>
        </p:sp>
        <p:sp>
          <p:nvSpPr>
            <p:cNvPr id="137" name="object 137"/>
            <p:cNvSpPr/>
            <p:nvPr/>
          </p:nvSpPr>
          <p:spPr>
            <a:xfrm>
              <a:off x="1871471" y="3281172"/>
              <a:ext cx="165100" cy="271145"/>
            </a:xfrm>
            <a:custGeom>
              <a:avLst/>
              <a:gdLst/>
              <a:ahLst/>
              <a:cxnLst/>
              <a:rect l="l" t="t" r="r" b="b"/>
              <a:pathLst>
                <a:path w="165100" h="271145">
                  <a:moveTo>
                    <a:pt x="0" y="271144"/>
                  </a:moveTo>
                  <a:lnTo>
                    <a:pt x="164972" y="0"/>
                  </a:lnTo>
                </a:path>
              </a:pathLst>
            </a:custGeom>
            <a:ln w="12192">
              <a:solidFill>
                <a:srgbClr val="777777"/>
              </a:solidFill>
            </a:ln>
          </p:spPr>
          <p:txBody>
            <a:bodyPr wrap="square" lIns="0" tIns="0" rIns="0" bIns="0" rtlCol="0"/>
            <a:lstStyle/>
            <a:p>
              <a:endParaRPr/>
            </a:p>
          </p:txBody>
        </p:sp>
        <p:sp>
          <p:nvSpPr>
            <p:cNvPr id="138" name="object 138"/>
            <p:cNvSpPr/>
            <p:nvPr/>
          </p:nvSpPr>
          <p:spPr>
            <a:xfrm>
              <a:off x="1950719" y="4052316"/>
              <a:ext cx="853440" cy="176783"/>
            </a:xfrm>
            <a:prstGeom prst="rect">
              <a:avLst/>
            </a:prstGeom>
            <a:blipFill>
              <a:blip r:embed="rId42" cstate="print"/>
              <a:stretch>
                <a:fillRect/>
              </a:stretch>
            </a:blipFill>
          </p:spPr>
          <p:txBody>
            <a:bodyPr wrap="square" lIns="0" tIns="0" rIns="0" bIns="0" rtlCol="0"/>
            <a:lstStyle/>
            <a:p>
              <a:endParaRPr/>
            </a:p>
          </p:txBody>
        </p:sp>
        <p:sp>
          <p:nvSpPr>
            <p:cNvPr id="139" name="object 139"/>
            <p:cNvSpPr/>
            <p:nvPr/>
          </p:nvSpPr>
          <p:spPr>
            <a:xfrm>
              <a:off x="1970531" y="4101084"/>
              <a:ext cx="762000" cy="80010"/>
            </a:xfrm>
            <a:custGeom>
              <a:avLst/>
              <a:gdLst/>
              <a:ahLst/>
              <a:cxnLst/>
              <a:rect l="l" t="t" r="r" b="b"/>
              <a:pathLst>
                <a:path w="762000" h="80010">
                  <a:moveTo>
                    <a:pt x="0" y="79629"/>
                  </a:moveTo>
                  <a:lnTo>
                    <a:pt x="761492" y="0"/>
                  </a:lnTo>
                </a:path>
              </a:pathLst>
            </a:custGeom>
            <a:ln w="12191">
              <a:solidFill>
                <a:srgbClr val="777777"/>
              </a:solidFill>
            </a:ln>
          </p:spPr>
          <p:txBody>
            <a:bodyPr wrap="square" lIns="0" tIns="0" rIns="0" bIns="0" rtlCol="0"/>
            <a:lstStyle/>
            <a:p>
              <a:endParaRPr/>
            </a:p>
          </p:txBody>
        </p:sp>
        <p:sp>
          <p:nvSpPr>
            <p:cNvPr id="140" name="object 140"/>
            <p:cNvSpPr/>
            <p:nvPr/>
          </p:nvSpPr>
          <p:spPr>
            <a:xfrm>
              <a:off x="2670047" y="3503676"/>
              <a:ext cx="423672" cy="182880"/>
            </a:xfrm>
            <a:prstGeom prst="rect">
              <a:avLst/>
            </a:prstGeom>
            <a:blipFill>
              <a:blip r:embed="rId43" cstate="print"/>
              <a:stretch>
                <a:fillRect/>
              </a:stretch>
            </a:blipFill>
          </p:spPr>
          <p:txBody>
            <a:bodyPr wrap="square" lIns="0" tIns="0" rIns="0" bIns="0" rtlCol="0"/>
            <a:lstStyle/>
            <a:p>
              <a:endParaRPr/>
            </a:p>
          </p:txBody>
        </p:sp>
        <p:sp>
          <p:nvSpPr>
            <p:cNvPr id="141" name="object 141"/>
            <p:cNvSpPr/>
            <p:nvPr/>
          </p:nvSpPr>
          <p:spPr>
            <a:xfrm>
              <a:off x="2691383" y="3552444"/>
              <a:ext cx="330200" cy="85725"/>
            </a:xfrm>
            <a:custGeom>
              <a:avLst/>
              <a:gdLst/>
              <a:ahLst/>
              <a:cxnLst/>
              <a:rect l="l" t="t" r="r" b="b"/>
              <a:pathLst>
                <a:path w="330200" h="85725">
                  <a:moveTo>
                    <a:pt x="0" y="0"/>
                  </a:moveTo>
                  <a:lnTo>
                    <a:pt x="329946" y="85597"/>
                  </a:lnTo>
                </a:path>
              </a:pathLst>
            </a:custGeom>
            <a:ln w="12192">
              <a:solidFill>
                <a:srgbClr val="777777"/>
              </a:solidFill>
            </a:ln>
          </p:spPr>
          <p:txBody>
            <a:bodyPr wrap="square" lIns="0" tIns="0" rIns="0" bIns="0" rtlCol="0"/>
            <a:lstStyle/>
            <a:p>
              <a:endParaRPr/>
            </a:p>
          </p:txBody>
        </p:sp>
      </p:grpSp>
      <p:grpSp>
        <p:nvGrpSpPr>
          <p:cNvPr id="142" name="object 142"/>
          <p:cNvGrpSpPr/>
          <p:nvPr/>
        </p:nvGrpSpPr>
        <p:grpSpPr>
          <a:xfrm>
            <a:off x="6480047" y="2614372"/>
            <a:ext cx="417830" cy="459105"/>
            <a:chOff x="6480047" y="3364991"/>
            <a:chExt cx="417830" cy="459105"/>
          </a:xfrm>
        </p:grpSpPr>
        <p:sp>
          <p:nvSpPr>
            <p:cNvPr id="143" name="object 143"/>
            <p:cNvSpPr/>
            <p:nvPr/>
          </p:nvSpPr>
          <p:spPr>
            <a:xfrm>
              <a:off x="6536522" y="3409031"/>
              <a:ext cx="304625" cy="326370"/>
            </a:xfrm>
            <a:prstGeom prst="rect">
              <a:avLst/>
            </a:prstGeom>
            <a:blipFill>
              <a:blip r:embed="rId5" cstate="print"/>
              <a:stretch>
                <a:fillRect/>
              </a:stretch>
            </a:blipFill>
          </p:spPr>
          <p:txBody>
            <a:bodyPr wrap="square" lIns="0" tIns="0" rIns="0" bIns="0" rtlCol="0"/>
            <a:lstStyle/>
            <a:p>
              <a:endParaRPr/>
            </a:p>
          </p:txBody>
        </p:sp>
        <p:sp>
          <p:nvSpPr>
            <p:cNvPr id="144" name="object 144"/>
            <p:cNvSpPr/>
            <p:nvPr/>
          </p:nvSpPr>
          <p:spPr>
            <a:xfrm>
              <a:off x="6480047" y="3364991"/>
              <a:ext cx="417575" cy="458723"/>
            </a:xfrm>
            <a:prstGeom prst="rect">
              <a:avLst/>
            </a:prstGeom>
            <a:blipFill>
              <a:blip r:embed="rId26" cstate="print"/>
              <a:stretch>
                <a:fillRect/>
              </a:stretch>
            </a:blipFill>
          </p:spPr>
          <p:txBody>
            <a:bodyPr wrap="square" lIns="0" tIns="0" rIns="0" bIns="0" rtlCol="0"/>
            <a:lstStyle/>
            <a:p>
              <a:endParaRPr/>
            </a:p>
          </p:txBody>
        </p:sp>
        <p:sp>
          <p:nvSpPr>
            <p:cNvPr id="145" name="object 145"/>
            <p:cNvSpPr/>
            <p:nvPr/>
          </p:nvSpPr>
          <p:spPr>
            <a:xfrm>
              <a:off x="6553199" y="3439667"/>
              <a:ext cx="226060" cy="256540"/>
            </a:xfrm>
            <a:custGeom>
              <a:avLst/>
              <a:gdLst/>
              <a:ahLst/>
              <a:cxnLst/>
              <a:rect l="l" t="t" r="r" b="b"/>
              <a:pathLst>
                <a:path w="226059" h="256539">
                  <a:moveTo>
                    <a:pt x="112775" y="0"/>
                  </a:moveTo>
                  <a:lnTo>
                    <a:pt x="68901" y="10054"/>
                  </a:lnTo>
                  <a:lnTo>
                    <a:pt x="33051" y="37480"/>
                  </a:lnTo>
                  <a:lnTo>
                    <a:pt x="8870" y="78170"/>
                  </a:lnTo>
                  <a:lnTo>
                    <a:pt x="0" y="128016"/>
                  </a:lnTo>
                  <a:lnTo>
                    <a:pt x="8870" y="177861"/>
                  </a:lnTo>
                  <a:lnTo>
                    <a:pt x="33051" y="218551"/>
                  </a:lnTo>
                  <a:lnTo>
                    <a:pt x="68901" y="245977"/>
                  </a:lnTo>
                  <a:lnTo>
                    <a:pt x="112775" y="256032"/>
                  </a:lnTo>
                  <a:lnTo>
                    <a:pt x="156650" y="245977"/>
                  </a:lnTo>
                  <a:lnTo>
                    <a:pt x="192500" y="218551"/>
                  </a:lnTo>
                  <a:lnTo>
                    <a:pt x="216681" y="177861"/>
                  </a:lnTo>
                  <a:lnTo>
                    <a:pt x="225551" y="128016"/>
                  </a:lnTo>
                  <a:lnTo>
                    <a:pt x="216681" y="78170"/>
                  </a:lnTo>
                  <a:lnTo>
                    <a:pt x="192500" y="37480"/>
                  </a:lnTo>
                  <a:lnTo>
                    <a:pt x="156650" y="10054"/>
                  </a:lnTo>
                  <a:lnTo>
                    <a:pt x="112775" y="0"/>
                  </a:lnTo>
                  <a:close/>
                </a:path>
              </a:pathLst>
            </a:custGeom>
            <a:solidFill>
              <a:srgbClr val="797979"/>
            </a:solidFill>
          </p:spPr>
          <p:txBody>
            <a:bodyPr wrap="square" lIns="0" tIns="0" rIns="0" bIns="0" rtlCol="0"/>
            <a:lstStyle/>
            <a:p>
              <a:endParaRPr/>
            </a:p>
          </p:txBody>
        </p:sp>
        <p:sp>
          <p:nvSpPr>
            <p:cNvPr id="146" name="object 146"/>
            <p:cNvSpPr/>
            <p:nvPr/>
          </p:nvSpPr>
          <p:spPr>
            <a:xfrm>
              <a:off x="6553199" y="3439667"/>
              <a:ext cx="226060" cy="256540"/>
            </a:xfrm>
            <a:custGeom>
              <a:avLst/>
              <a:gdLst/>
              <a:ahLst/>
              <a:cxnLst/>
              <a:rect l="l" t="t" r="r" b="b"/>
              <a:pathLst>
                <a:path w="226059" h="256539">
                  <a:moveTo>
                    <a:pt x="0" y="128016"/>
                  </a:moveTo>
                  <a:lnTo>
                    <a:pt x="8870" y="78170"/>
                  </a:lnTo>
                  <a:lnTo>
                    <a:pt x="33051" y="37480"/>
                  </a:lnTo>
                  <a:lnTo>
                    <a:pt x="68901" y="10054"/>
                  </a:lnTo>
                  <a:lnTo>
                    <a:pt x="112775" y="0"/>
                  </a:lnTo>
                  <a:lnTo>
                    <a:pt x="156650" y="10054"/>
                  </a:lnTo>
                  <a:lnTo>
                    <a:pt x="192500" y="37480"/>
                  </a:lnTo>
                  <a:lnTo>
                    <a:pt x="216681" y="78170"/>
                  </a:lnTo>
                  <a:lnTo>
                    <a:pt x="225551" y="128016"/>
                  </a:lnTo>
                  <a:lnTo>
                    <a:pt x="216681" y="177861"/>
                  </a:lnTo>
                  <a:lnTo>
                    <a:pt x="192500" y="218551"/>
                  </a:lnTo>
                  <a:lnTo>
                    <a:pt x="156650" y="245977"/>
                  </a:lnTo>
                  <a:lnTo>
                    <a:pt x="112775" y="256032"/>
                  </a:lnTo>
                  <a:lnTo>
                    <a:pt x="68901" y="245977"/>
                  </a:lnTo>
                  <a:lnTo>
                    <a:pt x="33051" y="218551"/>
                  </a:lnTo>
                  <a:lnTo>
                    <a:pt x="8870" y="177861"/>
                  </a:lnTo>
                  <a:lnTo>
                    <a:pt x="0" y="128016"/>
                  </a:lnTo>
                  <a:close/>
                </a:path>
              </a:pathLst>
            </a:custGeom>
            <a:ln w="12192">
              <a:solidFill>
                <a:srgbClr val="777777"/>
              </a:solidFill>
            </a:ln>
          </p:spPr>
          <p:txBody>
            <a:bodyPr wrap="square" lIns="0" tIns="0" rIns="0" bIns="0" rtlCol="0"/>
            <a:lstStyle/>
            <a:p>
              <a:endParaRPr/>
            </a:p>
          </p:txBody>
        </p:sp>
      </p:grpSp>
      <p:sp>
        <p:nvSpPr>
          <p:cNvPr id="147" name="object 147"/>
          <p:cNvSpPr txBox="1"/>
          <p:nvPr/>
        </p:nvSpPr>
        <p:spPr>
          <a:xfrm>
            <a:off x="6595109" y="2692477"/>
            <a:ext cx="144780"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K</a:t>
            </a:r>
            <a:endParaRPr sz="1400">
              <a:latin typeface="Arial"/>
              <a:cs typeface="Arial"/>
            </a:endParaRPr>
          </a:p>
        </p:txBody>
      </p:sp>
      <p:grpSp>
        <p:nvGrpSpPr>
          <p:cNvPr id="148" name="object 148"/>
          <p:cNvGrpSpPr/>
          <p:nvPr/>
        </p:nvGrpSpPr>
        <p:grpSpPr>
          <a:xfrm>
            <a:off x="6618731" y="3152345"/>
            <a:ext cx="407034" cy="459105"/>
            <a:chOff x="6618731" y="3902964"/>
            <a:chExt cx="407034" cy="459105"/>
          </a:xfrm>
        </p:grpSpPr>
        <p:sp>
          <p:nvSpPr>
            <p:cNvPr id="149" name="object 149"/>
            <p:cNvSpPr/>
            <p:nvPr/>
          </p:nvSpPr>
          <p:spPr>
            <a:xfrm>
              <a:off x="6669067" y="3948449"/>
              <a:ext cx="303188" cy="324963"/>
            </a:xfrm>
            <a:prstGeom prst="rect">
              <a:avLst/>
            </a:prstGeom>
            <a:blipFill>
              <a:blip r:embed="rId15" cstate="print"/>
              <a:stretch>
                <a:fillRect/>
              </a:stretch>
            </a:blipFill>
          </p:spPr>
          <p:txBody>
            <a:bodyPr wrap="square" lIns="0" tIns="0" rIns="0" bIns="0" rtlCol="0"/>
            <a:lstStyle/>
            <a:p>
              <a:endParaRPr/>
            </a:p>
          </p:txBody>
        </p:sp>
        <p:sp>
          <p:nvSpPr>
            <p:cNvPr id="150" name="object 150"/>
            <p:cNvSpPr/>
            <p:nvPr/>
          </p:nvSpPr>
          <p:spPr>
            <a:xfrm>
              <a:off x="6618731" y="3902964"/>
              <a:ext cx="406907" cy="458724"/>
            </a:xfrm>
            <a:prstGeom prst="rect">
              <a:avLst/>
            </a:prstGeom>
            <a:blipFill>
              <a:blip r:embed="rId44" cstate="print"/>
              <a:stretch>
                <a:fillRect/>
              </a:stretch>
            </a:blipFill>
          </p:spPr>
          <p:txBody>
            <a:bodyPr wrap="square" lIns="0" tIns="0" rIns="0" bIns="0" rtlCol="0"/>
            <a:lstStyle/>
            <a:p>
              <a:endParaRPr/>
            </a:p>
          </p:txBody>
        </p:sp>
        <p:sp>
          <p:nvSpPr>
            <p:cNvPr id="151" name="object 151"/>
            <p:cNvSpPr/>
            <p:nvPr/>
          </p:nvSpPr>
          <p:spPr>
            <a:xfrm>
              <a:off x="6685787" y="3979164"/>
              <a:ext cx="224154" cy="254635"/>
            </a:xfrm>
            <a:custGeom>
              <a:avLst/>
              <a:gdLst/>
              <a:ahLst/>
              <a:cxnLst/>
              <a:rect l="l" t="t" r="r" b="b"/>
              <a:pathLst>
                <a:path w="224154" h="254635">
                  <a:moveTo>
                    <a:pt x="112013" y="0"/>
                  </a:moveTo>
                  <a:lnTo>
                    <a:pt x="68419" y="10007"/>
                  </a:lnTo>
                  <a:lnTo>
                    <a:pt x="32813" y="37290"/>
                  </a:lnTo>
                  <a:lnTo>
                    <a:pt x="8804" y="77741"/>
                  </a:lnTo>
                  <a:lnTo>
                    <a:pt x="0" y="127254"/>
                  </a:lnTo>
                  <a:lnTo>
                    <a:pt x="8804" y="176766"/>
                  </a:lnTo>
                  <a:lnTo>
                    <a:pt x="32813" y="217217"/>
                  </a:lnTo>
                  <a:lnTo>
                    <a:pt x="68419" y="244500"/>
                  </a:lnTo>
                  <a:lnTo>
                    <a:pt x="112013" y="254508"/>
                  </a:lnTo>
                  <a:lnTo>
                    <a:pt x="155608" y="244500"/>
                  </a:lnTo>
                  <a:lnTo>
                    <a:pt x="191214" y="217217"/>
                  </a:lnTo>
                  <a:lnTo>
                    <a:pt x="215223" y="176766"/>
                  </a:lnTo>
                  <a:lnTo>
                    <a:pt x="224027" y="127254"/>
                  </a:lnTo>
                  <a:lnTo>
                    <a:pt x="215223" y="77741"/>
                  </a:lnTo>
                  <a:lnTo>
                    <a:pt x="191214" y="37290"/>
                  </a:lnTo>
                  <a:lnTo>
                    <a:pt x="155608" y="10007"/>
                  </a:lnTo>
                  <a:lnTo>
                    <a:pt x="112013" y="0"/>
                  </a:lnTo>
                  <a:close/>
                </a:path>
              </a:pathLst>
            </a:custGeom>
            <a:solidFill>
              <a:srgbClr val="797979"/>
            </a:solidFill>
          </p:spPr>
          <p:txBody>
            <a:bodyPr wrap="square" lIns="0" tIns="0" rIns="0" bIns="0" rtlCol="0"/>
            <a:lstStyle/>
            <a:p>
              <a:endParaRPr/>
            </a:p>
          </p:txBody>
        </p:sp>
        <p:sp>
          <p:nvSpPr>
            <p:cNvPr id="152" name="object 152"/>
            <p:cNvSpPr/>
            <p:nvPr/>
          </p:nvSpPr>
          <p:spPr>
            <a:xfrm>
              <a:off x="6685787" y="3979164"/>
              <a:ext cx="224154" cy="254635"/>
            </a:xfrm>
            <a:custGeom>
              <a:avLst/>
              <a:gdLst/>
              <a:ahLst/>
              <a:cxnLst/>
              <a:rect l="l" t="t" r="r" b="b"/>
              <a:pathLst>
                <a:path w="224154" h="254635">
                  <a:moveTo>
                    <a:pt x="0" y="127254"/>
                  </a:moveTo>
                  <a:lnTo>
                    <a:pt x="8804" y="77741"/>
                  </a:lnTo>
                  <a:lnTo>
                    <a:pt x="32813" y="37290"/>
                  </a:lnTo>
                  <a:lnTo>
                    <a:pt x="68419" y="10007"/>
                  </a:lnTo>
                  <a:lnTo>
                    <a:pt x="112013" y="0"/>
                  </a:lnTo>
                  <a:lnTo>
                    <a:pt x="155608" y="10007"/>
                  </a:lnTo>
                  <a:lnTo>
                    <a:pt x="191214" y="37290"/>
                  </a:lnTo>
                  <a:lnTo>
                    <a:pt x="215223" y="77741"/>
                  </a:lnTo>
                  <a:lnTo>
                    <a:pt x="224027" y="127254"/>
                  </a:lnTo>
                  <a:lnTo>
                    <a:pt x="215223" y="176766"/>
                  </a:lnTo>
                  <a:lnTo>
                    <a:pt x="191214" y="217217"/>
                  </a:lnTo>
                  <a:lnTo>
                    <a:pt x="155608" y="244500"/>
                  </a:lnTo>
                  <a:lnTo>
                    <a:pt x="112013" y="254508"/>
                  </a:lnTo>
                  <a:lnTo>
                    <a:pt x="68419" y="244500"/>
                  </a:lnTo>
                  <a:lnTo>
                    <a:pt x="32813" y="217217"/>
                  </a:lnTo>
                  <a:lnTo>
                    <a:pt x="8804" y="176766"/>
                  </a:lnTo>
                  <a:lnTo>
                    <a:pt x="0" y="127254"/>
                  </a:lnTo>
                  <a:close/>
                </a:path>
              </a:pathLst>
            </a:custGeom>
            <a:ln w="12192">
              <a:solidFill>
                <a:srgbClr val="777777"/>
              </a:solidFill>
            </a:ln>
          </p:spPr>
          <p:txBody>
            <a:bodyPr wrap="square" lIns="0" tIns="0" rIns="0" bIns="0" rtlCol="0"/>
            <a:lstStyle/>
            <a:p>
              <a:endParaRPr/>
            </a:p>
          </p:txBody>
        </p:sp>
      </p:grpSp>
      <p:sp>
        <p:nvSpPr>
          <p:cNvPr id="153" name="object 153"/>
          <p:cNvSpPr txBox="1"/>
          <p:nvPr/>
        </p:nvSpPr>
        <p:spPr>
          <a:xfrm>
            <a:off x="6733158" y="3230831"/>
            <a:ext cx="13462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F</a:t>
            </a:r>
            <a:endParaRPr sz="1400">
              <a:latin typeface="Arial"/>
              <a:cs typeface="Arial"/>
            </a:endParaRPr>
          </a:p>
        </p:txBody>
      </p:sp>
      <p:grpSp>
        <p:nvGrpSpPr>
          <p:cNvPr id="154" name="object 154"/>
          <p:cNvGrpSpPr/>
          <p:nvPr/>
        </p:nvGrpSpPr>
        <p:grpSpPr>
          <a:xfrm>
            <a:off x="7315200" y="2742389"/>
            <a:ext cx="437515" cy="459105"/>
            <a:chOff x="7315200" y="3493008"/>
            <a:chExt cx="437515" cy="459105"/>
          </a:xfrm>
        </p:grpSpPr>
        <p:sp>
          <p:nvSpPr>
            <p:cNvPr id="155" name="object 155"/>
            <p:cNvSpPr/>
            <p:nvPr/>
          </p:nvSpPr>
          <p:spPr>
            <a:xfrm>
              <a:off x="7380775" y="3536969"/>
              <a:ext cx="303188" cy="324963"/>
            </a:xfrm>
            <a:prstGeom prst="rect">
              <a:avLst/>
            </a:prstGeom>
            <a:blipFill>
              <a:blip r:embed="rId15" cstate="print"/>
              <a:stretch>
                <a:fillRect/>
              </a:stretch>
            </a:blipFill>
          </p:spPr>
          <p:txBody>
            <a:bodyPr wrap="square" lIns="0" tIns="0" rIns="0" bIns="0" rtlCol="0"/>
            <a:lstStyle/>
            <a:p>
              <a:endParaRPr/>
            </a:p>
          </p:txBody>
        </p:sp>
        <p:sp>
          <p:nvSpPr>
            <p:cNvPr id="156" name="object 156"/>
            <p:cNvSpPr/>
            <p:nvPr/>
          </p:nvSpPr>
          <p:spPr>
            <a:xfrm>
              <a:off x="7315200" y="3493008"/>
              <a:ext cx="437388" cy="458723"/>
            </a:xfrm>
            <a:prstGeom prst="rect">
              <a:avLst/>
            </a:prstGeom>
            <a:blipFill>
              <a:blip r:embed="rId45" cstate="print"/>
              <a:stretch>
                <a:fillRect/>
              </a:stretch>
            </a:blipFill>
          </p:spPr>
          <p:txBody>
            <a:bodyPr wrap="square" lIns="0" tIns="0" rIns="0" bIns="0" rtlCol="0"/>
            <a:lstStyle/>
            <a:p>
              <a:endParaRPr/>
            </a:p>
          </p:txBody>
        </p:sp>
        <p:sp>
          <p:nvSpPr>
            <p:cNvPr id="157" name="object 157"/>
            <p:cNvSpPr/>
            <p:nvPr/>
          </p:nvSpPr>
          <p:spPr>
            <a:xfrm>
              <a:off x="7397496" y="3567684"/>
              <a:ext cx="224154" cy="254635"/>
            </a:xfrm>
            <a:custGeom>
              <a:avLst/>
              <a:gdLst/>
              <a:ahLst/>
              <a:cxnLst/>
              <a:rect l="l" t="t" r="r" b="b"/>
              <a:pathLst>
                <a:path w="224154" h="254635">
                  <a:moveTo>
                    <a:pt x="112013" y="0"/>
                  </a:moveTo>
                  <a:lnTo>
                    <a:pt x="68419" y="10007"/>
                  </a:lnTo>
                  <a:lnTo>
                    <a:pt x="32813" y="37290"/>
                  </a:lnTo>
                  <a:lnTo>
                    <a:pt x="8804" y="77741"/>
                  </a:lnTo>
                  <a:lnTo>
                    <a:pt x="0" y="127253"/>
                  </a:lnTo>
                  <a:lnTo>
                    <a:pt x="8804" y="176766"/>
                  </a:lnTo>
                  <a:lnTo>
                    <a:pt x="32813" y="217217"/>
                  </a:lnTo>
                  <a:lnTo>
                    <a:pt x="68419" y="244500"/>
                  </a:lnTo>
                  <a:lnTo>
                    <a:pt x="112013" y="254507"/>
                  </a:lnTo>
                  <a:lnTo>
                    <a:pt x="155608" y="244500"/>
                  </a:lnTo>
                  <a:lnTo>
                    <a:pt x="191214" y="217217"/>
                  </a:lnTo>
                  <a:lnTo>
                    <a:pt x="215223" y="176766"/>
                  </a:lnTo>
                  <a:lnTo>
                    <a:pt x="224027" y="127253"/>
                  </a:lnTo>
                  <a:lnTo>
                    <a:pt x="215223" y="77741"/>
                  </a:lnTo>
                  <a:lnTo>
                    <a:pt x="191214" y="37290"/>
                  </a:lnTo>
                  <a:lnTo>
                    <a:pt x="155608" y="10007"/>
                  </a:lnTo>
                  <a:lnTo>
                    <a:pt x="112013" y="0"/>
                  </a:lnTo>
                  <a:close/>
                </a:path>
              </a:pathLst>
            </a:custGeom>
            <a:solidFill>
              <a:srgbClr val="797979"/>
            </a:solidFill>
          </p:spPr>
          <p:txBody>
            <a:bodyPr wrap="square" lIns="0" tIns="0" rIns="0" bIns="0" rtlCol="0"/>
            <a:lstStyle/>
            <a:p>
              <a:endParaRPr/>
            </a:p>
          </p:txBody>
        </p:sp>
        <p:sp>
          <p:nvSpPr>
            <p:cNvPr id="158" name="object 158"/>
            <p:cNvSpPr/>
            <p:nvPr/>
          </p:nvSpPr>
          <p:spPr>
            <a:xfrm>
              <a:off x="7397496" y="3567684"/>
              <a:ext cx="224154" cy="254635"/>
            </a:xfrm>
            <a:custGeom>
              <a:avLst/>
              <a:gdLst/>
              <a:ahLst/>
              <a:cxnLst/>
              <a:rect l="l" t="t" r="r" b="b"/>
              <a:pathLst>
                <a:path w="224154" h="254635">
                  <a:moveTo>
                    <a:pt x="0" y="127253"/>
                  </a:moveTo>
                  <a:lnTo>
                    <a:pt x="8804" y="77741"/>
                  </a:lnTo>
                  <a:lnTo>
                    <a:pt x="32813" y="37290"/>
                  </a:lnTo>
                  <a:lnTo>
                    <a:pt x="68419" y="10007"/>
                  </a:lnTo>
                  <a:lnTo>
                    <a:pt x="112013" y="0"/>
                  </a:lnTo>
                  <a:lnTo>
                    <a:pt x="155608" y="10007"/>
                  </a:lnTo>
                  <a:lnTo>
                    <a:pt x="191214" y="37290"/>
                  </a:lnTo>
                  <a:lnTo>
                    <a:pt x="215223" y="77741"/>
                  </a:lnTo>
                  <a:lnTo>
                    <a:pt x="224027" y="127253"/>
                  </a:lnTo>
                  <a:lnTo>
                    <a:pt x="215223" y="176766"/>
                  </a:lnTo>
                  <a:lnTo>
                    <a:pt x="191214" y="217217"/>
                  </a:lnTo>
                  <a:lnTo>
                    <a:pt x="155608" y="244500"/>
                  </a:lnTo>
                  <a:lnTo>
                    <a:pt x="112013" y="254507"/>
                  </a:lnTo>
                  <a:lnTo>
                    <a:pt x="68419" y="244500"/>
                  </a:lnTo>
                  <a:lnTo>
                    <a:pt x="32813" y="217217"/>
                  </a:lnTo>
                  <a:lnTo>
                    <a:pt x="8804" y="176766"/>
                  </a:lnTo>
                  <a:lnTo>
                    <a:pt x="0" y="127253"/>
                  </a:lnTo>
                  <a:close/>
                </a:path>
              </a:pathLst>
            </a:custGeom>
            <a:ln w="12192">
              <a:solidFill>
                <a:srgbClr val="777777"/>
              </a:solidFill>
            </a:ln>
          </p:spPr>
          <p:txBody>
            <a:bodyPr wrap="square" lIns="0" tIns="0" rIns="0" bIns="0" rtlCol="0"/>
            <a:lstStyle/>
            <a:p>
              <a:endParaRPr/>
            </a:p>
          </p:txBody>
        </p:sp>
      </p:grpSp>
      <p:sp>
        <p:nvSpPr>
          <p:cNvPr id="159" name="object 159"/>
          <p:cNvSpPr txBox="1"/>
          <p:nvPr/>
        </p:nvSpPr>
        <p:spPr>
          <a:xfrm>
            <a:off x="7429627" y="2819858"/>
            <a:ext cx="164465"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G</a:t>
            </a:r>
            <a:endParaRPr sz="1400">
              <a:latin typeface="Arial"/>
              <a:cs typeface="Arial"/>
            </a:endParaRPr>
          </a:p>
        </p:txBody>
      </p:sp>
      <p:grpSp>
        <p:nvGrpSpPr>
          <p:cNvPr id="160" name="object 160"/>
          <p:cNvGrpSpPr/>
          <p:nvPr/>
        </p:nvGrpSpPr>
        <p:grpSpPr>
          <a:xfrm>
            <a:off x="6937247" y="2785060"/>
            <a:ext cx="417830" cy="459105"/>
            <a:chOff x="6937247" y="3535679"/>
            <a:chExt cx="417830" cy="459105"/>
          </a:xfrm>
        </p:grpSpPr>
        <p:sp>
          <p:nvSpPr>
            <p:cNvPr id="161" name="object 161"/>
            <p:cNvSpPr/>
            <p:nvPr/>
          </p:nvSpPr>
          <p:spPr>
            <a:xfrm>
              <a:off x="6984491" y="3563111"/>
              <a:ext cx="321564" cy="352044"/>
            </a:xfrm>
            <a:prstGeom prst="rect">
              <a:avLst/>
            </a:prstGeom>
            <a:blipFill>
              <a:blip r:embed="rId46" cstate="print"/>
              <a:stretch>
                <a:fillRect/>
              </a:stretch>
            </a:blipFill>
          </p:spPr>
          <p:txBody>
            <a:bodyPr wrap="square" lIns="0" tIns="0" rIns="0" bIns="0" rtlCol="0"/>
            <a:lstStyle/>
            <a:p>
              <a:endParaRPr/>
            </a:p>
          </p:txBody>
        </p:sp>
        <p:sp>
          <p:nvSpPr>
            <p:cNvPr id="162" name="object 162"/>
            <p:cNvSpPr/>
            <p:nvPr/>
          </p:nvSpPr>
          <p:spPr>
            <a:xfrm>
              <a:off x="6937247" y="3535679"/>
              <a:ext cx="417575" cy="458723"/>
            </a:xfrm>
            <a:prstGeom prst="rect">
              <a:avLst/>
            </a:prstGeom>
            <a:blipFill>
              <a:blip r:embed="rId16" cstate="print"/>
              <a:stretch>
                <a:fillRect/>
              </a:stretch>
            </a:blipFill>
          </p:spPr>
          <p:txBody>
            <a:bodyPr wrap="square" lIns="0" tIns="0" rIns="0" bIns="0" rtlCol="0"/>
            <a:lstStyle/>
            <a:p>
              <a:endParaRPr/>
            </a:p>
          </p:txBody>
        </p:sp>
        <p:sp>
          <p:nvSpPr>
            <p:cNvPr id="163" name="object 163"/>
            <p:cNvSpPr/>
            <p:nvPr/>
          </p:nvSpPr>
          <p:spPr>
            <a:xfrm>
              <a:off x="7010399" y="3611879"/>
              <a:ext cx="224154" cy="254635"/>
            </a:xfrm>
            <a:custGeom>
              <a:avLst/>
              <a:gdLst/>
              <a:ahLst/>
              <a:cxnLst/>
              <a:rect l="l" t="t" r="r" b="b"/>
              <a:pathLst>
                <a:path w="224154" h="254635">
                  <a:moveTo>
                    <a:pt x="112014" y="0"/>
                  </a:moveTo>
                  <a:lnTo>
                    <a:pt x="68419" y="10007"/>
                  </a:lnTo>
                  <a:lnTo>
                    <a:pt x="32813" y="37290"/>
                  </a:lnTo>
                  <a:lnTo>
                    <a:pt x="8804" y="77741"/>
                  </a:lnTo>
                  <a:lnTo>
                    <a:pt x="0" y="127254"/>
                  </a:lnTo>
                  <a:lnTo>
                    <a:pt x="8804" y="176766"/>
                  </a:lnTo>
                  <a:lnTo>
                    <a:pt x="32813" y="217217"/>
                  </a:lnTo>
                  <a:lnTo>
                    <a:pt x="68419" y="244500"/>
                  </a:lnTo>
                  <a:lnTo>
                    <a:pt x="112014" y="254508"/>
                  </a:lnTo>
                  <a:lnTo>
                    <a:pt x="155608" y="244500"/>
                  </a:lnTo>
                  <a:lnTo>
                    <a:pt x="191214" y="217217"/>
                  </a:lnTo>
                  <a:lnTo>
                    <a:pt x="215223" y="176766"/>
                  </a:lnTo>
                  <a:lnTo>
                    <a:pt x="224027" y="127254"/>
                  </a:lnTo>
                  <a:lnTo>
                    <a:pt x="215223" y="77741"/>
                  </a:lnTo>
                  <a:lnTo>
                    <a:pt x="191214" y="37290"/>
                  </a:lnTo>
                  <a:lnTo>
                    <a:pt x="155608" y="10007"/>
                  </a:lnTo>
                  <a:lnTo>
                    <a:pt x="112014" y="0"/>
                  </a:lnTo>
                  <a:close/>
                </a:path>
              </a:pathLst>
            </a:custGeom>
            <a:solidFill>
              <a:srgbClr val="797979"/>
            </a:solidFill>
          </p:spPr>
          <p:txBody>
            <a:bodyPr wrap="square" lIns="0" tIns="0" rIns="0" bIns="0" rtlCol="0"/>
            <a:lstStyle/>
            <a:p>
              <a:endParaRPr/>
            </a:p>
          </p:txBody>
        </p:sp>
        <p:sp>
          <p:nvSpPr>
            <p:cNvPr id="164" name="object 164"/>
            <p:cNvSpPr/>
            <p:nvPr/>
          </p:nvSpPr>
          <p:spPr>
            <a:xfrm>
              <a:off x="7010399" y="3611879"/>
              <a:ext cx="224154" cy="254635"/>
            </a:xfrm>
            <a:custGeom>
              <a:avLst/>
              <a:gdLst/>
              <a:ahLst/>
              <a:cxnLst/>
              <a:rect l="l" t="t" r="r" b="b"/>
              <a:pathLst>
                <a:path w="224154" h="254635">
                  <a:moveTo>
                    <a:pt x="0" y="127254"/>
                  </a:moveTo>
                  <a:lnTo>
                    <a:pt x="8804" y="77741"/>
                  </a:lnTo>
                  <a:lnTo>
                    <a:pt x="32813" y="37290"/>
                  </a:lnTo>
                  <a:lnTo>
                    <a:pt x="68419" y="10007"/>
                  </a:lnTo>
                  <a:lnTo>
                    <a:pt x="112014" y="0"/>
                  </a:lnTo>
                  <a:lnTo>
                    <a:pt x="155608" y="10007"/>
                  </a:lnTo>
                  <a:lnTo>
                    <a:pt x="191214" y="37290"/>
                  </a:lnTo>
                  <a:lnTo>
                    <a:pt x="215223" y="77741"/>
                  </a:lnTo>
                  <a:lnTo>
                    <a:pt x="224027" y="127254"/>
                  </a:lnTo>
                  <a:lnTo>
                    <a:pt x="215223" y="176766"/>
                  </a:lnTo>
                  <a:lnTo>
                    <a:pt x="191214" y="217217"/>
                  </a:lnTo>
                  <a:lnTo>
                    <a:pt x="155608" y="244500"/>
                  </a:lnTo>
                  <a:lnTo>
                    <a:pt x="112014" y="254508"/>
                  </a:lnTo>
                  <a:lnTo>
                    <a:pt x="68419" y="244500"/>
                  </a:lnTo>
                  <a:lnTo>
                    <a:pt x="32813" y="217217"/>
                  </a:lnTo>
                  <a:lnTo>
                    <a:pt x="8804" y="176766"/>
                  </a:lnTo>
                  <a:lnTo>
                    <a:pt x="0" y="127254"/>
                  </a:lnTo>
                  <a:close/>
                </a:path>
              </a:pathLst>
            </a:custGeom>
            <a:ln w="12192">
              <a:solidFill>
                <a:srgbClr val="777777"/>
              </a:solidFill>
            </a:ln>
          </p:spPr>
          <p:txBody>
            <a:bodyPr wrap="square" lIns="0" tIns="0" rIns="0" bIns="0" rtlCol="0"/>
            <a:lstStyle/>
            <a:p>
              <a:endParaRPr/>
            </a:p>
          </p:txBody>
        </p:sp>
      </p:grpSp>
      <p:sp>
        <p:nvSpPr>
          <p:cNvPr id="165" name="object 165"/>
          <p:cNvSpPr txBox="1"/>
          <p:nvPr/>
        </p:nvSpPr>
        <p:spPr>
          <a:xfrm>
            <a:off x="7051293" y="2863546"/>
            <a:ext cx="14478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S</a:t>
            </a:r>
            <a:endParaRPr sz="1400">
              <a:latin typeface="Arial"/>
              <a:cs typeface="Arial"/>
            </a:endParaRPr>
          </a:p>
        </p:txBody>
      </p:sp>
      <p:grpSp>
        <p:nvGrpSpPr>
          <p:cNvPr id="166" name="object 166"/>
          <p:cNvGrpSpPr/>
          <p:nvPr/>
        </p:nvGrpSpPr>
        <p:grpSpPr>
          <a:xfrm>
            <a:off x="6885431" y="2896313"/>
            <a:ext cx="824865" cy="723900"/>
            <a:chOff x="6885431" y="3646932"/>
            <a:chExt cx="824865" cy="723900"/>
          </a:xfrm>
        </p:grpSpPr>
        <p:sp>
          <p:nvSpPr>
            <p:cNvPr id="167" name="object 167"/>
            <p:cNvSpPr/>
            <p:nvPr/>
          </p:nvSpPr>
          <p:spPr>
            <a:xfrm>
              <a:off x="6885431" y="3689604"/>
              <a:ext cx="196596" cy="460248"/>
            </a:xfrm>
            <a:prstGeom prst="rect">
              <a:avLst/>
            </a:prstGeom>
            <a:blipFill>
              <a:blip r:embed="rId47" cstate="print"/>
              <a:stretch>
                <a:fillRect/>
              </a:stretch>
            </a:blipFill>
          </p:spPr>
          <p:txBody>
            <a:bodyPr wrap="square" lIns="0" tIns="0" rIns="0" bIns="0" rtlCol="0"/>
            <a:lstStyle/>
            <a:p>
              <a:endParaRPr/>
            </a:p>
          </p:txBody>
        </p:sp>
        <p:sp>
          <p:nvSpPr>
            <p:cNvPr id="168" name="object 168"/>
            <p:cNvSpPr/>
            <p:nvPr/>
          </p:nvSpPr>
          <p:spPr>
            <a:xfrm>
              <a:off x="6911339" y="3738372"/>
              <a:ext cx="99695" cy="367030"/>
            </a:xfrm>
            <a:custGeom>
              <a:avLst/>
              <a:gdLst/>
              <a:ahLst/>
              <a:cxnLst/>
              <a:rect l="l" t="t" r="r" b="b"/>
              <a:pathLst>
                <a:path w="99695" h="367029">
                  <a:moveTo>
                    <a:pt x="0" y="366521"/>
                  </a:moveTo>
                  <a:lnTo>
                    <a:pt x="99567" y="0"/>
                  </a:lnTo>
                </a:path>
              </a:pathLst>
            </a:custGeom>
            <a:ln w="12192">
              <a:solidFill>
                <a:srgbClr val="777777"/>
              </a:solidFill>
            </a:ln>
          </p:spPr>
          <p:txBody>
            <a:bodyPr wrap="square" lIns="0" tIns="0" rIns="0" bIns="0" rtlCol="0"/>
            <a:lstStyle/>
            <a:p>
              <a:endParaRPr/>
            </a:p>
          </p:txBody>
        </p:sp>
        <p:sp>
          <p:nvSpPr>
            <p:cNvPr id="169" name="object 169"/>
            <p:cNvSpPr/>
            <p:nvPr/>
          </p:nvSpPr>
          <p:spPr>
            <a:xfrm>
              <a:off x="7214615" y="3646932"/>
              <a:ext cx="254507" cy="140207"/>
            </a:xfrm>
            <a:prstGeom prst="rect">
              <a:avLst/>
            </a:prstGeom>
            <a:blipFill>
              <a:blip r:embed="rId48" cstate="print"/>
              <a:stretch>
                <a:fillRect/>
              </a:stretch>
            </a:blipFill>
          </p:spPr>
          <p:txBody>
            <a:bodyPr wrap="square" lIns="0" tIns="0" rIns="0" bIns="0" rtlCol="0"/>
            <a:lstStyle/>
            <a:p>
              <a:endParaRPr/>
            </a:p>
          </p:txBody>
        </p:sp>
        <p:sp>
          <p:nvSpPr>
            <p:cNvPr id="170" name="object 170"/>
            <p:cNvSpPr/>
            <p:nvPr/>
          </p:nvSpPr>
          <p:spPr>
            <a:xfrm>
              <a:off x="7235951" y="3695700"/>
              <a:ext cx="161925" cy="43815"/>
            </a:xfrm>
            <a:custGeom>
              <a:avLst/>
              <a:gdLst/>
              <a:ahLst/>
              <a:cxnLst/>
              <a:rect l="l" t="t" r="r" b="b"/>
              <a:pathLst>
                <a:path w="161925" h="43814">
                  <a:moveTo>
                    <a:pt x="0" y="43306"/>
                  </a:moveTo>
                  <a:lnTo>
                    <a:pt x="161671" y="0"/>
                  </a:lnTo>
                </a:path>
              </a:pathLst>
            </a:custGeom>
            <a:ln w="12191">
              <a:solidFill>
                <a:srgbClr val="777777"/>
              </a:solidFill>
            </a:ln>
          </p:spPr>
          <p:txBody>
            <a:bodyPr wrap="square" lIns="0" tIns="0" rIns="0" bIns="0" rtlCol="0"/>
            <a:lstStyle/>
            <a:p>
              <a:endParaRPr/>
            </a:p>
          </p:txBody>
        </p:sp>
        <p:sp>
          <p:nvSpPr>
            <p:cNvPr id="171" name="object 171"/>
            <p:cNvSpPr/>
            <p:nvPr/>
          </p:nvSpPr>
          <p:spPr>
            <a:xfrm>
              <a:off x="7324343" y="3938016"/>
              <a:ext cx="321564" cy="353568"/>
            </a:xfrm>
            <a:prstGeom prst="rect">
              <a:avLst/>
            </a:prstGeom>
            <a:blipFill>
              <a:blip r:embed="rId34" cstate="print"/>
              <a:stretch>
                <a:fillRect/>
              </a:stretch>
            </a:blipFill>
          </p:spPr>
          <p:txBody>
            <a:bodyPr wrap="square" lIns="0" tIns="0" rIns="0" bIns="0" rtlCol="0"/>
            <a:lstStyle/>
            <a:p>
              <a:endParaRPr/>
            </a:p>
          </p:txBody>
        </p:sp>
        <p:sp>
          <p:nvSpPr>
            <p:cNvPr id="172" name="object 172"/>
            <p:cNvSpPr/>
            <p:nvPr/>
          </p:nvSpPr>
          <p:spPr>
            <a:xfrm>
              <a:off x="7263383" y="3912108"/>
              <a:ext cx="446531" cy="458724"/>
            </a:xfrm>
            <a:prstGeom prst="rect">
              <a:avLst/>
            </a:prstGeom>
            <a:blipFill>
              <a:blip r:embed="rId49" cstate="print"/>
              <a:stretch>
                <a:fillRect/>
              </a:stretch>
            </a:blipFill>
          </p:spPr>
          <p:txBody>
            <a:bodyPr wrap="square" lIns="0" tIns="0" rIns="0" bIns="0" rtlCol="0"/>
            <a:lstStyle/>
            <a:p>
              <a:endParaRPr/>
            </a:p>
          </p:txBody>
        </p:sp>
        <p:sp>
          <p:nvSpPr>
            <p:cNvPr id="173" name="object 173"/>
            <p:cNvSpPr/>
            <p:nvPr/>
          </p:nvSpPr>
          <p:spPr>
            <a:xfrm>
              <a:off x="7350251" y="3986784"/>
              <a:ext cx="224154" cy="256540"/>
            </a:xfrm>
            <a:custGeom>
              <a:avLst/>
              <a:gdLst/>
              <a:ahLst/>
              <a:cxnLst/>
              <a:rect l="l" t="t" r="r" b="b"/>
              <a:pathLst>
                <a:path w="224154" h="256539">
                  <a:moveTo>
                    <a:pt x="112014" y="0"/>
                  </a:moveTo>
                  <a:lnTo>
                    <a:pt x="68419" y="10054"/>
                  </a:lnTo>
                  <a:lnTo>
                    <a:pt x="32813" y="37480"/>
                  </a:lnTo>
                  <a:lnTo>
                    <a:pt x="8804" y="78170"/>
                  </a:lnTo>
                  <a:lnTo>
                    <a:pt x="0" y="128016"/>
                  </a:lnTo>
                  <a:lnTo>
                    <a:pt x="8804" y="177861"/>
                  </a:lnTo>
                  <a:lnTo>
                    <a:pt x="32813" y="218551"/>
                  </a:lnTo>
                  <a:lnTo>
                    <a:pt x="68419" y="245977"/>
                  </a:lnTo>
                  <a:lnTo>
                    <a:pt x="112014" y="256032"/>
                  </a:lnTo>
                  <a:lnTo>
                    <a:pt x="155608" y="245977"/>
                  </a:lnTo>
                  <a:lnTo>
                    <a:pt x="191214" y="218551"/>
                  </a:lnTo>
                  <a:lnTo>
                    <a:pt x="215223" y="177861"/>
                  </a:lnTo>
                  <a:lnTo>
                    <a:pt x="224027" y="128016"/>
                  </a:lnTo>
                  <a:lnTo>
                    <a:pt x="215223" y="78170"/>
                  </a:lnTo>
                  <a:lnTo>
                    <a:pt x="191214" y="37480"/>
                  </a:lnTo>
                  <a:lnTo>
                    <a:pt x="155608" y="10054"/>
                  </a:lnTo>
                  <a:lnTo>
                    <a:pt x="112014" y="0"/>
                  </a:lnTo>
                  <a:close/>
                </a:path>
              </a:pathLst>
            </a:custGeom>
            <a:solidFill>
              <a:srgbClr val="797979"/>
            </a:solidFill>
          </p:spPr>
          <p:txBody>
            <a:bodyPr wrap="square" lIns="0" tIns="0" rIns="0" bIns="0" rtlCol="0"/>
            <a:lstStyle/>
            <a:p>
              <a:endParaRPr/>
            </a:p>
          </p:txBody>
        </p:sp>
        <p:sp>
          <p:nvSpPr>
            <p:cNvPr id="174" name="object 174"/>
            <p:cNvSpPr/>
            <p:nvPr/>
          </p:nvSpPr>
          <p:spPr>
            <a:xfrm>
              <a:off x="7350251" y="3986784"/>
              <a:ext cx="224154" cy="256540"/>
            </a:xfrm>
            <a:custGeom>
              <a:avLst/>
              <a:gdLst/>
              <a:ahLst/>
              <a:cxnLst/>
              <a:rect l="l" t="t" r="r" b="b"/>
              <a:pathLst>
                <a:path w="224154" h="256539">
                  <a:moveTo>
                    <a:pt x="0" y="128016"/>
                  </a:moveTo>
                  <a:lnTo>
                    <a:pt x="8804" y="78170"/>
                  </a:lnTo>
                  <a:lnTo>
                    <a:pt x="32813" y="37480"/>
                  </a:lnTo>
                  <a:lnTo>
                    <a:pt x="68419" y="10054"/>
                  </a:lnTo>
                  <a:lnTo>
                    <a:pt x="112014" y="0"/>
                  </a:lnTo>
                  <a:lnTo>
                    <a:pt x="155608" y="10054"/>
                  </a:lnTo>
                  <a:lnTo>
                    <a:pt x="191214" y="37480"/>
                  </a:lnTo>
                  <a:lnTo>
                    <a:pt x="215223" y="78170"/>
                  </a:lnTo>
                  <a:lnTo>
                    <a:pt x="224027" y="128016"/>
                  </a:lnTo>
                  <a:lnTo>
                    <a:pt x="215223" y="177861"/>
                  </a:lnTo>
                  <a:lnTo>
                    <a:pt x="191214" y="218551"/>
                  </a:lnTo>
                  <a:lnTo>
                    <a:pt x="155608" y="245977"/>
                  </a:lnTo>
                  <a:lnTo>
                    <a:pt x="112014" y="256032"/>
                  </a:lnTo>
                  <a:lnTo>
                    <a:pt x="68419" y="245977"/>
                  </a:lnTo>
                  <a:lnTo>
                    <a:pt x="32813" y="218551"/>
                  </a:lnTo>
                  <a:lnTo>
                    <a:pt x="8804" y="177861"/>
                  </a:lnTo>
                  <a:lnTo>
                    <a:pt x="0" y="128016"/>
                  </a:lnTo>
                  <a:close/>
                </a:path>
              </a:pathLst>
            </a:custGeom>
            <a:ln w="12192">
              <a:solidFill>
                <a:srgbClr val="777777"/>
              </a:solidFill>
            </a:ln>
          </p:spPr>
          <p:txBody>
            <a:bodyPr wrap="square" lIns="0" tIns="0" rIns="0" bIns="0" rtlCol="0"/>
            <a:lstStyle/>
            <a:p>
              <a:endParaRPr/>
            </a:p>
          </p:txBody>
        </p:sp>
      </p:grpSp>
      <p:sp>
        <p:nvSpPr>
          <p:cNvPr id="175" name="object 175"/>
          <p:cNvSpPr txBox="1"/>
          <p:nvPr/>
        </p:nvSpPr>
        <p:spPr>
          <a:xfrm>
            <a:off x="7377430" y="3239975"/>
            <a:ext cx="17399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M</a:t>
            </a:r>
            <a:endParaRPr sz="1400">
              <a:latin typeface="Arial"/>
              <a:cs typeface="Arial"/>
            </a:endParaRPr>
          </a:p>
        </p:txBody>
      </p:sp>
      <p:grpSp>
        <p:nvGrpSpPr>
          <p:cNvPr id="176" name="object 176"/>
          <p:cNvGrpSpPr/>
          <p:nvPr/>
        </p:nvGrpSpPr>
        <p:grpSpPr>
          <a:xfrm>
            <a:off x="7840980" y="2699716"/>
            <a:ext cx="447040" cy="459105"/>
            <a:chOff x="7840980" y="3450335"/>
            <a:chExt cx="447040" cy="459105"/>
          </a:xfrm>
        </p:grpSpPr>
        <p:sp>
          <p:nvSpPr>
            <p:cNvPr id="177" name="object 177"/>
            <p:cNvSpPr/>
            <p:nvPr/>
          </p:nvSpPr>
          <p:spPr>
            <a:xfrm>
              <a:off x="7911171" y="3495821"/>
              <a:ext cx="304625" cy="324963"/>
            </a:xfrm>
            <a:prstGeom prst="rect">
              <a:avLst/>
            </a:prstGeom>
            <a:blipFill>
              <a:blip r:embed="rId2" cstate="print"/>
              <a:stretch>
                <a:fillRect/>
              </a:stretch>
            </a:blipFill>
          </p:spPr>
          <p:txBody>
            <a:bodyPr wrap="square" lIns="0" tIns="0" rIns="0" bIns="0" rtlCol="0"/>
            <a:lstStyle/>
            <a:p>
              <a:endParaRPr/>
            </a:p>
          </p:txBody>
        </p:sp>
        <p:sp>
          <p:nvSpPr>
            <p:cNvPr id="178" name="object 178"/>
            <p:cNvSpPr/>
            <p:nvPr/>
          </p:nvSpPr>
          <p:spPr>
            <a:xfrm>
              <a:off x="7840980" y="3450335"/>
              <a:ext cx="446531" cy="458724"/>
            </a:xfrm>
            <a:prstGeom prst="rect">
              <a:avLst/>
            </a:prstGeom>
            <a:blipFill>
              <a:blip r:embed="rId50" cstate="print"/>
              <a:stretch>
                <a:fillRect/>
              </a:stretch>
            </a:blipFill>
          </p:spPr>
          <p:txBody>
            <a:bodyPr wrap="square" lIns="0" tIns="0" rIns="0" bIns="0" rtlCol="0"/>
            <a:lstStyle/>
            <a:p>
              <a:endParaRPr/>
            </a:p>
          </p:txBody>
        </p:sp>
        <p:sp>
          <p:nvSpPr>
            <p:cNvPr id="179" name="object 179"/>
            <p:cNvSpPr/>
            <p:nvPr/>
          </p:nvSpPr>
          <p:spPr>
            <a:xfrm>
              <a:off x="7927848" y="3526535"/>
              <a:ext cx="226060" cy="254635"/>
            </a:xfrm>
            <a:custGeom>
              <a:avLst/>
              <a:gdLst/>
              <a:ahLst/>
              <a:cxnLst/>
              <a:rect l="l" t="t" r="r" b="b"/>
              <a:pathLst>
                <a:path w="226059" h="254635">
                  <a:moveTo>
                    <a:pt x="112775" y="0"/>
                  </a:moveTo>
                  <a:lnTo>
                    <a:pt x="68901" y="10007"/>
                  </a:lnTo>
                  <a:lnTo>
                    <a:pt x="33051" y="37290"/>
                  </a:lnTo>
                  <a:lnTo>
                    <a:pt x="8870" y="77741"/>
                  </a:lnTo>
                  <a:lnTo>
                    <a:pt x="0" y="127253"/>
                  </a:lnTo>
                  <a:lnTo>
                    <a:pt x="8870" y="176766"/>
                  </a:lnTo>
                  <a:lnTo>
                    <a:pt x="33051" y="217217"/>
                  </a:lnTo>
                  <a:lnTo>
                    <a:pt x="68901" y="244500"/>
                  </a:lnTo>
                  <a:lnTo>
                    <a:pt x="112775" y="254507"/>
                  </a:lnTo>
                  <a:lnTo>
                    <a:pt x="156650" y="244500"/>
                  </a:lnTo>
                  <a:lnTo>
                    <a:pt x="192500" y="217217"/>
                  </a:lnTo>
                  <a:lnTo>
                    <a:pt x="216681" y="176766"/>
                  </a:lnTo>
                  <a:lnTo>
                    <a:pt x="225551" y="127253"/>
                  </a:lnTo>
                  <a:lnTo>
                    <a:pt x="216681" y="77741"/>
                  </a:lnTo>
                  <a:lnTo>
                    <a:pt x="192500" y="37290"/>
                  </a:lnTo>
                  <a:lnTo>
                    <a:pt x="156650" y="10007"/>
                  </a:lnTo>
                  <a:lnTo>
                    <a:pt x="112775" y="0"/>
                  </a:lnTo>
                  <a:close/>
                </a:path>
              </a:pathLst>
            </a:custGeom>
            <a:solidFill>
              <a:srgbClr val="797979"/>
            </a:solidFill>
          </p:spPr>
          <p:txBody>
            <a:bodyPr wrap="square" lIns="0" tIns="0" rIns="0" bIns="0" rtlCol="0"/>
            <a:lstStyle/>
            <a:p>
              <a:endParaRPr/>
            </a:p>
          </p:txBody>
        </p:sp>
        <p:sp>
          <p:nvSpPr>
            <p:cNvPr id="180" name="object 180"/>
            <p:cNvSpPr/>
            <p:nvPr/>
          </p:nvSpPr>
          <p:spPr>
            <a:xfrm>
              <a:off x="7927848" y="3526535"/>
              <a:ext cx="226060" cy="254635"/>
            </a:xfrm>
            <a:custGeom>
              <a:avLst/>
              <a:gdLst/>
              <a:ahLst/>
              <a:cxnLst/>
              <a:rect l="l" t="t" r="r" b="b"/>
              <a:pathLst>
                <a:path w="226059" h="254635">
                  <a:moveTo>
                    <a:pt x="0" y="127253"/>
                  </a:moveTo>
                  <a:lnTo>
                    <a:pt x="8870" y="77741"/>
                  </a:lnTo>
                  <a:lnTo>
                    <a:pt x="33051" y="37290"/>
                  </a:lnTo>
                  <a:lnTo>
                    <a:pt x="68901" y="10007"/>
                  </a:lnTo>
                  <a:lnTo>
                    <a:pt x="112775" y="0"/>
                  </a:lnTo>
                  <a:lnTo>
                    <a:pt x="156650" y="10007"/>
                  </a:lnTo>
                  <a:lnTo>
                    <a:pt x="192500" y="37290"/>
                  </a:lnTo>
                  <a:lnTo>
                    <a:pt x="216681" y="77741"/>
                  </a:lnTo>
                  <a:lnTo>
                    <a:pt x="225551" y="127253"/>
                  </a:lnTo>
                  <a:lnTo>
                    <a:pt x="216681" y="176766"/>
                  </a:lnTo>
                  <a:lnTo>
                    <a:pt x="192500" y="217217"/>
                  </a:lnTo>
                  <a:lnTo>
                    <a:pt x="156650" y="244500"/>
                  </a:lnTo>
                  <a:lnTo>
                    <a:pt x="112775" y="254507"/>
                  </a:lnTo>
                  <a:lnTo>
                    <a:pt x="68901" y="244500"/>
                  </a:lnTo>
                  <a:lnTo>
                    <a:pt x="33051" y="217217"/>
                  </a:lnTo>
                  <a:lnTo>
                    <a:pt x="8870" y="176766"/>
                  </a:lnTo>
                  <a:lnTo>
                    <a:pt x="0" y="127253"/>
                  </a:lnTo>
                  <a:close/>
                </a:path>
              </a:pathLst>
            </a:custGeom>
            <a:ln w="12192">
              <a:solidFill>
                <a:srgbClr val="777777"/>
              </a:solidFill>
            </a:ln>
          </p:spPr>
          <p:txBody>
            <a:bodyPr wrap="square" lIns="0" tIns="0" rIns="0" bIns="0" rtlCol="0"/>
            <a:lstStyle/>
            <a:p>
              <a:endParaRPr/>
            </a:p>
          </p:txBody>
        </p:sp>
      </p:grpSp>
      <p:sp>
        <p:nvSpPr>
          <p:cNvPr id="181" name="object 181"/>
          <p:cNvSpPr txBox="1"/>
          <p:nvPr/>
        </p:nvSpPr>
        <p:spPr>
          <a:xfrm>
            <a:off x="7956295" y="2778202"/>
            <a:ext cx="173990"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M</a:t>
            </a:r>
            <a:endParaRPr sz="1400">
              <a:latin typeface="Arial"/>
              <a:cs typeface="Arial"/>
            </a:endParaRPr>
          </a:p>
        </p:txBody>
      </p:sp>
      <p:grpSp>
        <p:nvGrpSpPr>
          <p:cNvPr id="182" name="object 182"/>
          <p:cNvGrpSpPr/>
          <p:nvPr/>
        </p:nvGrpSpPr>
        <p:grpSpPr>
          <a:xfrm>
            <a:off x="6720840" y="2205941"/>
            <a:ext cx="407034" cy="459105"/>
            <a:chOff x="6720840" y="2956560"/>
            <a:chExt cx="407034" cy="459105"/>
          </a:xfrm>
        </p:grpSpPr>
        <p:sp>
          <p:nvSpPr>
            <p:cNvPr id="183" name="object 183"/>
            <p:cNvSpPr/>
            <p:nvPr/>
          </p:nvSpPr>
          <p:spPr>
            <a:xfrm>
              <a:off x="6771219" y="3000521"/>
              <a:ext cx="304625" cy="324963"/>
            </a:xfrm>
            <a:prstGeom prst="rect">
              <a:avLst/>
            </a:prstGeom>
            <a:blipFill>
              <a:blip r:embed="rId2" cstate="print"/>
              <a:stretch>
                <a:fillRect/>
              </a:stretch>
            </a:blipFill>
          </p:spPr>
          <p:txBody>
            <a:bodyPr wrap="square" lIns="0" tIns="0" rIns="0" bIns="0" rtlCol="0"/>
            <a:lstStyle/>
            <a:p>
              <a:endParaRPr/>
            </a:p>
          </p:txBody>
        </p:sp>
        <p:sp>
          <p:nvSpPr>
            <p:cNvPr id="184" name="object 184"/>
            <p:cNvSpPr/>
            <p:nvPr/>
          </p:nvSpPr>
          <p:spPr>
            <a:xfrm>
              <a:off x="6720840" y="2956560"/>
              <a:ext cx="406907" cy="458724"/>
            </a:xfrm>
            <a:prstGeom prst="rect">
              <a:avLst/>
            </a:prstGeom>
            <a:blipFill>
              <a:blip r:embed="rId51" cstate="print"/>
              <a:stretch>
                <a:fillRect/>
              </a:stretch>
            </a:blipFill>
          </p:spPr>
          <p:txBody>
            <a:bodyPr wrap="square" lIns="0" tIns="0" rIns="0" bIns="0" rtlCol="0"/>
            <a:lstStyle/>
            <a:p>
              <a:endParaRPr/>
            </a:p>
          </p:txBody>
        </p:sp>
        <p:sp>
          <p:nvSpPr>
            <p:cNvPr id="185" name="object 185"/>
            <p:cNvSpPr/>
            <p:nvPr/>
          </p:nvSpPr>
          <p:spPr>
            <a:xfrm>
              <a:off x="6787896" y="3031236"/>
              <a:ext cx="226060" cy="254635"/>
            </a:xfrm>
            <a:custGeom>
              <a:avLst/>
              <a:gdLst/>
              <a:ahLst/>
              <a:cxnLst/>
              <a:rect l="l" t="t" r="r" b="b"/>
              <a:pathLst>
                <a:path w="226059" h="254635">
                  <a:moveTo>
                    <a:pt x="112775" y="0"/>
                  </a:moveTo>
                  <a:lnTo>
                    <a:pt x="68901" y="10007"/>
                  </a:lnTo>
                  <a:lnTo>
                    <a:pt x="33051" y="37290"/>
                  </a:lnTo>
                  <a:lnTo>
                    <a:pt x="8870" y="77741"/>
                  </a:lnTo>
                  <a:lnTo>
                    <a:pt x="0" y="127253"/>
                  </a:lnTo>
                  <a:lnTo>
                    <a:pt x="8870" y="176766"/>
                  </a:lnTo>
                  <a:lnTo>
                    <a:pt x="33051" y="217217"/>
                  </a:lnTo>
                  <a:lnTo>
                    <a:pt x="68901" y="244500"/>
                  </a:lnTo>
                  <a:lnTo>
                    <a:pt x="112775" y="254508"/>
                  </a:lnTo>
                  <a:lnTo>
                    <a:pt x="156650" y="244500"/>
                  </a:lnTo>
                  <a:lnTo>
                    <a:pt x="192500" y="217217"/>
                  </a:lnTo>
                  <a:lnTo>
                    <a:pt x="216681" y="176766"/>
                  </a:lnTo>
                  <a:lnTo>
                    <a:pt x="225551" y="127253"/>
                  </a:lnTo>
                  <a:lnTo>
                    <a:pt x="216681" y="77741"/>
                  </a:lnTo>
                  <a:lnTo>
                    <a:pt x="192500" y="37290"/>
                  </a:lnTo>
                  <a:lnTo>
                    <a:pt x="156650" y="10007"/>
                  </a:lnTo>
                  <a:lnTo>
                    <a:pt x="112775" y="0"/>
                  </a:lnTo>
                  <a:close/>
                </a:path>
              </a:pathLst>
            </a:custGeom>
            <a:solidFill>
              <a:srgbClr val="797979"/>
            </a:solidFill>
          </p:spPr>
          <p:txBody>
            <a:bodyPr wrap="square" lIns="0" tIns="0" rIns="0" bIns="0" rtlCol="0"/>
            <a:lstStyle/>
            <a:p>
              <a:endParaRPr/>
            </a:p>
          </p:txBody>
        </p:sp>
        <p:sp>
          <p:nvSpPr>
            <p:cNvPr id="186" name="object 186"/>
            <p:cNvSpPr/>
            <p:nvPr/>
          </p:nvSpPr>
          <p:spPr>
            <a:xfrm>
              <a:off x="6787896" y="3031236"/>
              <a:ext cx="226060" cy="254635"/>
            </a:xfrm>
            <a:custGeom>
              <a:avLst/>
              <a:gdLst/>
              <a:ahLst/>
              <a:cxnLst/>
              <a:rect l="l" t="t" r="r" b="b"/>
              <a:pathLst>
                <a:path w="226059" h="254635">
                  <a:moveTo>
                    <a:pt x="0" y="127253"/>
                  </a:moveTo>
                  <a:lnTo>
                    <a:pt x="8870" y="77741"/>
                  </a:lnTo>
                  <a:lnTo>
                    <a:pt x="33051" y="37290"/>
                  </a:lnTo>
                  <a:lnTo>
                    <a:pt x="68901" y="10007"/>
                  </a:lnTo>
                  <a:lnTo>
                    <a:pt x="112775" y="0"/>
                  </a:lnTo>
                  <a:lnTo>
                    <a:pt x="156650" y="10007"/>
                  </a:lnTo>
                  <a:lnTo>
                    <a:pt x="192500" y="37290"/>
                  </a:lnTo>
                  <a:lnTo>
                    <a:pt x="216681" y="77741"/>
                  </a:lnTo>
                  <a:lnTo>
                    <a:pt x="225551" y="127253"/>
                  </a:lnTo>
                  <a:lnTo>
                    <a:pt x="216681" y="176766"/>
                  </a:lnTo>
                  <a:lnTo>
                    <a:pt x="192500" y="217217"/>
                  </a:lnTo>
                  <a:lnTo>
                    <a:pt x="156650" y="244500"/>
                  </a:lnTo>
                  <a:lnTo>
                    <a:pt x="112775" y="254508"/>
                  </a:lnTo>
                  <a:lnTo>
                    <a:pt x="68901" y="244500"/>
                  </a:lnTo>
                  <a:lnTo>
                    <a:pt x="33051" y="217217"/>
                  </a:lnTo>
                  <a:lnTo>
                    <a:pt x="8870" y="176766"/>
                  </a:lnTo>
                  <a:lnTo>
                    <a:pt x="0" y="127253"/>
                  </a:lnTo>
                  <a:close/>
                </a:path>
              </a:pathLst>
            </a:custGeom>
            <a:ln w="12192">
              <a:solidFill>
                <a:srgbClr val="777777"/>
              </a:solidFill>
            </a:ln>
          </p:spPr>
          <p:txBody>
            <a:bodyPr wrap="square" lIns="0" tIns="0" rIns="0" bIns="0" rtlCol="0"/>
            <a:lstStyle/>
            <a:p>
              <a:endParaRPr/>
            </a:p>
          </p:txBody>
        </p:sp>
      </p:grpSp>
      <p:sp>
        <p:nvSpPr>
          <p:cNvPr id="187" name="object 187"/>
          <p:cNvSpPr txBox="1"/>
          <p:nvPr/>
        </p:nvSpPr>
        <p:spPr>
          <a:xfrm>
            <a:off x="6835520" y="2283411"/>
            <a:ext cx="134620"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T</a:t>
            </a:r>
            <a:endParaRPr sz="1400">
              <a:latin typeface="Arial"/>
              <a:cs typeface="Arial"/>
            </a:endParaRPr>
          </a:p>
        </p:txBody>
      </p:sp>
      <p:grpSp>
        <p:nvGrpSpPr>
          <p:cNvPr id="188" name="object 188"/>
          <p:cNvGrpSpPr/>
          <p:nvPr/>
        </p:nvGrpSpPr>
        <p:grpSpPr>
          <a:xfrm>
            <a:off x="7098792" y="2326336"/>
            <a:ext cx="417830" cy="459105"/>
            <a:chOff x="7098792" y="3076955"/>
            <a:chExt cx="417830" cy="459105"/>
          </a:xfrm>
        </p:grpSpPr>
        <p:sp>
          <p:nvSpPr>
            <p:cNvPr id="189" name="object 189"/>
            <p:cNvSpPr/>
            <p:nvPr/>
          </p:nvSpPr>
          <p:spPr>
            <a:xfrm>
              <a:off x="7155267" y="3122441"/>
              <a:ext cx="304625" cy="324963"/>
            </a:xfrm>
            <a:prstGeom prst="rect">
              <a:avLst/>
            </a:prstGeom>
            <a:blipFill>
              <a:blip r:embed="rId2" cstate="print"/>
              <a:stretch>
                <a:fillRect/>
              </a:stretch>
            </a:blipFill>
          </p:spPr>
          <p:txBody>
            <a:bodyPr wrap="square" lIns="0" tIns="0" rIns="0" bIns="0" rtlCol="0"/>
            <a:lstStyle/>
            <a:p>
              <a:endParaRPr/>
            </a:p>
          </p:txBody>
        </p:sp>
        <p:sp>
          <p:nvSpPr>
            <p:cNvPr id="190" name="object 190"/>
            <p:cNvSpPr/>
            <p:nvPr/>
          </p:nvSpPr>
          <p:spPr>
            <a:xfrm>
              <a:off x="7098792" y="3076955"/>
              <a:ext cx="417575" cy="458724"/>
            </a:xfrm>
            <a:prstGeom prst="rect">
              <a:avLst/>
            </a:prstGeom>
            <a:blipFill>
              <a:blip r:embed="rId52" cstate="print"/>
              <a:stretch>
                <a:fillRect/>
              </a:stretch>
            </a:blipFill>
          </p:spPr>
          <p:txBody>
            <a:bodyPr wrap="square" lIns="0" tIns="0" rIns="0" bIns="0" rtlCol="0"/>
            <a:lstStyle/>
            <a:p>
              <a:endParaRPr/>
            </a:p>
          </p:txBody>
        </p:sp>
        <p:sp>
          <p:nvSpPr>
            <p:cNvPr id="191" name="object 191"/>
            <p:cNvSpPr/>
            <p:nvPr/>
          </p:nvSpPr>
          <p:spPr>
            <a:xfrm>
              <a:off x="7171944" y="3153155"/>
              <a:ext cx="226060" cy="254635"/>
            </a:xfrm>
            <a:custGeom>
              <a:avLst/>
              <a:gdLst/>
              <a:ahLst/>
              <a:cxnLst/>
              <a:rect l="l" t="t" r="r" b="b"/>
              <a:pathLst>
                <a:path w="226059" h="254635">
                  <a:moveTo>
                    <a:pt x="112775" y="0"/>
                  </a:moveTo>
                  <a:lnTo>
                    <a:pt x="68901" y="10007"/>
                  </a:lnTo>
                  <a:lnTo>
                    <a:pt x="33051" y="37290"/>
                  </a:lnTo>
                  <a:lnTo>
                    <a:pt x="8870" y="77741"/>
                  </a:lnTo>
                  <a:lnTo>
                    <a:pt x="0" y="127254"/>
                  </a:lnTo>
                  <a:lnTo>
                    <a:pt x="8870" y="176766"/>
                  </a:lnTo>
                  <a:lnTo>
                    <a:pt x="33051" y="217217"/>
                  </a:lnTo>
                  <a:lnTo>
                    <a:pt x="68901" y="244500"/>
                  </a:lnTo>
                  <a:lnTo>
                    <a:pt x="112775" y="254508"/>
                  </a:lnTo>
                  <a:lnTo>
                    <a:pt x="156650" y="244500"/>
                  </a:lnTo>
                  <a:lnTo>
                    <a:pt x="192500" y="217217"/>
                  </a:lnTo>
                  <a:lnTo>
                    <a:pt x="216681" y="176766"/>
                  </a:lnTo>
                  <a:lnTo>
                    <a:pt x="225551" y="127254"/>
                  </a:lnTo>
                  <a:lnTo>
                    <a:pt x="216681" y="77741"/>
                  </a:lnTo>
                  <a:lnTo>
                    <a:pt x="192500" y="37290"/>
                  </a:lnTo>
                  <a:lnTo>
                    <a:pt x="156650" y="10007"/>
                  </a:lnTo>
                  <a:lnTo>
                    <a:pt x="112775" y="0"/>
                  </a:lnTo>
                  <a:close/>
                </a:path>
              </a:pathLst>
            </a:custGeom>
            <a:solidFill>
              <a:srgbClr val="797979"/>
            </a:solidFill>
          </p:spPr>
          <p:txBody>
            <a:bodyPr wrap="square" lIns="0" tIns="0" rIns="0" bIns="0" rtlCol="0"/>
            <a:lstStyle/>
            <a:p>
              <a:endParaRPr/>
            </a:p>
          </p:txBody>
        </p:sp>
        <p:sp>
          <p:nvSpPr>
            <p:cNvPr id="192" name="object 192"/>
            <p:cNvSpPr/>
            <p:nvPr/>
          </p:nvSpPr>
          <p:spPr>
            <a:xfrm>
              <a:off x="7171944" y="3153155"/>
              <a:ext cx="226060" cy="254635"/>
            </a:xfrm>
            <a:custGeom>
              <a:avLst/>
              <a:gdLst/>
              <a:ahLst/>
              <a:cxnLst/>
              <a:rect l="l" t="t" r="r" b="b"/>
              <a:pathLst>
                <a:path w="226059" h="254635">
                  <a:moveTo>
                    <a:pt x="0" y="127254"/>
                  </a:moveTo>
                  <a:lnTo>
                    <a:pt x="8870" y="77741"/>
                  </a:lnTo>
                  <a:lnTo>
                    <a:pt x="33051" y="37290"/>
                  </a:lnTo>
                  <a:lnTo>
                    <a:pt x="68901" y="10007"/>
                  </a:lnTo>
                  <a:lnTo>
                    <a:pt x="112775" y="0"/>
                  </a:lnTo>
                  <a:lnTo>
                    <a:pt x="156650" y="10007"/>
                  </a:lnTo>
                  <a:lnTo>
                    <a:pt x="192500" y="37290"/>
                  </a:lnTo>
                  <a:lnTo>
                    <a:pt x="216681" y="77741"/>
                  </a:lnTo>
                  <a:lnTo>
                    <a:pt x="225551" y="127254"/>
                  </a:lnTo>
                  <a:lnTo>
                    <a:pt x="216681" y="176766"/>
                  </a:lnTo>
                  <a:lnTo>
                    <a:pt x="192500" y="217217"/>
                  </a:lnTo>
                  <a:lnTo>
                    <a:pt x="156650" y="244500"/>
                  </a:lnTo>
                  <a:lnTo>
                    <a:pt x="112775" y="254508"/>
                  </a:lnTo>
                  <a:lnTo>
                    <a:pt x="68901" y="244500"/>
                  </a:lnTo>
                  <a:lnTo>
                    <a:pt x="33051" y="217217"/>
                  </a:lnTo>
                  <a:lnTo>
                    <a:pt x="8870" y="176766"/>
                  </a:lnTo>
                  <a:lnTo>
                    <a:pt x="0" y="127254"/>
                  </a:lnTo>
                  <a:close/>
                </a:path>
              </a:pathLst>
            </a:custGeom>
            <a:ln w="12192">
              <a:solidFill>
                <a:srgbClr val="777777"/>
              </a:solidFill>
            </a:ln>
          </p:spPr>
          <p:txBody>
            <a:bodyPr wrap="square" lIns="0" tIns="0" rIns="0" bIns="0" rtlCol="0"/>
            <a:lstStyle/>
            <a:p>
              <a:endParaRPr/>
            </a:p>
          </p:txBody>
        </p:sp>
      </p:grpSp>
      <p:sp>
        <p:nvSpPr>
          <p:cNvPr id="193" name="object 193"/>
          <p:cNvSpPr txBox="1"/>
          <p:nvPr/>
        </p:nvSpPr>
        <p:spPr>
          <a:xfrm>
            <a:off x="7213854" y="2405076"/>
            <a:ext cx="144780"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S</a:t>
            </a:r>
            <a:endParaRPr sz="1400">
              <a:latin typeface="Arial"/>
              <a:cs typeface="Arial"/>
            </a:endParaRPr>
          </a:p>
        </p:txBody>
      </p:sp>
      <p:grpSp>
        <p:nvGrpSpPr>
          <p:cNvPr id="194" name="object 194"/>
          <p:cNvGrpSpPr/>
          <p:nvPr/>
        </p:nvGrpSpPr>
        <p:grpSpPr>
          <a:xfrm>
            <a:off x="6641592" y="2358341"/>
            <a:ext cx="1393190" cy="1135380"/>
            <a:chOff x="6641592" y="3108960"/>
            <a:chExt cx="1393190" cy="1135380"/>
          </a:xfrm>
        </p:grpSpPr>
        <p:sp>
          <p:nvSpPr>
            <p:cNvPr id="195" name="object 195"/>
            <p:cNvSpPr/>
            <p:nvPr/>
          </p:nvSpPr>
          <p:spPr>
            <a:xfrm>
              <a:off x="7435596" y="3777996"/>
              <a:ext cx="144779" cy="257556"/>
            </a:xfrm>
            <a:prstGeom prst="rect">
              <a:avLst/>
            </a:prstGeom>
            <a:blipFill>
              <a:blip r:embed="rId53" cstate="print"/>
              <a:stretch>
                <a:fillRect/>
              </a:stretch>
            </a:blipFill>
          </p:spPr>
          <p:txBody>
            <a:bodyPr wrap="square" lIns="0" tIns="0" rIns="0" bIns="0" rtlCol="0"/>
            <a:lstStyle/>
            <a:p>
              <a:endParaRPr/>
            </a:p>
          </p:txBody>
        </p:sp>
        <p:sp>
          <p:nvSpPr>
            <p:cNvPr id="196" name="object 196"/>
            <p:cNvSpPr/>
            <p:nvPr/>
          </p:nvSpPr>
          <p:spPr>
            <a:xfrm>
              <a:off x="7461504" y="3822192"/>
              <a:ext cx="47625" cy="164465"/>
            </a:xfrm>
            <a:custGeom>
              <a:avLst/>
              <a:gdLst/>
              <a:ahLst/>
              <a:cxnLst/>
              <a:rect l="l" t="t" r="r" b="b"/>
              <a:pathLst>
                <a:path w="47625" h="164464">
                  <a:moveTo>
                    <a:pt x="47625" y="0"/>
                  </a:moveTo>
                  <a:lnTo>
                    <a:pt x="0" y="164464"/>
                  </a:lnTo>
                </a:path>
              </a:pathLst>
            </a:custGeom>
            <a:ln w="12192">
              <a:solidFill>
                <a:srgbClr val="777777"/>
              </a:solidFill>
            </a:ln>
          </p:spPr>
          <p:txBody>
            <a:bodyPr wrap="square" lIns="0" tIns="0" rIns="0" bIns="0" rtlCol="0"/>
            <a:lstStyle/>
            <a:p>
              <a:endParaRPr/>
            </a:p>
          </p:txBody>
        </p:sp>
        <p:sp>
          <p:nvSpPr>
            <p:cNvPr id="197" name="object 197"/>
            <p:cNvSpPr/>
            <p:nvPr/>
          </p:nvSpPr>
          <p:spPr>
            <a:xfrm>
              <a:off x="7519416" y="3694176"/>
              <a:ext cx="515112" cy="377951"/>
            </a:xfrm>
            <a:prstGeom prst="rect">
              <a:avLst/>
            </a:prstGeom>
            <a:blipFill>
              <a:blip r:embed="rId54" cstate="print"/>
              <a:stretch>
                <a:fillRect/>
              </a:stretch>
            </a:blipFill>
          </p:spPr>
          <p:txBody>
            <a:bodyPr wrap="square" lIns="0" tIns="0" rIns="0" bIns="0" rtlCol="0"/>
            <a:lstStyle/>
            <a:p>
              <a:endParaRPr/>
            </a:p>
          </p:txBody>
        </p:sp>
        <p:sp>
          <p:nvSpPr>
            <p:cNvPr id="198" name="object 198"/>
            <p:cNvSpPr/>
            <p:nvPr/>
          </p:nvSpPr>
          <p:spPr>
            <a:xfrm>
              <a:off x="7542276" y="3742944"/>
              <a:ext cx="420370" cy="281940"/>
            </a:xfrm>
            <a:custGeom>
              <a:avLst/>
              <a:gdLst/>
              <a:ahLst/>
              <a:cxnLst/>
              <a:rect l="l" t="t" r="r" b="b"/>
              <a:pathLst>
                <a:path w="420370" h="281939">
                  <a:moveTo>
                    <a:pt x="0" y="281431"/>
                  </a:moveTo>
                  <a:lnTo>
                    <a:pt x="419989" y="0"/>
                  </a:lnTo>
                </a:path>
              </a:pathLst>
            </a:custGeom>
            <a:ln w="12192">
              <a:solidFill>
                <a:srgbClr val="777777"/>
              </a:solidFill>
            </a:ln>
          </p:spPr>
          <p:txBody>
            <a:bodyPr wrap="square" lIns="0" tIns="0" rIns="0" bIns="0" rtlCol="0"/>
            <a:lstStyle/>
            <a:p>
              <a:endParaRPr/>
            </a:p>
          </p:txBody>
        </p:sp>
        <p:sp>
          <p:nvSpPr>
            <p:cNvPr id="199" name="object 199"/>
            <p:cNvSpPr/>
            <p:nvPr/>
          </p:nvSpPr>
          <p:spPr>
            <a:xfrm>
              <a:off x="7371588" y="3230880"/>
              <a:ext cx="658368" cy="381000"/>
            </a:xfrm>
            <a:prstGeom prst="rect">
              <a:avLst/>
            </a:prstGeom>
            <a:blipFill>
              <a:blip r:embed="rId55" cstate="print"/>
              <a:stretch>
                <a:fillRect/>
              </a:stretch>
            </a:blipFill>
          </p:spPr>
          <p:txBody>
            <a:bodyPr wrap="square" lIns="0" tIns="0" rIns="0" bIns="0" rtlCol="0"/>
            <a:lstStyle/>
            <a:p>
              <a:endParaRPr/>
            </a:p>
          </p:txBody>
        </p:sp>
        <p:sp>
          <p:nvSpPr>
            <p:cNvPr id="200" name="object 200"/>
            <p:cNvSpPr/>
            <p:nvPr/>
          </p:nvSpPr>
          <p:spPr>
            <a:xfrm>
              <a:off x="7397496" y="3279648"/>
              <a:ext cx="564515" cy="284480"/>
            </a:xfrm>
            <a:custGeom>
              <a:avLst/>
              <a:gdLst/>
              <a:ahLst/>
              <a:cxnLst/>
              <a:rect l="l" t="t" r="r" b="b"/>
              <a:pathLst>
                <a:path w="564515" h="284479">
                  <a:moveTo>
                    <a:pt x="564260" y="284352"/>
                  </a:moveTo>
                  <a:lnTo>
                    <a:pt x="0" y="0"/>
                  </a:lnTo>
                </a:path>
              </a:pathLst>
            </a:custGeom>
            <a:ln w="12192">
              <a:solidFill>
                <a:srgbClr val="777777"/>
              </a:solidFill>
            </a:ln>
          </p:spPr>
          <p:txBody>
            <a:bodyPr wrap="square" lIns="0" tIns="0" rIns="0" bIns="0" rtlCol="0"/>
            <a:lstStyle/>
            <a:p>
              <a:endParaRPr/>
            </a:p>
          </p:txBody>
        </p:sp>
        <p:sp>
          <p:nvSpPr>
            <p:cNvPr id="201" name="object 201"/>
            <p:cNvSpPr/>
            <p:nvPr/>
          </p:nvSpPr>
          <p:spPr>
            <a:xfrm>
              <a:off x="6987540" y="3108960"/>
              <a:ext cx="284988" cy="129539"/>
            </a:xfrm>
            <a:prstGeom prst="rect">
              <a:avLst/>
            </a:prstGeom>
            <a:blipFill>
              <a:blip r:embed="rId19" cstate="print"/>
              <a:stretch>
                <a:fillRect/>
              </a:stretch>
            </a:blipFill>
          </p:spPr>
          <p:txBody>
            <a:bodyPr wrap="square" lIns="0" tIns="0" rIns="0" bIns="0" rtlCol="0"/>
            <a:lstStyle/>
            <a:p>
              <a:endParaRPr/>
            </a:p>
          </p:txBody>
        </p:sp>
        <p:sp>
          <p:nvSpPr>
            <p:cNvPr id="202" name="object 202"/>
            <p:cNvSpPr/>
            <p:nvPr/>
          </p:nvSpPr>
          <p:spPr>
            <a:xfrm>
              <a:off x="7013448" y="3157728"/>
              <a:ext cx="192405" cy="31750"/>
            </a:xfrm>
            <a:custGeom>
              <a:avLst/>
              <a:gdLst/>
              <a:ahLst/>
              <a:cxnLst/>
              <a:rect l="l" t="t" r="r" b="b"/>
              <a:pathLst>
                <a:path w="192404" h="31750">
                  <a:moveTo>
                    <a:pt x="191897" y="31750"/>
                  </a:moveTo>
                  <a:lnTo>
                    <a:pt x="0" y="0"/>
                  </a:lnTo>
                </a:path>
              </a:pathLst>
            </a:custGeom>
            <a:ln w="12192">
              <a:solidFill>
                <a:srgbClr val="777777"/>
              </a:solidFill>
            </a:ln>
          </p:spPr>
          <p:txBody>
            <a:bodyPr wrap="square" lIns="0" tIns="0" rIns="0" bIns="0" rtlCol="0"/>
            <a:lstStyle/>
            <a:p>
              <a:endParaRPr/>
            </a:p>
          </p:txBody>
        </p:sp>
        <p:sp>
          <p:nvSpPr>
            <p:cNvPr id="203" name="object 203"/>
            <p:cNvSpPr/>
            <p:nvPr/>
          </p:nvSpPr>
          <p:spPr>
            <a:xfrm>
              <a:off x="6720840" y="3236976"/>
              <a:ext cx="249935" cy="286512"/>
            </a:xfrm>
            <a:prstGeom prst="rect">
              <a:avLst/>
            </a:prstGeom>
            <a:blipFill>
              <a:blip r:embed="rId56" cstate="print"/>
              <a:stretch>
                <a:fillRect/>
              </a:stretch>
            </a:blipFill>
          </p:spPr>
          <p:txBody>
            <a:bodyPr wrap="square" lIns="0" tIns="0" rIns="0" bIns="0" rtlCol="0"/>
            <a:lstStyle/>
            <a:p>
              <a:endParaRPr/>
            </a:p>
          </p:txBody>
        </p:sp>
        <p:sp>
          <p:nvSpPr>
            <p:cNvPr id="204" name="object 204"/>
            <p:cNvSpPr/>
            <p:nvPr/>
          </p:nvSpPr>
          <p:spPr>
            <a:xfrm>
              <a:off x="6745224" y="3285744"/>
              <a:ext cx="154940" cy="191770"/>
            </a:xfrm>
            <a:custGeom>
              <a:avLst/>
              <a:gdLst/>
              <a:ahLst/>
              <a:cxnLst/>
              <a:rect l="l" t="t" r="r" b="b"/>
              <a:pathLst>
                <a:path w="154940" h="191770">
                  <a:moveTo>
                    <a:pt x="0" y="191515"/>
                  </a:moveTo>
                  <a:lnTo>
                    <a:pt x="154558" y="0"/>
                  </a:lnTo>
                </a:path>
              </a:pathLst>
            </a:custGeom>
            <a:ln w="12192">
              <a:solidFill>
                <a:srgbClr val="777777"/>
              </a:solidFill>
            </a:ln>
          </p:spPr>
          <p:txBody>
            <a:bodyPr wrap="square" lIns="0" tIns="0" rIns="0" bIns="0" rtlCol="0"/>
            <a:lstStyle/>
            <a:p>
              <a:endParaRPr/>
            </a:p>
          </p:txBody>
        </p:sp>
        <p:sp>
          <p:nvSpPr>
            <p:cNvPr id="205" name="object 205"/>
            <p:cNvSpPr/>
            <p:nvPr/>
          </p:nvSpPr>
          <p:spPr>
            <a:xfrm>
              <a:off x="6641592" y="3649980"/>
              <a:ext cx="228600" cy="377951"/>
            </a:xfrm>
            <a:prstGeom prst="rect">
              <a:avLst/>
            </a:prstGeom>
            <a:blipFill>
              <a:blip r:embed="rId21" cstate="print"/>
              <a:stretch>
                <a:fillRect/>
              </a:stretch>
            </a:blipFill>
          </p:spPr>
          <p:txBody>
            <a:bodyPr wrap="square" lIns="0" tIns="0" rIns="0" bIns="0" rtlCol="0"/>
            <a:lstStyle/>
            <a:p>
              <a:endParaRPr/>
            </a:p>
          </p:txBody>
        </p:sp>
        <p:sp>
          <p:nvSpPr>
            <p:cNvPr id="206" name="object 206"/>
            <p:cNvSpPr/>
            <p:nvPr/>
          </p:nvSpPr>
          <p:spPr>
            <a:xfrm>
              <a:off x="6667500" y="3695700"/>
              <a:ext cx="131445" cy="283210"/>
            </a:xfrm>
            <a:custGeom>
              <a:avLst/>
              <a:gdLst/>
              <a:ahLst/>
              <a:cxnLst/>
              <a:rect l="l" t="t" r="r" b="b"/>
              <a:pathLst>
                <a:path w="131445" h="283210">
                  <a:moveTo>
                    <a:pt x="0" y="0"/>
                  </a:moveTo>
                  <a:lnTo>
                    <a:pt x="131318" y="282829"/>
                  </a:lnTo>
                </a:path>
              </a:pathLst>
            </a:custGeom>
            <a:ln w="12192">
              <a:solidFill>
                <a:srgbClr val="777777"/>
              </a:solidFill>
            </a:ln>
          </p:spPr>
          <p:txBody>
            <a:bodyPr wrap="square" lIns="0" tIns="0" rIns="0" bIns="0" rtlCol="0"/>
            <a:lstStyle/>
            <a:p>
              <a:endParaRPr/>
            </a:p>
          </p:txBody>
        </p:sp>
        <p:sp>
          <p:nvSpPr>
            <p:cNvPr id="207" name="object 207"/>
            <p:cNvSpPr/>
            <p:nvPr/>
          </p:nvSpPr>
          <p:spPr>
            <a:xfrm>
              <a:off x="7176516" y="3320796"/>
              <a:ext cx="100583" cy="370332"/>
            </a:xfrm>
            <a:prstGeom prst="rect">
              <a:avLst/>
            </a:prstGeom>
            <a:blipFill>
              <a:blip r:embed="rId57" cstate="print"/>
              <a:stretch>
                <a:fillRect/>
              </a:stretch>
            </a:blipFill>
          </p:spPr>
          <p:txBody>
            <a:bodyPr wrap="square" lIns="0" tIns="0" rIns="0" bIns="0" rtlCol="0"/>
            <a:lstStyle/>
            <a:p>
              <a:endParaRPr/>
            </a:p>
          </p:txBody>
        </p:sp>
        <p:sp>
          <p:nvSpPr>
            <p:cNvPr id="208" name="object 208"/>
            <p:cNvSpPr/>
            <p:nvPr/>
          </p:nvSpPr>
          <p:spPr>
            <a:xfrm>
              <a:off x="7202424" y="3369564"/>
              <a:ext cx="3175" cy="278765"/>
            </a:xfrm>
            <a:custGeom>
              <a:avLst/>
              <a:gdLst/>
              <a:ahLst/>
              <a:cxnLst/>
              <a:rect l="l" t="t" r="r" b="b"/>
              <a:pathLst>
                <a:path w="3175" h="278764">
                  <a:moveTo>
                    <a:pt x="0" y="278256"/>
                  </a:moveTo>
                  <a:lnTo>
                    <a:pt x="3048" y="0"/>
                  </a:lnTo>
                </a:path>
              </a:pathLst>
            </a:custGeom>
            <a:ln w="12192">
              <a:solidFill>
                <a:srgbClr val="777777"/>
              </a:solidFill>
            </a:ln>
          </p:spPr>
          <p:txBody>
            <a:bodyPr wrap="square" lIns="0" tIns="0" rIns="0" bIns="0" rtlCol="0"/>
            <a:lstStyle/>
            <a:p>
              <a:endParaRPr/>
            </a:p>
          </p:txBody>
        </p:sp>
        <p:sp>
          <p:nvSpPr>
            <p:cNvPr id="209" name="object 209"/>
            <p:cNvSpPr/>
            <p:nvPr/>
          </p:nvSpPr>
          <p:spPr>
            <a:xfrm>
              <a:off x="6757416" y="3518916"/>
              <a:ext cx="356616" cy="178308"/>
            </a:xfrm>
            <a:prstGeom prst="rect">
              <a:avLst/>
            </a:prstGeom>
            <a:blipFill>
              <a:blip r:embed="rId58" cstate="print"/>
              <a:stretch>
                <a:fillRect/>
              </a:stretch>
            </a:blipFill>
          </p:spPr>
          <p:txBody>
            <a:bodyPr wrap="square" lIns="0" tIns="0" rIns="0" bIns="0" rtlCol="0"/>
            <a:lstStyle/>
            <a:p>
              <a:endParaRPr/>
            </a:p>
          </p:txBody>
        </p:sp>
        <p:sp>
          <p:nvSpPr>
            <p:cNvPr id="210" name="object 210"/>
            <p:cNvSpPr/>
            <p:nvPr/>
          </p:nvSpPr>
          <p:spPr>
            <a:xfrm>
              <a:off x="6778752" y="3567684"/>
              <a:ext cx="264160" cy="81280"/>
            </a:xfrm>
            <a:custGeom>
              <a:avLst/>
              <a:gdLst/>
              <a:ahLst/>
              <a:cxnLst/>
              <a:rect l="l" t="t" r="r" b="b"/>
              <a:pathLst>
                <a:path w="264159" h="81279">
                  <a:moveTo>
                    <a:pt x="0" y="0"/>
                  </a:moveTo>
                  <a:lnTo>
                    <a:pt x="264032" y="80771"/>
                  </a:lnTo>
                </a:path>
              </a:pathLst>
            </a:custGeom>
            <a:ln w="12192">
              <a:solidFill>
                <a:srgbClr val="777777"/>
              </a:solidFill>
            </a:ln>
          </p:spPr>
          <p:txBody>
            <a:bodyPr wrap="square" lIns="0" tIns="0" rIns="0" bIns="0" rtlCol="0"/>
            <a:lstStyle/>
            <a:p>
              <a:endParaRPr/>
            </a:p>
          </p:txBody>
        </p:sp>
        <p:sp>
          <p:nvSpPr>
            <p:cNvPr id="211" name="object 211"/>
            <p:cNvSpPr/>
            <p:nvPr/>
          </p:nvSpPr>
          <p:spPr>
            <a:xfrm>
              <a:off x="6856476" y="4066032"/>
              <a:ext cx="565403" cy="178307"/>
            </a:xfrm>
            <a:prstGeom prst="rect">
              <a:avLst/>
            </a:prstGeom>
            <a:blipFill>
              <a:blip r:embed="rId24" cstate="print"/>
              <a:stretch>
                <a:fillRect/>
              </a:stretch>
            </a:blipFill>
          </p:spPr>
          <p:txBody>
            <a:bodyPr wrap="square" lIns="0" tIns="0" rIns="0" bIns="0" rtlCol="0"/>
            <a:lstStyle/>
            <a:p>
              <a:endParaRPr/>
            </a:p>
          </p:txBody>
        </p:sp>
        <p:sp>
          <p:nvSpPr>
            <p:cNvPr id="212" name="object 212"/>
            <p:cNvSpPr/>
            <p:nvPr/>
          </p:nvSpPr>
          <p:spPr>
            <a:xfrm>
              <a:off x="6877812" y="4114800"/>
              <a:ext cx="472440" cy="81280"/>
            </a:xfrm>
            <a:custGeom>
              <a:avLst/>
              <a:gdLst/>
              <a:ahLst/>
              <a:cxnLst/>
              <a:rect l="l" t="t" r="r" b="b"/>
              <a:pathLst>
                <a:path w="472440" h="81279">
                  <a:moveTo>
                    <a:pt x="0" y="81025"/>
                  </a:moveTo>
                  <a:lnTo>
                    <a:pt x="472059" y="0"/>
                  </a:lnTo>
                </a:path>
              </a:pathLst>
            </a:custGeom>
            <a:ln w="12192">
              <a:solidFill>
                <a:srgbClr val="777777"/>
              </a:solidFill>
            </a:ln>
          </p:spPr>
          <p:txBody>
            <a:bodyPr wrap="square" lIns="0" tIns="0" rIns="0" bIns="0" rtlCol="0"/>
            <a:lstStyle/>
            <a:p>
              <a:endParaRPr/>
            </a:p>
          </p:txBody>
        </p:sp>
        <p:sp>
          <p:nvSpPr>
            <p:cNvPr id="213" name="object 213"/>
            <p:cNvSpPr/>
            <p:nvPr/>
          </p:nvSpPr>
          <p:spPr>
            <a:xfrm>
              <a:off x="7601712" y="3604260"/>
              <a:ext cx="397764" cy="138683"/>
            </a:xfrm>
            <a:prstGeom prst="rect">
              <a:avLst/>
            </a:prstGeom>
            <a:blipFill>
              <a:blip r:embed="rId59" cstate="print"/>
              <a:stretch>
                <a:fillRect/>
              </a:stretch>
            </a:blipFill>
          </p:spPr>
          <p:txBody>
            <a:bodyPr wrap="square" lIns="0" tIns="0" rIns="0" bIns="0" rtlCol="0"/>
            <a:lstStyle/>
            <a:p>
              <a:endParaRPr/>
            </a:p>
          </p:txBody>
        </p:sp>
        <p:sp>
          <p:nvSpPr>
            <p:cNvPr id="214" name="object 214"/>
            <p:cNvSpPr/>
            <p:nvPr/>
          </p:nvSpPr>
          <p:spPr>
            <a:xfrm>
              <a:off x="7621524" y="3653028"/>
              <a:ext cx="306705" cy="41910"/>
            </a:xfrm>
            <a:custGeom>
              <a:avLst/>
              <a:gdLst/>
              <a:ahLst/>
              <a:cxnLst/>
              <a:rect l="l" t="t" r="r" b="b"/>
              <a:pathLst>
                <a:path w="306704" h="41910">
                  <a:moveTo>
                    <a:pt x="0" y="41783"/>
                  </a:moveTo>
                  <a:lnTo>
                    <a:pt x="306197" y="0"/>
                  </a:lnTo>
                </a:path>
              </a:pathLst>
            </a:custGeom>
            <a:ln w="12191">
              <a:solidFill>
                <a:srgbClr val="777777"/>
              </a:solidFill>
            </a:ln>
          </p:spPr>
          <p:txBody>
            <a:bodyPr wrap="square" lIns="0" tIns="0" rIns="0" bIns="0" rtlCol="0"/>
            <a:lstStyle/>
            <a:p>
              <a:endParaRPr/>
            </a:p>
          </p:txBody>
        </p:sp>
      </p:grpSp>
      <p:sp>
        <p:nvSpPr>
          <p:cNvPr id="215" name="object 215"/>
          <p:cNvSpPr txBox="1"/>
          <p:nvPr/>
        </p:nvSpPr>
        <p:spPr>
          <a:xfrm>
            <a:off x="3794505" y="3315794"/>
            <a:ext cx="1751330" cy="688340"/>
          </a:xfrm>
          <a:prstGeom prst="rect">
            <a:avLst/>
          </a:prstGeom>
        </p:spPr>
        <p:txBody>
          <a:bodyPr vert="horz" wrap="square" lIns="0" tIns="12700" rIns="0" bIns="0" rtlCol="0">
            <a:spAutoFit/>
          </a:bodyPr>
          <a:lstStyle/>
          <a:p>
            <a:pPr marL="770255">
              <a:lnSpc>
                <a:spcPct val="100000"/>
              </a:lnSpc>
              <a:spcBef>
                <a:spcPts val="100"/>
              </a:spcBef>
              <a:tabLst>
                <a:tab pos="1414780" algn="l"/>
              </a:tabLst>
            </a:pPr>
            <a:r>
              <a:rPr sz="2100" baseline="1984" dirty="0">
                <a:latin typeface="Arial"/>
                <a:cs typeface="Arial"/>
              </a:rPr>
              <a:t>F	</a:t>
            </a:r>
            <a:r>
              <a:rPr sz="1400" dirty="0">
                <a:latin typeface="Arial"/>
                <a:cs typeface="Arial"/>
              </a:rPr>
              <a:t>M</a:t>
            </a:r>
          </a:p>
          <a:p>
            <a:pPr marL="12700">
              <a:lnSpc>
                <a:spcPct val="100000"/>
              </a:lnSpc>
              <a:spcBef>
                <a:spcPts val="1380"/>
              </a:spcBef>
            </a:pPr>
            <a:r>
              <a:rPr sz="1800" b="1" u="heavy" spc="-5" dirty="0">
                <a:uFill>
                  <a:solidFill>
                    <a:srgbClr val="006FC0"/>
                  </a:solidFill>
                </a:uFill>
                <a:latin typeface="Arial"/>
                <a:cs typeface="Arial"/>
              </a:rPr>
              <a:t>Graph</a:t>
            </a:r>
            <a:r>
              <a:rPr sz="1800" b="1" u="heavy" spc="-60" dirty="0">
                <a:uFill>
                  <a:solidFill>
                    <a:srgbClr val="006FC0"/>
                  </a:solidFill>
                </a:uFill>
                <a:latin typeface="Arial"/>
                <a:cs typeface="Arial"/>
              </a:rPr>
              <a:t> </a:t>
            </a:r>
            <a:r>
              <a:rPr sz="1800" b="1" u="heavy" spc="-5" dirty="0">
                <a:uFill>
                  <a:solidFill>
                    <a:srgbClr val="006FC0"/>
                  </a:solidFill>
                </a:uFill>
                <a:latin typeface="Arial"/>
                <a:cs typeface="Arial"/>
              </a:rPr>
              <a:t>database</a:t>
            </a:r>
            <a:endParaRPr sz="1800" dirty="0">
              <a:latin typeface="Arial"/>
              <a:cs typeface="Arial"/>
            </a:endParaRPr>
          </a:p>
        </p:txBody>
      </p:sp>
      <p:grpSp>
        <p:nvGrpSpPr>
          <p:cNvPr id="216" name="object 216"/>
          <p:cNvGrpSpPr/>
          <p:nvPr/>
        </p:nvGrpSpPr>
        <p:grpSpPr>
          <a:xfrm>
            <a:off x="4898135" y="4429457"/>
            <a:ext cx="1021080" cy="996950"/>
            <a:chOff x="4898135" y="5180076"/>
            <a:chExt cx="1021080" cy="996950"/>
          </a:xfrm>
        </p:grpSpPr>
        <p:sp>
          <p:nvSpPr>
            <p:cNvPr id="217" name="object 217"/>
            <p:cNvSpPr/>
            <p:nvPr/>
          </p:nvSpPr>
          <p:spPr>
            <a:xfrm>
              <a:off x="4954567" y="5224037"/>
              <a:ext cx="303188" cy="324963"/>
            </a:xfrm>
            <a:prstGeom prst="rect">
              <a:avLst/>
            </a:prstGeom>
            <a:blipFill>
              <a:blip r:embed="rId15" cstate="print"/>
              <a:stretch>
                <a:fillRect/>
              </a:stretch>
            </a:blipFill>
          </p:spPr>
          <p:txBody>
            <a:bodyPr wrap="square" lIns="0" tIns="0" rIns="0" bIns="0" rtlCol="0"/>
            <a:lstStyle/>
            <a:p>
              <a:endParaRPr/>
            </a:p>
          </p:txBody>
        </p:sp>
        <p:sp>
          <p:nvSpPr>
            <p:cNvPr id="218" name="object 218"/>
            <p:cNvSpPr/>
            <p:nvPr/>
          </p:nvSpPr>
          <p:spPr>
            <a:xfrm>
              <a:off x="4898135" y="5180076"/>
              <a:ext cx="417575" cy="458724"/>
            </a:xfrm>
            <a:prstGeom prst="rect">
              <a:avLst/>
            </a:prstGeom>
            <a:blipFill>
              <a:blip r:embed="rId60" cstate="print"/>
              <a:stretch>
                <a:fillRect/>
              </a:stretch>
            </a:blipFill>
          </p:spPr>
          <p:txBody>
            <a:bodyPr wrap="square" lIns="0" tIns="0" rIns="0" bIns="0" rtlCol="0"/>
            <a:lstStyle/>
            <a:p>
              <a:endParaRPr/>
            </a:p>
          </p:txBody>
        </p:sp>
        <p:sp>
          <p:nvSpPr>
            <p:cNvPr id="219" name="object 219"/>
            <p:cNvSpPr/>
            <p:nvPr/>
          </p:nvSpPr>
          <p:spPr>
            <a:xfrm>
              <a:off x="4971287" y="5254752"/>
              <a:ext cx="224154" cy="254635"/>
            </a:xfrm>
            <a:custGeom>
              <a:avLst/>
              <a:gdLst/>
              <a:ahLst/>
              <a:cxnLst/>
              <a:rect l="l" t="t" r="r" b="b"/>
              <a:pathLst>
                <a:path w="224154" h="254635">
                  <a:moveTo>
                    <a:pt x="112013" y="0"/>
                  </a:moveTo>
                  <a:lnTo>
                    <a:pt x="68419" y="10007"/>
                  </a:lnTo>
                  <a:lnTo>
                    <a:pt x="32813" y="37290"/>
                  </a:lnTo>
                  <a:lnTo>
                    <a:pt x="8804" y="77741"/>
                  </a:lnTo>
                  <a:lnTo>
                    <a:pt x="0" y="127254"/>
                  </a:lnTo>
                  <a:lnTo>
                    <a:pt x="8804" y="176766"/>
                  </a:lnTo>
                  <a:lnTo>
                    <a:pt x="32813" y="217217"/>
                  </a:lnTo>
                  <a:lnTo>
                    <a:pt x="68419" y="244500"/>
                  </a:lnTo>
                  <a:lnTo>
                    <a:pt x="112013" y="254508"/>
                  </a:lnTo>
                  <a:lnTo>
                    <a:pt x="155608" y="244500"/>
                  </a:lnTo>
                  <a:lnTo>
                    <a:pt x="191214" y="217217"/>
                  </a:lnTo>
                  <a:lnTo>
                    <a:pt x="215223" y="176766"/>
                  </a:lnTo>
                  <a:lnTo>
                    <a:pt x="224027" y="127254"/>
                  </a:lnTo>
                  <a:lnTo>
                    <a:pt x="215223" y="77741"/>
                  </a:lnTo>
                  <a:lnTo>
                    <a:pt x="191214" y="37290"/>
                  </a:lnTo>
                  <a:lnTo>
                    <a:pt x="155608" y="10007"/>
                  </a:lnTo>
                  <a:lnTo>
                    <a:pt x="112013" y="0"/>
                  </a:lnTo>
                  <a:close/>
                </a:path>
              </a:pathLst>
            </a:custGeom>
            <a:solidFill>
              <a:srgbClr val="FFC800"/>
            </a:solidFill>
          </p:spPr>
          <p:txBody>
            <a:bodyPr wrap="square" lIns="0" tIns="0" rIns="0" bIns="0" rtlCol="0"/>
            <a:lstStyle/>
            <a:p>
              <a:endParaRPr/>
            </a:p>
          </p:txBody>
        </p:sp>
        <p:sp>
          <p:nvSpPr>
            <p:cNvPr id="220" name="object 220"/>
            <p:cNvSpPr/>
            <p:nvPr/>
          </p:nvSpPr>
          <p:spPr>
            <a:xfrm>
              <a:off x="4971287" y="5254752"/>
              <a:ext cx="224154" cy="254635"/>
            </a:xfrm>
            <a:custGeom>
              <a:avLst/>
              <a:gdLst/>
              <a:ahLst/>
              <a:cxnLst/>
              <a:rect l="l" t="t" r="r" b="b"/>
              <a:pathLst>
                <a:path w="224154" h="254635">
                  <a:moveTo>
                    <a:pt x="0" y="127254"/>
                  </a:moveTo>
                  <a:lnTo>
                    <a:pt x="8804" y="77741"/>
                  </a:lnTo>
                  <a:lnTo>
                    <a:pt x="32813" y="37290"/>
                  </a:lnTo>
                  <a:lnTo>
                    <a:pt x="68419" y="10007"/>
                  </a:lnTo>
                  <a:lnTo>
                    <a:pt x="112013" y="0"/>
                  </a:lnTo>
                  <a:lnTo>
                    <a:pt x="155608" y="10007"/>
                  </a:lnTo>
                  <a:lnTo>
                    <a:pt x="191214" y="37290"/>
                  </a:lnTo>
                  <a:lnTo>
                    <a:pt x="215223" y="77741"/>
                  </a:lnTo>
                  <a:lnTo>
                    <a:pt x="224027" y="127254"/>
                  </a:lnTo>
                  <a:lnTo>
                    <a:pt x="215223" y="176766"/>
                  </a:lnTo>
                  <a:lnTo>
                    <a:pt x="191214" y="217217"/>
                  </a:lnTo>
                  <a:lnTo>
                    <a:pt x="155608" y="244500"/>
                  </a:lnTo>
                  <a:lnTo>
                    <a:pt x="112013" y="254508"/>
                  </a:lnTo>
                  <a:lnTo>
                    <a:pt x="68419" y="244500"/>
                  </a:lnTo>
                  <a:lnTo>
                    <a:pt x="32813" y="217217"/>
                  </a:lnTo>
                  <a:lnTo>
                    <a:pt x="8804" y="176766"/>
                  </a:lnTo>
                  <a:lnTo>
                    <a:pt x="0" y="127254"/>
                  </a:lnTo>
                  <a:close/>
                </a:path>
              </a:pathLst>
            </a:custGeom>
            <a:ln w="12192">
              <a:solidFill>
                <a:srgbClr val="F5C100"/>
              </a:solidFill>
            </a:ln>
          </p:spPr>
          <p:txBody>
            <a:bodyPr wrap="square" lIns="0" tIns="0" rIns="0" bIns="0" rtlCol="0"/>
            <a:lstStyle/>
            <a:p>
              <a:endParaRPr/>
            </a:p>
          </p:txBody>
        </p:sp>
        <p:sp>
          <p:nvSpPr>
            <p:cNvPr id="221" name="object 221"/>
            <p:cNvSpPr/>
            <p:nvPr/>
          </p:nvSpPr>
          <p:spPr>
            <a:xfrm>
              <a:off x="5085674" y="5762087"/>
              <a:ext cx="304625" cy="326370"/>
            </a:xfrm>
            <a:prstGeom prst="rect">
              <a:avLst/>
            </a:prstGeom>
            <a:blipFill>
              <a:blip r:embed="rId5" cstate="print"/>
              <a:stretch>
                <a:fillRect/>
              </a:stretch>
            </a:blipFill>
          </p:spPr>
          <p:txBody>
            <a:bodyPr wrap="square" lIns="0" tIns="0" rIns="0" bIns="0" rtlCol="0"/>
            <a:lstStyle/>
            <a:p>
              <a:endParaRPr/>
            </a:p>
          </p:txBody>
        </p:sp>
        <p:sp>
          <p:nvSpPr>
            <p:cNvPr id="222" name="object 222"/>
            <p:cNvSpPr/>
            <p:nvPr/>
          </p:nvSpPr>
          <p:spPr>
            <a:xfrm>
              <a:off x="5035295" y="5718048"/>
              <a:ext cx="406908" cy="458723"/>
            </a:xfrm>
            <a:prstGeom prst="rect">
              <a:avLst/>
            </a:prstGeom>
            <a:blipFill>
              <a:blip r:embed="rId61" cstate="print"/>
              <a:stretch>
                <a:fillRect/>
              </a:stretch>
            </a:blipFill>
          </p:spPr>
          <p:txBody>
            <a:bodyPr wrap="square" lIns="0" tIns="0" rIns="0" bIns="0" rtlCol="0"/>
            <a:lstStyle/>
            <a:p>
              <a:endParaRPr/>
            </a:p>
          </p:txBody>
        </p:sp>
        <p:sp>
          <p:nvSpPr>
            <p:cNvPr id="223" name="object 223"/>
            <p:cNvSpPr/>
            <p:nvPr/>
          </p:nvSpPr>
          <p:spPr>
            <a:xfrm>
              <a:off x="5102351" y="5792724"/>
              <a:ext cx="226060" cy="256540"/>
            </a:xfrm>
            <a:custGeom>
              <a:avLst/>
              <a:gdLst/>
              <a:ahLst/>
              <a:cxnLst/>
              <a:rect l="l" t="t" r="r" b="b"/>
              <a:pathLst>
                <a:path w="226060" h="256539">
                  <a:moveTo>
                    <a:pt x="112775" y="0"/>
                  </a:moveTo>
                  <a:lnTo>
                    <a:pt x="68901" y="10060"/>
                  </a:lnTo>
                  <a:lnTo>
                    <a:pt x="33051" y="37495"/>
                  </a:lnTo>
                  <a:lnTo>
                    <a:pt x="8870" y="78186"/>
                  </a:lnTo>
                  <a:lnTo>
                    <a:pt x="0" y="128015"/>
                  </a:lnTo>
                  <a:lnTo>
                    <a:pt x="8870" y="177845"/>
                  </a:lnTo>
                  <a:lnTo>
                    <a:pt x="33051" y="218536"/>
                  </a:lnTo>
                  <a:lnTo>
                    <a:pt x="68901" y="245971"/>
                  </a:lnTo>
                  <a:lnTo>
                    <a:pt x="112775" y="256031"/>
                  </a:lnTo>
                  <a:lnTo>
                    <a:pt x="156650" y="245971"/>
                  </a:lnTo>
                  <a:lnTo>
                    <a:pt x="192500" y="218536"/>
                  </a:lnTo>
                  <a:lnTo>
                    <a:pt x="216681" y="177845"/>
                  </a:lnTo>
                  <a:lnTo>
                    <a:pt x="225551" y="128015"/>
                  </a:lnTo>
                  <a:lnTo>
                    <a:pt x="216681" y="78186"/>
                  </a:lnTo>
                  <a:lnTo>
                    <a:pt x="192500" y="37495"/>
                  </a:lnTo>
                  <a:lnTo>
                    <a:pt x="156650" y="10060"/>
                  </a:lnTo>
                  <a:lnTo>
                    <a:pt x="112775" y="0"/>
                  </a:lnTo>
                  <a:close/>
                </a:path>
              </a:pathLst>
            </a:custGeom>
            <a:solidFill>
              <a:srgbClr val="FFC800"/>
            </a:solidFill>
          </p:spPr>
          <p:txBody>
            <a:bodyPr wrap="square" lIns="0" tIns="0" rIns="0" bIns="0" rtlCol="0"/>
            <a:lstStyle/>
            <a:p>
              <a:endParaRPr/>
            </a:p>
          </p:txBody>
        </p:sp>
        <p:sp>
          <p:nvSpPr>
            <p:cNvPr id="224" name="object 224"/>
            <p:cNvSpPr/>
            <p:nvPr/>
          </p:nvSpPr>
          <p:spPr>
            <a:xfrm>
              <a:off x="5102351" y="5792724"/>
              <a:ext cx="226060" cy="256540"/>
            </a:xfrm>
            <a:custGeom>
              <a:avLst/>
              <a:gdLst/>
              <a:ahLst/>
              <a:cxnLst/>
              <a:rect l="l" t="t" r="r" b="b"/>
              <a:pathLst>
                <a:path w="226060" h="256539">
                  <a:moveTo>
                    <a:pt x="0" y="128015"/>
                  </a:moveTo>
                  <a:lnTo>
                    <a:pt x="8870" y="78186"/>
                  </a:lnTo>
                  <a:lnTo>
                    <a:pt x="33051" y="37495"/>
                  </a:lnTo>
                  <a:lnTo>
                    <a:pt x="68901" y="10060"/>
                  </a:lnTo>
                  <a:lnTo>
                    <a:pt x="112775" y="0"/>
                  </a:lnTo>
                  <a:lnTo>
                    <a:pt x="156650" y="10060"/>
                  </a:lnTo>
                  <a:lnTo>
                    <a:pt x="192500" y="37495"/>
                  </a:lnTo>
                  <a:lnTo>
                    <a:pt x="216681" y="78186"/>
                  </a:lnTo>
                  <a:lnTo>
                    <a:pt x="225551" y="128015"/>
                  </a:lnTo>
                  <a:lnTo>
                    <a:pt x="216681" y="177845"/>
                  </a:lnTo>
                  <a:lnTo>
                    <a:pt x="192500" y="218536"/>
                  </a:lnTo>
                  <a:lnTo>
                    <a:pt x="156650" y="245971"/>
                  </a:lnTo>
                  <a:lnTo>
                    <a:pt x="112775" y="256031"/>
                  </a:lnTo>
                  <a:lnTo>
                    <a:pt x="68901" y="245971"/>
                  </a:lnTo>
                  <a:lnTo>
                    <a:pt x="33051" y="218536"/>
                  </a:lnTo>
                  <a:lnTo>
                    <a:pt x="8870" y="177845"/>
                  </a:lnTo>
                  <a:lnTo>
                    <a:pt x="0" y="128015"/>
                  </a:lnTo>
                  <a:close/>
                </a:path>
              </a:pathLst>
            </a:custGeom>
            <a:ln w="12191">
              <a:solidFill>
                <a:srgbClr val="F5C100"/>
              </a:solidFill>
            </a:ln>
          </p:spPr>
          <p:txBody>
            <a:bodyPr wrap="square" lIns="0" tIns="0" rIns="0" bIns="0" rtlCol="0"/>
            <a:lstStyle/>
            <a:p>
              <a:endParaRPr/>
            </a:p>
          </p:txBody>
        </p:sp>
        <p:sp>
          <p:nvSpPr>
            <p:cNvPr id="225" name="object 225"/>
            <p:cNvSpPr/>
            <p:nvPr/>
          </p:nvSpPr>
          <p:spPr>
            <a:xfrm>
              <a:off x="5558115" y="5440445"/>
              <a:ext cx="304625" cy="324963"/>
            </a:xfrm>
            <a:prstGeom prst="rect">
              <a:avLst/>
            </a:prstGeom>
            <a:blipFill>
              <a:blip r:embed="rId2" cstate="print"/>
              <a:stretch>
                <a:fillRect/>
              </a:stretch>
            </a:blipFill>
          </p:spPr>
          <p:txBody>
            <a:bodyPr wrap="square" lIns="0" tIns="0" rIns="0" bIns="0" rtlCol="0"/>
            <a:lstStyle/>
            <a:p>
              <a:endParaRPr/>
            </a:p>
          </p:txBody>
        </p:sp>
        <p:sp>
          <p:nvSpPr>
            <p:cNvPr id="226" name="object 226"/>
            <p:cNvSpPr/>
            <p:nvPr/>
          </p:nvSpPr>
          <p:spPr>
            <a:xfrm>
              <a:off x="5501639" y="5394960"/>
              <a:ext cx="417575" cy="458723"/>
            </a:xfrm>
            <a:prstGeom prst="rect">
              <a:avLst/>
            </a:prstGeom>
            <a:blipFill>
              <a:blip r:embed="rId62" cstate="print"/>
              <a:stretch>
                <a:fillRect/>
              </a:stretch>
            </a:blipFill>
          </p:spPr>
          <p:txBody>
            <a:bodyPr wrap="square" lIns="0" tIns="0" rIns="0" bIns="0" rtlCol="0"/>
            <a:lstStyle/>
            <a:p>
              <a:endParaRPr/>
            </a:p>
          </p:txBody>
        </p:sp>
        <p:sp>
          <p:nvSpPr>
            <p:cNvPr id="227" name="object 227"/>
            <p:cNvSpPr/>
            <p:nvPr/>
          </p:nvSpPr>
          <p:spPr>
            <a:xfrm>
              <a:off x="5574791" y="5471160"/>
              <a:ext cx="226060" cy="254635"/>
            </a:xfrm>
            <a:custGeom>
              <a:avLst/>
              <a:gdLst/>
              <a:ahLst/>
              <a:cxnLst/>
              <a:rect l="l" t="t" r="r" b="b"/>
              <a:pathLst>
                <a:path w="226060" h="254635">
                  <a:moveTo>
                    <a:pt x="112775" y="0"/>
                  </a:moveTo>
                  <a:lnTo>
                    <a:pt x="68901" y="10007"/>
                  </a:lnTo>
                  <a:lnTo>
                    <a:pt x="33051" y="37290"/>
                  </a:lnTo>
                  <a:lnTo>
                    <a:pt x="8870" y="77741"/>
                  </a:lnTo>
                  <a:lnTo>
                    <a:pt x="0" y="127253"/>
                  </a:lnTo>
                  <a:lnTo>
                    <a:pt x="8870" y="176787"/>
                  </a:lnTo>
                  <a:lnTo>
                    <a:pt x="33051" y="217236"/>
                  </a:lnTo>
                  <a:lnTo>
                    <a:pt x="68901" y="244507"/>
                  </a:lnTo>
                  <a:lnTo>
                    <a:pt x="112775" y="254507"/>
                  </a:lnTo>
                  <a:lnTo>
                    <a:pt x="156650" y="244507"/>
                  </a:lnTo>
                  <a:lnTo>
                    <a:pt x="192500" y="217236"/>
                  </a:lnTo>
                  <a:lnTo>
                    <a:pt x="216681" y="176787"/>
                  </a:lnTo>
                  <a:lnTo>
                    <a:pt x="225552" y="127253"/>
                  </a:lnTo>
                  <a:lnTo>
                    <a:pt x="216681" y="77741"/>
                  </a:lnTo>
                  <a:lnTo>
                    <a:pt x="192500" y="37290"/>
                  </a:lnTo>
                  <a:lnTo>
                    <a:pt x="156650" y="10007"/>
                  </a:lnTo>
                  <a:lnTo>
                    <a:pt x="112775" y="0"/>
                  </a:lnTo>
                  <a:close/>
                </a:path>
              </a:pathLst>
            </a:custGeom>
            <a:solidFill>
              <a:srgbClr val="FFC800"/>
            </a:solidFill>
          </p:spPr>
          <p:txBody>
            <a:bodyPr wrap="square" lIns="0" tIns="0" rIns="0" bIns="0" rtlCol="0"/>
            <a:lstStyle/>
            <a:p>
              <a:endParaRPr/>
            </a:p>
          </p:txBody>
        </p:sp>
        <p:sp>
          <p:nvSpPr>
            <p:cNvPr id="228" name="object 228"/>
            <p:cNvSpPr/>
            <p:nvPr/>
          </p:nvSpPr>
          <p:spPr>
            <a:xfrm>
              <a:off x="5574791" y="5471160"/>
              <a:ext cx="226060" cy="254635"/>
            </a:xfrm>
            <a:custGeom>
              <a:avLst/>
              <a:gdLst/>
              <a:ahLst/>
              <a:cxnLst/>
              <a:rect l="l" t="t" r="r" b="b"/>
              <a:pathLst>
                <a:path w="226060" h="254635">
                  <a:moveTo>
                    <a:pt x="0" y="127253"/>
                  </a:moveTo>
                  <a:lnTo>
                    <a:pt x="8870" y="77741"/>
                  </a:lnTo>
                  <a:lnTo>
                    <a:pt x="33051" y="37290"/>
                  </a:lnTo>
                  <a:lnTo>
                    <a:pt x="68901" y="10007"/>
                  </a:lnTo>
                  <a:lnTo>
                    <a:pt x="112775" y="0"/>
                  </a:lnTo>
                  <a:lnTo>
                    <a:pt x="156650" y="10007"/>
                  </a:lnTo>
                  <a:lnTo>
                    <a:pt x="192500" y="37290"/>
                  </a:lnTo>
                  <a:lnTo>
                    <a:pt x="216681" y="77741"/>
                  </a:lnTo>
                  <a:lnTo>
                    <a:pt x="225552" y="127253"/>
                  </a:lnTo>
                  <a:lnTo>
                    <a:pt x="216681" y="176787"/>
                  </a:lnTo>
                  <a:lnTo>
                    <a:pt x="192500" y="217236"/>
                  </a:lnTo>
                  <a:lnTo>
                    <a:pt x="156650" y="244507"/>
                  </a:lnTo>
                  <a:lnTo>
                    <a:pt x="112775" y="254507"/>
                  </a:lnTo>
                  <a:lnTo>
                    <a:pt x="68901" y="244507"/>
                  </a:lnTo>
                  <a:lnTo>
                    <a:pt x="33051" y="217236"/>
                  </a:lnTo>
                  <a:lnTo>
                    <a:pt x="8870" y="176787"/>
                  </a:lnTo>
                  <a:lnTo>
                    <a:pt x="0" y="127253"/>
                  </a:lnTo>
                  <a:close/>
                </a:path>
              </a:pathLst>
            </a:custGeom>
            <a:ln w="12191">
              <a:solidFill>
                <a:srgbClr val="F5C100"/>
              </a:solidFill>
            </a:ln>
          </p:spPr>
          <p:txBody>
            <a:bodyPr wrap="square" lIns="0" tIns="0" rIns="0" bIns="0" rtlCol="0"/>
            <a:lstStyle/>
            <a:p>
              <a:endParaRPr/>
            </a:p>
          </p:txBody>
        </p:sp>
      </p:grpSp>
      <p:sp>
        <p:nvSpPr>
          <p:cNvPr id="229" name="object 229"/>
          <p:cNvSpPr txBox="1"/>
          <p:nvPr/>
        </p:nvSpPr>
        <p:spPr>
          <a:xfrm>
            <a:off x="5616066" y="4722776"/>
            <a:ext cx="144780"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S</a:t>
            </a:r>
            <a:endParaRPr sz="1400">
              <a:latin typeface="Arial"/>
              <a:cs typeface="Arial"/>
            </a:endParaRPr>
          </a:p>
        </p:txBody>
      </p:sp>
      <p:grpSp>
        <p:nvGrpSpPr>
          <p:cNvPr id="230" name="object 230"/>
          <p:cNvGrpSpPr/>
          <p:nvPr/>
        </p:nvGrpSpPr>
        <p:grpSpPr>
          <a:xfrm>
            <a:off x="5237988" y="4068269"/>
            <a:ext cx="408940" cy="1148080"/>
            <a:chOff x="5237988" y="4818888"/>
            <a:chExt cx="408940" cy="1148080"/>
          </a:xfrm>
        </p:grpSpPr>
        <p:sp>
          <p:nvSpPr>
            <p:cNvPr id="231" name="object 231"/>
            <p:cNvSpPr/>
            <p:nvPr/>
          </p:nvSpPr>
          <p:spPr>
            <a:xfrm>
              <a:off x="5303520" y="5548884"/>
              <a:ext cx="342900" cy="417576"/>
            </a:xfrm>
            <a:prstGeom prst="rect">
              <a:avLst/>
            </a:prstGeom>
            <a:blipFill>
              <a:blip r:embed="rId9" cstate="print"/>
              <a:stretch>
                <a:fillRect/>
              </a:stretch>
            </a:blipFill>
          </p:spPr>
          <p:txBody>
            <a:bodyPr wrap="square" lIns="0" tIns="0" rIns="0" bIns="0" rtlCol="0"/>
            <a:lstStyle/>
            <a:p>
              <a:endParaRPr/>
            </a:p>
          </p:txBody>
        </p:sp>
        <p:sp>
          <p:nvSpPr>
            <p:cNvPr id="232" name="object 232"/>
            <p:cNvSpPr/>
            <p:nvPr/>
          </p:nvSpPr>
          <p:spPr>
            <a:xfrm>
              <a:off x="5327904" y="5597652"/>
              <a:ext cx="247650" cy="323215"/>
            </a:xfrm>
            <a:custGeom>
              <a:avLst/>
              <a:gdLst/>
              <a:ahLst/>
              <a:cxnLst/>
              <a:rect l="l" t="t" r="r" b="b"/>
              <a:pathLst>
                <a:path w="247650" h="323214">
                  <a:moveTo>
                    <a:pt x="0" y="322783"/>
                  </a:moveTo>
                  <a:lnTo>
                    <a:pt x="247269" y="0"/>
                  </a:lnTo>
                </a:path>
              </a:pathLst>
            </a:custGeom>
            <a:ln w="12192">
              <a:solidFill>
                <a:srgbClr val="F5C100"/>
              </a:solidFill>
            </a:ln>
          </p:spPr>
          <p:txBody>
            <a:bodyPr wrap="square" lIns="0" tIns="0" rIns="0" bIns="0" rtlCol="0"/>
            <a:lstStyle/>
            <a:p>
              <a:endParaRPr/>
            </a:p>
          </p:txBody>
        </p:sp>
        <p:sp>
          <p:nvSpPr>
            <p:cNvPr id="233" name="object 233"/>
            <p:cNvSpPr/>
            <p:nvPr/>
          </p:nvSpPr>
          <p:spPr>
            <a:xfrm>
              <a:off x="5279136" y="4844796"/>
              <a:ext cx="323088" cy="353568"/>
            </a:xfrm>
            <a:prstGeom prst="rect">
              <a:avLst/>
            </a:prstGeom>
            <a:blipFill>
              <a:blip r:embed="rId29" cstate="print"/>
              <a:stretch>
                <a:fillRect/>
              </a:stretch>
            </a:blipFill>
          </p:spPr>
          <p:txBody>
            <a:bodyPr wrap="square" lIns="0" tIns="0" rIns="0" bIns="0" rtlCol="0"/>
            <a:lstStyle/>
            <a:p>
              <a:endParaRPr/>
            </a:p>
          </p:txBody>
        </p:sp>
        <p:sp>
          <p:nvSpPr>
            <p:cNvPr id="234" name="object 234"/>
            <p:cNvSpPr/>
            <p:nvPr/>
          </p:nvSpPr>
          <p:spPr>
            <a:xfrm>
              <a:off x="5237988" y="4818888"/>
              <a:ext cx="406908" cy="458724"/>
            </a:xfrm>
            <a:prstGeom prst="rect">
              <a:avLst/>
            </a:prstGeom>
            <a:blipFill>
              <a:blip r:embed="rId28" cstate="print"/>
              <a:stretch>
                <a:fillRect/>
              </a:stretch>
            </a:blipFill>
          </p:spPr>
          <p:txBody>
            <a:bodyPr wrap="square" lIns="0" tIns="0" rIns="0" bIns="0" rtlCol="0"/>
            <a:lstStyle/>
            <a:p>
              <a:endParaRPr/>
            </a:p>
          </p:txBody>
        </p:sp>
        <p:sp>
          <p:nvSpPr>
            <p:cNvPr id="235" name="object 235"/>
            <p:cNvSpPr/>
            <p:nvPr/>
          </p:nvSpPr>
          <p:spPr>
            <a:xfrm>
              <a:off x="5305044" y="4893564"/>
              <a:ext cx="226060" cy="256540"/>
            </a:xfrm>
            <a:custGeom>
              <a:avLst/>
              <a:gdLst/>
              <a:ahLst/>
              <a:cxnLst/>
              <a:rect l="l" t="t" r="r" b="b"/>
              <a:pathLst>
                <a:path w="226060" h="256539">
                  <a:moveTo>
                    <a:pt x="112775" y="0"/>
                  </a:moveTo>
                  <a:lnTo>
                    <a:pt x="68901" y="10054"/>
                  </a:lnTo>
                  <a:lnTo>
                    <a:pt x="33051" y="37480"/>
                  </a:lnTo>
                  <a:lnTo>
                    <a:pt x="8870" y="78170"/>
                  </a:lnTo>
                  <a:lnTo>
                    <a:pt x="0" y="128016"/>
                  </a:lnTo>
                  <a:lnTo>
                    <a:pt x="8870" y="177861"/>
                  </a:lnTo>
                  <a:lnTo>
                    <a:pt x="33051" y="218551"/>
                  </a:lnTo>
                  <a:lnTo>
                    <a:pt x="68901" y="245977"/>
                  </a:lnTo>
                  <a:lnTo>
                    <a:pt x="112775" y="256031"/>
                  </a:lnTo>
                  <a:lnTo>
                    <a:pt x="156650" y="245977"/>
                  </a:lnTo>
                  <a:lnTo>
                    <a:pt x="192500" y="218551"/>
                  </a:lnTo>
                  <a:lnTo>
                    <a:pt x="216681" y="177861"/>
                  </a:lnTo>
                  <a:lnTo>
                    <a:pt x="225551" y="128016"/>
                  </a:lnTo>
                  <a:lnTo>
                    <a:pt x="216681" y="78170"/>
                  </a:lnTo>
                  <a:lnTo>
                    <a:pt x="192500" y="37480"/>
                  </a:lnTo>
                  <a:lnTo>
                    <a:pt x="156650" y="10054"/>
                  </a:lnTo>
                  <a:lnTo>
                    <a:pt x="112775" y="0"/>
                  </a:lnTo>
                  <a:close/>
                </a:path>
              </a:pathLst>
            </a:custGeom>
            <a:solidFill>
              <a:srgbClr val="FFC800"/>
            </a:solidFill>
          </p:spPr>
          <p:txBody>
            <a:bodyPr wrap="square" lIns="0" tIns="0" rIns="0" bIns="0" rtlCol="0"/>
            <a:lstStyle/>
            <a:p>
              <a:endParaRPr/>
            </a:p>
          </p:txBody>
        </p:sp>
        <p:sp>
          <p:nvSpPr>
            <p:cNvPr id="236" name="object 236"/>
            <p:cNvSpPr/>
            <p:nvPr/>
          </p:nvSpPr>
          <p:spPr>
            <a:xfrm>
              <a:off x="5305044" y="4893564"/>
              <a:ext cx="226060" cy="256540"/>
            </a:xfrm>
            <a:custGeom>
              <a:avLst/>
              <a:gdLst/>
              <a:ahLst/>
              <a:cxnLst/>
              <a:rect l="l" t="t" r="r" b="b"/>
              <a:pathLst>
                <a:path w="226060" h="256539">
                  <a:moveTo>
                    <a:pt x="0" y="128016"/>
                  </a:moveTo>
                  <a:lnTo>
                    <a:pt x="8870" y="78170"/>
                  </a:lnTo>
                  <a:lnTo>
                    <a:pt x="33051" y="37480"/>
                  </a:lnTo>
                  <a:lnTo>
                    <a:pt x="68901" y="10054"/>
                  </a:lnTo>
                  <a:lnTo>
                    <a:pt x="112775" y="0"/>
                  </a:lnTo>
                  <a:lnTo>
                    <a:pt x="156650" y="10054"/>
                  </a:lnTo>
                  <a:lnTo>
                    <a:pt x="192500" y="37480"/>
                  </a:lnTo>
                  <a:lnTo>
                    <a:pt x="216681" y="78170"/>
                  </a:lnTo>
                  <a:lnTo>
                    <a:pt x="225551" y="128016"/>
                  </a:lnTo>
                  <a:lnTo>
                    <a:pt x="216681" y="177861"/>
                  </a:lnTo>
                  <a:lnTo>
                    <a:pt x="192500" y="218551"/>
                  </a:lnTo>
                  <a:lnTo>
                    <a:pt x="156650" y="245977"/>
                  </a:lnTo>
                  <a:lnTo>
                    <a:pt x="112775" y="256031"/>
                  </a:lnTo>
                  <a:lnTo>
                    <a:pt x="68901" y="245977"/>
                  </a:lnTo>
                  <a:lnTo>
                    <a:pt x="33051" y="218551"/>
                  </a:lnTo>
                  <a:lnTo>
                    <a:pt x="8870" y="177861"/>
                  </a:lnTo>
                  <a:lnTo>
                    <a:pt x="0" y="128016"/>
                  </a:lnTo>
                  <a:close/>
                </a:path>
              </a:pathLst>
            </a:custGeom>
            <a:ln w="12191">
              <a:solidFill>
                <a:srgbClr val="F5C100"/>
              </a:solidFill>
            </a:ln>
          </p:spPr>
          <p:txBody>
            <a:bodyPr wrap="square" lIns="0" tIns="0" rIns="0" bIns="0" rtlCol="0"/>
            <a:lstStyle/>
            <a:p>
              <a:endParaRPr/>
            </a:p>
          </p:txBody>
        </p:sp>
      </p:grpSp>
      <p:sp>
        <p:nvSpPr>
          <p:cNvPr id="237" name="object 237"/>
          <p:cNvSpPr txBox="1"/>
          <p:nvPr/>
        </p:nvSpPr>
        <p:spPr>
          <a:xfrm>
            <a:off x="5352669" y="4146450"/>
            <a:ext cx="134620"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T</a:t>
            </a:r>
            <a:endParaRPr sz="1400">
              <a:latin typeface="Arial"/>
              <a:cs typeface="Arial"/>
            </a:endParaRPr>
          </a:p>
        </p:txBody>
      </p:sp>
      <p:grpSp>
        <p:nvGrpSpPr>
          <p:cNvPr id="238" name="object 238"/>
          <p:cNvGrpSpPr/>
          <p:nvPr/>
        </p:nvGrpSpPr>
        <p:grpSpPr>
          <a:xfrm>
            <a:off x="5058155" y="4222192"/>
            <a:ext cx="620395" cy="870585"/>
            <a:chOff x="5058155" y="4972811"/>
            <a:chExt cx="620395" cy="870585"/>
          </a:xfrm>
        </p:grpSpPr>
        <p:sp>
          <p:nvSpPr>
            <p:cNvPr id="239" name="object 239"/>
            <p:cNvSpPr/>
            <p:nvPr/>
          </p:nvSpPr>
          <p:spPr>
            <a:xfrm>
              <a:off x="5058155" y="4972811"/>
              <a:ext cx="318515" cy="329184"/>
            </a:xfrm>
            <a:prstGeom prst="rect">
              <a:avLst/>
            </a:prstGeom>
            <a:blipFill>
              <a:blip r:embed="rId63" cstate="print"/>
              <a:stretch>
                <a:fillRect/>
              </a:stretch>
            </a:blipFill>
          </p:spPr>
          <p:txBody>
            <a:bodyPr wrap="square" lIns="0" tIns="0" rIns="0" bIns="0" rtlCol="0"/>
            <a:lstStyle/>
            <a:p>
              <a:endParaRPr/>
            </a:p>
          </p:txBody>
        </p:sp>
        <p:sp>
          <p:nvSpPr>
            <p:cNvPr id="240" name="object 240"/>
            <p:cNvSpPr/>
            <p:nvPr/>
          </p:nvSpPr>
          <p:spPr>
            <a:xfrm>
              <a:off x="5082539" y="5021579"/>
              <a:ext cx="222250" cy="233679"/>
            </a:xfrm>
            <a:custGeom>
              <a:avLst/>
              <a:gdLst/>
              <a:ahLst/>
              <a:cxnLst/>
              <a:rect l="l" t="t" r="r" b="b"/>
              <a:pathLst>
                <a:path w="222250" h="233679">
                  <a:moveTo>
                    <a:pt x="0" y="233553"/>
                  </a:moveTo>
                  <a:lnTo>
                    <a:pt x="221996" y="0"/>
                  </a:lnTo>
                </a:path>
              </a:pathLst>
            </a:custGeom>
            <a:ln w="12191">
              <a:solidFill>
                <a:srgbClr val="F5C100"/>
              </a:solidFill>
            </a:ln>
          </p:spPr>
          <p:txBody>
            <a:bodyPr wrap="square" lIns="0" tIns="0" rIns="0" bIns="0" rtlCol="0"/>
            <a:lstStyle/>
            <a:p>
              <a:endParaRPr/>
            </a:p>
          </p:txBody>
        </p:sp>
        <p:sp>
          <p:nvSpPr>
            <p:cNvPr id="241" name="object 241"/>
            <p:cNvSpPr/>
            <p:nvPr/>
          </p:nvSpPr>
          <p:spPr>
            <a:xfrm>
              <a:off x="5058155" y="5465063"/>
              <a:ext cx="228600" cy="377952"/>
            </a:xfrm>
            <a:prstGeom prst="rect">
              <a:avLst/>
            </a:prstGeom>
            <a:blipFill>
              <a:blip r:embed="rId21" cstate="print"/>
              <a:stretch>
                <a:fillRect/>
              </a:stretch>
            </a:blipFill>
          </p:spPr>
          <p:txBody>
            <a:bodyPr wrap="square" lIns="0" tIns="0" rIns="0" bIns="0" rtlCol="0"/>
            <a:lstStyle/>
            <a:p>
              <a:endParaRPr/>
            </a:p>
          </p:txBody>
        </p:sp>
        <p:sp>
          <p:nvSpPr>
            <p:cNvPr id="242" name="object 242"/>
            <p:cNvSpPr/>
            <p:nvPr/>
          </p:nvSpPr>
          <p:spPr>
            <a:xfrm>
              <a:off x="5084063" y="5510783"/>
              <a:ext cx="131445" cy="283210"/>
            </a:xfrm>
            <a:custGeom>
              <a:avLst/>
              <a:gdLst/>
              <a:ahLst/>
              <a:cxnLst/>
              <a:rect l="l" t="t" r="r" b="b"/>
              <a:pathLst>
                <a:path w="131445" h="283210">
                  <a:moveTo>
                    <a:pt x="0" y="0"/>
                  </a:moveTo>
                  <a:lnTo>
                    <a:pt x="131318" y="282867"/>
                  </a:lnTo>
                </a:path>
              </a:pathLst>
            </a:custGeom>
            <a:ln w="12192">
              <a:solidFill>
                <a:srgbClr val="F5C100"/>
              </a:solidFill>
            </a:ln>
          </p:spPr>
          <p:txBody>
            <a:bodyPr wrap="square" lIns="0" tIns="0" rIns="0" bIns="0" rtlCol="0"/>
            <a:lstStyle/>
            <a:p>
              <a:endParaRPr/>
            </a:p>
          </p:txBody>
        </p:sp>
        <p:sp>
          <p:nvSpPr>
            <p:cNvPr id="243" name="object 243"/>
            <p:cNvSpPr/>
            <p:nvPr/>
          </p:nvSpPr>
          <p:spPr>
            <a:xfrm>
              <a:off x="5173979" y="5333999"/>
              <a:ext cx="504444" cy="222503"/>
            </a:xfrm>
            <a:prstGeom prst="rect">
              <a:avLst/>
            </a:prstGeom>
            <a:blipFill>
              <a:blip r:embed="rId23" cstate="print"/>
              <a:stretch>
                <a:fillRect/>
              </a:stretch>
            </a:blipFill>
          </p:spPr>
          <p:txBody>
            <a:bodyPr wrap="square" lIns="0" tIns="0" rIns="0" bIns="0" rtlCol="0"/>
            <a:lstStyle/>
            <a:p>
              <a:endParaRPr/>
            </a:p>
          </p:txBody>
        </p:sp>
        <p:sp>
          <p:nvSpPr>
            <p:cNvPr id="244" name="object 244"/>
            <p:cNvSpPr/>
            <p:nvPr/>
          </p:nvSpPr>
          <p:spPr>
            <a:xfrm>
              <a:off x="5195315" y="5382767"/>
              <a:ext cx="412115" cy="125730"/>
            </a:xfrm>
            <a:custGeom>
              <a:avLst/>
              <a:gdLst/>
              <a:ahLst/>
              <a:cxnLst/>
              <a:rect l="l" t="t" r="r" b="b"/>
              <a:pathLst>
                <a:path w="412114" h="125729">
                  <a:moveTo>
                    <a:pt x="0" y="0"/>
                  </a:moveTo>
                  <a:lnTo>
                    <a:pt x="411988" y="125221"/>
                  </a:lnTo>
                </a:path>
              </a:pathLst>
            </a:custGeom>
            <a:ln w="12192">
              <a:solidFill>
                <a:srgbClr val="F5C100"/>
              </a:solidFill>
            </a:ln>
          </p:spPr>
          <p:txBody>
            <a:bodyPr wrap="square" lIns="0" tIns="0" rIns="0" bIns="0" rtlCol="0"/>
            <a:lstStyle/>
            <a:p>
              <a:endParaRPr/>
            </a:p>
          </p:txBody>
        </p:sp>
      </p:grpSp>
      <p:grpSp>
        <p:nvGrpSpPr>
          <p:cNvPr id="245" name="object 245"/>
          <p:cNvGrpSpPr/>
          <p:nvPr/>
        </p:nvGrpSpPr>
        <p:grpSpPr>
          <a:xfrm>
            <a:off x="3745991" y="4217621"/>
            <a:ext cx="417830" cy="459105"/>
            <a:chOff x="3745991" y="4968240"/>
            <a:chExt cx="417830" cy="459105"/>
          </a:xfrm>
        </p:grpSpPr>
        <p:sp>
          <p:nvSpPr>
            <p:cNvPr id="246" name="object 246"/>
            <p:cNvSpPr/>
            <p:nvPr/>
          </p:nvSpPr>
          <p:spPr>
            <a:xfrm>
              <a:off x="3802423" y="5012201"/>
              <a:ext cx="303188" cy="324963"/>
            </a:xfrm>
            <a:prstGeom prst="rect">
              <a:avLst/>
            </a:prstGeom>
            <a:blipFill>
              <a:blip r:embed="rId15" cstate="print"/>
              <a:stretch>
                <a:fillRect/>
              </a:stretch>
            </a:blipFill>
          </p:spPr>
          <p:txBody>
            <a:bodyPr wrap="square" lIns="0" tIns="0" rIns="0" bIns="0" rtlCol="0"/>
            <a:lstStyle/>
            <a:p>
              <a:endParaRPr/>
            </a:p>
          </p:txBody>
        </p:sp>
        <p:sp>
          <p:nvSpPr>
            <p:cNvPr id="247" name="object 247"/>
            <p:cNvSpPr/>
            <p:nvPr/>
          </p:nvSpPr>
          <p:spPr>
            <a:xfrm>
              <a:off x="3745991" y="4968240"/>
              <a:ext cx="417575" cy="458724"/>
            </a:xfrm>
            <a:prstGeom prst="rect">
              <a:avLst/>
            </a:prstGeom>
            <a:blipFill>
              <a:blip r:embed="rId64" cstate="print"/>
              <a:stretch>
                <a:fillRect/>
              </a:stretch>
            </a:blipFill>
          </p:spPr>
          <p:txBody>
            <a:bodyPr wrap="square" lIns="0" tIns="0" rIns="0" bIns="0" rtlCol="0"/>
            <a:lstStyle/>
            <a:p>
              <a:endParaRPr/>
            </a:p>
          </p:txBody>
        </p:sp>
        <p:sp>
          <p:nvSpPr>
            <p:cNvPr id="248" name="object 248"/>
            <p:cNvSpPr/>
            <p:nvPr/>
          </p:nvSpPr>
          <p:spPr>
            <a:xfrm>
              <a:off x="3819143" y="5042916"/>
              <a:ext cx="224154" cy="254635"/>
            </a:xfrm>
            <a:custGeom>
              <a:avLst/>
              <a:gdLst/>
              <a:ahLst/>
              <a:cxnLst/>
              <a:rect l="l" t="t" r="r" b="b"/>
              <a:pathLst>
                <a:path w="224154" h="254635">
                  <a:moveTo>
                    <a:pt x="112013" y="0"/>
                  </a:moveTo>
                  <a:lnTo>
                    <a:pt x="68419" y="10007"/>
                  </a:lnTo>
                  <a:lnTo>
                    <a:pt x="32813" y="37290"/>
                  </a:lnTo>
                  <a:lnTo>
                    <a:pt x="8804" y="77741"/>
                  </a:lnTo>
                  <a:lnTo>
                    <a:pt x="0" y="127253"/>
                  </a:lnTo>
                  <a:lnTo>
                    <a:pt x="8804" y="176766"/>
                  </a:lnTo>
                  <a:lnTo>
                    <a:pt x="32813" y="217217"/>
                  </a:lnTo>
                  <a:lnTo>
                    <a:pt x="68419" y="244500"/>
                  </a:lnTo>
                  <a:lnTo>
                    <a:pt x="112013" y="254507"/>
                  </a:lnTo>
                  <a:lnTo>
                    <a:pt x="155608" y="244500"/>
                  </a:lnTo>
                  <a:lnTo>
                    <a:pt x="191214" y="217217"/>
                  </a:lnTo>
                  <a:lnTo>
                    <a:pt x="215223" y="176766"/>
                  </a:lnTo>
                  <a:lnTo>
                    <a:pt x="224027" y="127253"/>
                  </a:lnTo>
                  <a:lnTo>
                    <a:pt x="215223" y="77741"/>
                  </a:lnTo>
                  <a:lnTo>
                    <a:pt x="191214" y="37290"/>
                  </a:lnTo>
                  <a:lnTo>
                    <a:pt x="155608" y="10007"/>
                  </a:lnTo>
                  <a:lnTo>
                    <a:pt x="112013" y="0"/>
                  </a:lnTo>
                  <a:close/>
                </a:path>
              </a:pathLst>
            </a:custGeom>
            <a:solidFill>
              <a:srgbClr val="FFC800"/>
            </a:solidFill>
          </p:spPr>
          <p:txBody>
            <a:bodyPr wrap="square" lIns="0" tIns="0" rIns="0" bIns="0" rtlCol="0"/>
            <a:lstStyle/>
            <a:p>
              <a:endParaRPr/>
            </a:p>
          </p:txBody>
        </p:sp>
        <p:sp>
          <p:nvSpPr>
            <p:cNvPr id="249" name="object 249"/>
            <p:cNvSpPr/>
            <p:nvPr/>
          </p:nvSpPr>
          <p:spPr>
            <a:xfrm>
              <a:off x="3819143" y="5042916"/>
              <a:ext cx="224154" cy="254635"/>
            </a:xfrm>
            <a:custGeom>
              <a:avLst/>
              <a:gdLst/>
              <a:ahLst/>
              <a:cxnLst/>
              <a:rect l="l" t="t" r="r" b="b"/>
              <a:pathLst>
                <a:path w="224154" h="254635">
                  <a:moveTo>
                    <a:pt x="0" y="127253"/>
                  </a:moveTo>
                  <a:lnTo>
                    <a:pt x="8804" y="77741"/>
                  </a:lnTo>
                  <a:lnTo>
                    <a:pt x="32813" y="37290"/>
                  </a:lnTo>
                  <a:lnTo>
                    <a:pt x="68419" y="10007"/>
                  </a:lnTo>
                  <a:lnTo>
                    <a:pt x="112013" y="0"/>
                  </a:lnTo>
                  <a:lnTo>
                    <a:pt x="155608" y="10007"/>
                  </a:lnTo>
                  <a:lnTo>
                    <a:pt x="191214" y="37290"/>
                  </a:lnTo>
                  <a:lnTo>
                    <a:pt x="215223" y="77741"/>
                  </a:lnTo>
                  <a:lnTo>
                    <a:pt x="224027" y="127253"/>
                  </a:lnTo>
                  <a:lnTo>
                    <a:pt x="215223" y="176766"/>
                  </a:lnTo>
                  <a:lnTo>
                    <a:pt x="191214" y="217217"/>
                  </a:lnTo>
                  <a:lnTo>
                    <a:pt x="155608" y="244500"/>
                  </a:lnTo>
                  <a:lnTo>
                    <a:pt x="112013" y="254507"/>
                  </a:lnTo>
                  <a:lnTo>
                    <a:pt x="68419" y="244500"/>
                  </a:lnTo>
                  <a:lnTo>
                    <a:pt x="32813" y="217217"/>
                  </a:lnTo>
                  <a:lnTo>
                    <a:pt x="8804" y="176766"/>
                  </a:lnTo>
                  <a:lnTo>
                    <a:pt x="0" y="127253"/>
                  </a:lnTo>
                  <a:close/>
                </a:path>
              </a:pathLst>
            </a:custGeom>
            <a:ln w="12192">
              <a:solidFill>
                <a:srgbClr val="F5C100"/>
              </a:solidFill>
            </a:ln>
          </p:spPr>
          <p:txBody>
            <a:bodyPr wrap="square" lIns="0" tIns="0" rIns="0" bIns="0" rtlCol="0"/>
            <a:lstStyle/>
            <a:p>
              <a:endParaRPr/>
            </a:p>
          </p:txBody>
        </p:sp>
      </p:grpSp>
      <p:sp>
        <p:nvSpPr>
          <p:cNvPr id="250" name="object 250"/>
          <p:cNvSpPr txBox="1"/>
          <p:nvPr/>
        </p:nvSpPr>
        <p:spPr>
          <a:xfrm>
            <a:off x="3859529" y="4295472"/>
            <a:ext cx="14478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K</a:t>
            </a:r>
            <a:endParaRPr sz="1400">
              <a:latin typeface="Arial"/>
              <a:cs typeface="Arial"/>
            </a:endParaRPr>
          </a:p>
        </p:txBody>
      </p:sp>
      <p:grpSp>
        <p:nvGrpSpPr>
          <p:cNvPr id="251" name="object 251"/>
          <p:cNvGrpSpPr/>
          <p:nvPr/>
        </p:nvGrpSpPr>
        <p:grpSpPr>
          <a:xfrm>
            <a:off x="3883152" y="4755592"/>
            <a:ext cx="407034" cy="459105"/>
            <a:chOff x="3883152" y="5506211"/>
            <a:chExt cx="407034" cy="459105"/>
          </a:xfrm>
        </p:grpSpPr>
        <p:sp>
          <p:nvSpPr>
            <p:cNvPr id="252" name="object 252"/>
            <p:cNvSpPr/>
            <p:nvPr/>
          </p:nvSpPr>
          <p:spPr>
            <a:xfrm>
              <a:off x="3933531" y="5550173"/>
              <a:ext cx="304625" cy="324963"/>
            </a:xfrm>
            <a:prstGeom prst="rect">
              <a:avLst/>
            </a:prstGeom>
            <a:blipFill>
              <a:blip r:embed="rId2" cstate="print"/>
              <a:stretch>
                <a:fillRect/>
              </a:stretch>
            </a:blipFill>
          </p:spPr>
          <p:txBody>
            <a:bodyPr wrap="square" lIns="0" tIns="0" rIns="0" bIns="0" rtlCol="0"/>
            <a:lstStyle/>
            <a:p>
              <a:endParaRPr/>
            </a:p>
          </p:txBody>
        </p:sp>
        <p:sp>
          <p:nvSpPr>
            <p:cNvPr id="253" name="object 253"/>
            <p:cNvSpPr/>
            <p:nvPr/>
          </p:nvSpPr>
          <p:spPr>
            <a:xfrm>
              <a:off x="3883152" y="5506211"/>
              <a:ext cx="406908" cy="458724"/>
            </a:xfrm>
            <a:prstGeom prst="rect">
              <a:avLst/>
            </a:prstGeom>
            <a:blipFill>
              <a:blip r:embed="rId61" cstate="print"/>
              <a:stretch>
                <a:fillRect/>
              </a:stretch>
            </a:blipFill>
          </p:spPr>
          <p:txBody>
            <a:bodyPr wrap="square" lIns="0" tIns="0" rIns="0" bIns="0" rtlCol="0"/>
            <a:lstStyle/>
            <a:p>
              <a:endParaRPr/>
            </a:p>
          </p:txBody>
        </p:sp>
        <p:sp>
          <p:nvSpPr>
            <p:cNvPr id="254" name="object 254"/>
            <p:cNvSpPr/>
            <p:nvPr/>
          </p:nvSpPr>
          <p:spPr>
            <a:xfrm>
              <a:off x="3950208" y="5580887"/>
              <a:ext cx="226060" cy="254635"/>
            </a:xfrm>
            <a:custGeom>
              <a:avLst/>
              <a:gdLst/>
              <a:ahLst/>
              <a:cxnLst/>
              <a:rect l="l" t="t" r="r" b="b"/>
              <a:pathLst>
                <a:path w="226060" h="254635">
                  <a:moveTo>
                    <a:pt x="112775" y="0"/>
                  </a:moveTo>
                  <a:lnTo>
                    <a:pt x="68901" y="10000"/>
                  </a:lnTo>
                  <a:lnTo>
                    <a:pt x="33051" y="37271"/>
                  </a:lnTo>
                  <a:lnTo>
                    <a:pt x="8870" y="77720"/>
                  </a:lnTo>
                  <a:lnTo>
                    <a:pt x="0" y="127253"/>
                  </a:lnTo>
                  <a:lnTo>
                    <a:pt x="8870" y="176787"/>
                  </a:lnTo>
                  <a:lnTo>
                    <a:pt x="33051" y="217236"/>
                  </a:lnTo>
                  <a:lnTo>
                    <a:pt x="68901" y="244507"/>
                  </a:lnTo>
                  <a:lnTo>
                    <a:pt x="112775" y="254508"/>
                  </a:lnTo>
                  <a:lnTo>
                    <a:pt x="156650" y="244507"/>
                  </a:lnTo>
                  <a:lnTo>
                    <a:pt x="192500" y="217236"/>
                  </a:lnTo>
                  <a:lnTo>
                    <a:pt x="216681" y="176787"/>
                  </a:lnTo>
                  <a:lnTo>
                    <a:pt x="225551" y="127253"/>
                  </a:lnTo>
                  <a:lnTo>
                    <a:pt x="216681" y="77720"/>
                  </a:lnTo>
                  <a:lnTo>
                    <a:pt x="192500" y="37271"/>
                  </a:lnTo>
                  <a:lnTo>
                    <a:pt x="156650" y="10000"/>
                  </a:lnTo>
                  <a:lnTo>
                    <a:pt x="112775" y="0"/>
                  </a:lnTo>
                  <a:close/>
                </a:path>
              </a:pathLst>
            </a:custGeom>
            <a:solidFill>
              <a:srgbClr val="FFC800"/>
            </a:solidFill>
          </p:spPr>
          <p:txBody>
            <a:bodyPr wrap="square" lIns="0" tIns="0" rIns="0" bIns="0" rtlCol="0"/>
            <a:lstStyle/>
            <a:p>
              <a:endParaRPr/>
            </a:p>
          </p:txBody>
        </p:sp>
        <p:sp>
          <p:nvSpPr>
            <p:cNvPr id="255" name="object 255"/>
            <p:cNvSpPr/>
            <p:nvPr/>
          </p:nvSpPr>
          <p:spPr>
            <a:xfrm>
              <a:off x="3950208" y="5580887"/>
              <a:ext cx="226060" cy="254635"/>
            </a:xfrm>
            <a:custGeom>
              <a:avLst/>
              <a:gdLst/>
              <a:ahLst/>
              <a:cxnLst/>
              <a:rect l="l" t="t" r="r" b="b"/>
              <a:pathLst>
                <a:path w="226060" h="254635">
                  <a:moveTo>
                    <a:pt x="0" y="127253"/>
                  </a:moveTo>
                  <a:lnTo>
                    <a:pt x="8870" y="77720"/>
                  </a:lnTo>
                  <a:lnTo>
                    <a:pt x="33051" y="37271"/>
                  </a:lnTo>
                  <a:lnTo>
                    <a:pt x="68901" y="10000"/>
                  </a:lnTo>
                  <a:lnTo>
                    <a:pt x="112775" y="0"/>
                  </a:lnTo>
                  <a:lnTo>
                    <a:pt x="156650" y="10000"/>
                  </a:lnTo>
                  <a:lnTo>
                    <a:pt x="192500" y="37271"/>
                  </a:lnTo>
                  <a:lnTo>
                    <a:pt x="216681" y="77720"/>
                  </a:lnTo>
                  <a:lnTo>
                    <a:pt x="225551" y="127253"/>
                  </a:lnTo>
                  <a:lnTo>
                    <a:pt x="216681" y="176787"/>
                  </a:lnTo>
                  <a:lnTo>
                    <a:pt x="192500" y="217236"/>
                  </a:lnTo>
                  <a:lnTo>
                    <a:pt x="156650" y="244507"/>
                  </a:lnTo>
                  <a:lnTo>
                    <a:pt x="112775" y="254508"/>
                  </a:lnTo>
                  <a:lnTo>
                    <a:pt x="68901" y="244507"/>
                  </a:lnTo>
                  <a:lnTo>
                    <a:pt x="33051" y="217236"/>
                  </a:lnTo>
                  <a:lnTo>
                    <a:pt x="8870" y="176787"/>
                  </a:lnTo>
                  <a:lnTo>
                    <a:pt x="0" y="127253"/>
                  </a:lnTo>
                  <a:close/>
                </a:path>
              </a:pathLst>
            </a:custGeom>
            <a:ln w="12192">
              <a:solidFill>
                <a:srgbClr val="F5C100"/>
              </a:solidFill>
            </a:ln>
          </p:spPr>
          <p:txBody>
            <a:bodyPr wrap="square" lIns="0" tIns="0" rIns="0" bIns="0" rtlCol="0"/>
            <a:lstStyle/>
            <a:p>
              <a:endParaRPr/>
            </a:p>
          </p:txBody>
        </p:sp>
      </p:grpSp>
      <p:sp>
        <p:nvSpPr>
          <p:cNvPr id="256" name="object 256"/>
          <p:cNvSpPr txBox="1"/>
          <p:nvPr/>
        </p:nvSpPr>
        <p:spPr>
          <a:xfrm>
            <a:off x="3997578" y="4833723"/>
            <a:ext cx="13462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F</a:t>
            </a:r>
            <a:endParaRPr sz="1400">
              <a:latin typeface="Arial"/>
              <a:cs typeface="Arial"/>
            </a:endParaRPr>
          </a:p>
        </p:txBody>
      </p:sp>
      <p:grpSp>
        <p:nvGrpSpPr>
          <p:cNvPr id="257" name="object 257"/>
          <p:cNvGrpSpPr/>
          <p:nvPr/>
        </p:nvGrpSpPr>
        <p:grpSpPr>
          <a:xfrm>
            <a:off x="4349496" y="4432504"/>
            <a:ext cx="417830" cy="459105"/>
            <a:chOff x="4349496" y="5183123"/>
            <a:chExt cx="417830" cy="459105"/>
          </a:xfrm>
        </p:grpSpPr>
        <p:sp>
          <p:nvSpPr>
            <p:cNvPr id="258" name="object 258"/>
            <p:cNvSpPr/>
            <p:nvPr/>
          </p:nvSpPr>
          <p:spPr>
            <a:xfrm>
              <a:off x="4405971" y="5227085"/>
              <a:ext cx="304625" cy="324963"/>
            </a:xfrm>
            <a:prstGeom prst="rect">
              <a:avLst/>
            </a:prstGeom>
            <a:blipFill>
              <a:blip r:embed="rId2" cstate="print"/>
              <a:stretch>
                <a:fillRect/>
              </a:stretch>
            </a:blipFill>
          </p:spPr>
          <p:txBody>
            <a:bodyPr wrap="square" lIns="0" tIns="0" rIns="0" bIns="0" rtlCol="0"/>
            <a:lstStyle/>
            <a:p>
              <a:endParaRPr/>
            </a:p>
          </p:txBody>
        </p:sp>
        <p:sp>
          <p:nvSpPr>
            <p:cNvPr id="259" name="object 259"/>
            <p:cNvSpPr/>
            <p:nvPr/>
          </p:nvSpPr>
          <p:spPr>
            <a:xfrm>
              <a:off x="4349496" y="5183123"/>
              <a:ext cx="417575" cy="458723"/>
            </a:xfrm>
            <a:prstGeom prst="rect">
              <a:avLst/>
            </a:prstGeom>
            <a:blipFill>
              <a:blip r:embed="rId65" cstate="print"/>
              <a:stretch>
                <a:fillRect/>
              </a:stretch>
            </a:blipFill>
          </p:spPr>
          <p:txBody>
            <a:bodyPr wrap="square" lIns="0" tIns="0" rIns="0" bIns="0" rtlCol="0"/>
            <a:lstStyle/>
            <a:p>
              <a:endParaRPr/>
            </a:p>
          </p:txBody>
        </p:sp>
        <p:sp>
          <p:nvSpPr>
            <p:cNvPr id="260" name="object 260"/>
            <p:cNvSpPr/>
            <p:nvPr/>
          </p:nvSpPr>
          <p:spPr>
            <a:xfrm>
              <a:off x="4422648" y="5257799"/>
              <a:ext cx="226060" cy="254635"/>
            </a:xfrm>
            <a:custGeom>
              <a:avLst/>
              <a:gdLst/>
              <a:ahLst/>
              <a:cxnLst/>
              <a:rect l="l" t="t" r="r" b="b"/>
              <a:pathLst>
                <a:path w="226060" h="254635">
                  <a:moveTo>
                    <a:pt x="112775" y="0"/>
                  </a:moveTo>
                  <a:lnTo>
                    <a:pt x="68901" y="10007"/>
                  </a:lnTo>
                  <a:lnTo>
                    <a:pt x="33051" y="37290"/>
                  </a:lnTo>
                  <a:lnTo>
                    <a:pt x="8870" y="77741"/>
                  </a:lnTo>
                  <a:lnTo>
                    <a:pt x="0" y="127253"/>
                  </a:lnTo>
                  <a:lnTo>
                    <a:pt x="8870" y="176766"/>
                  </a:lnTo>
                  <a:lnTo>
                    <a:pt x="33051" y="217217"/>
                  </a:lnTo>
                  <a:lnTo>
                    <a:pt x="68901" y="244500"/>
                  </a:lnTo>
                  <a:lnTo>
                    <a:pt x="112775" y="254508"/>
                  </a:lnTo>
                  <a:lnTo>
                    <a:pt x="156650" y="244500"/>
                  </a:lnTo>
                  <a:lnTo>
                    <a:pt x="192500" y="217217"/>
                  </a:lnTo>
                  <a:lnTo>
                    <a:pt x="216681" y="176766"/>
                  </a:lnTo>
                  <a:lnTo>
                    <a:pt x="225551" y="127253"/>
                  </a:lnTo>
                  <a:lnTo>
                    <a:pt x="216681" y="77741"/>
                  </a:lnTo>
                  <a:lnTo>
                    <a:pt x="192500" y="37290"/>
                  </a:lnTo>
                  <a:lnTo>
                    <a:pt x="156650" y="10007"/>
                  </a:lnTo>
                  <a:lnTo>
                    <a:pt x="112775" y="0"/>
                  </a:lnTo>
                  <a:close/>
                </a:path>
              </a:pathLst>
            </a:custGeom>
            <a:solidFill>
              <a:srgbClr val="FFC800"/>
            </a:solidFill>
          </p:spPr>
          <p:txBody>
            <a:bodyPr wrap="square" lIns="0" tIns="0" rIns="0" bIns="0" rtlCol="0"/>
            <a:lstStyle/>
            <a:p>
              <a:endParaRPr/>
            </a:p>
          </p:txBody>
        </p:sp>
        <p:sp>
          <p:nvSpPr>
            <p:cNvPr id="261" name="object 261"/>
            <p:cNvSpPr/>
            <p:nvPr/>
          </p:nvSpPr>
          <p:spPr>
            <a:xfrm>
              <a:off x="4422648" y="5257799"/>
              <a:ext cx="226060" cy="254635"/>
            </a:xfrm>
            <a:custGeom>
              <a:avLst/>
              <a:gdLst/>
              <a:ahLst/>
              <a:cxnLst/>
              <a:rect l="l" t="t" r="r" b="b"/>
              <a:pathLst>
                <a:path w="226060" h="254635">
                  <a:moveTo>
                    <a:pt x="0" y="127253"/>
                  </a:moveTo>
                  <a:lnTo>
                    <a:pt x="8870" y="77741"/>
                  </a:lnTo>
                  <a:lnTo>
                    <a:pt x="33051" y="37290"/>
                  </a:lnTo>
                  <a:lnTo>
                    <a:pt x="68901" y="10007"/>
                  </a:lnTo>
                  <a:lnTo>
                    <a:pt x="112775" y="0"/>
                  </a:lnTo>
                  <a:lnTo>
                    <a:pt x="156650" y="10007"/>
                  </a:lnTo>
                  <a:lnTo>
                    <a:pt x="192500" y="37290"/>
                  </a:lnTo>
                  <a:lnTo>
                    <a:pt x="216681" y="77741"/>
                  </a:lnTo>
                  <a:lnTo>
                    <a:pt x="225551" y="127253"/>
                  </a:lnTo>
                  <a:lnTo>
                    <a:pt x="216681" y="176766"/>
                  </a:lnTo>
                  <a:lnTo>
                    <a:pt x="192500" y="217217"/>
                  </a:lnTo>
                  <a:lnTo>
                    <a:pt x="156650" y="244500"/>
                  </a:lnTo>
                  <a:lnTo>
                    <a:pt x="112775" y="254508"/>
                  </a:lnTo>
                  <a:lnTo>
                    <a:pt x="68901" y="244500"/>
                  </a:lnTo>
                  <a:lnTo>
                    <a:pt x="33051" y="217217"/>
                  </a:lnTo>
                  <a:lnTo>
                    <a:pt x="8870" y="176766"/>
                  </a:lnTo>
                  <a:lnTo>
                    <a:pt x="0" y="127253"/>
                  </a:lnTo>
                  <a:close/>
                </a:path>
              </a:pathLst>
            </a:custGeom>
            <a:ln w="12192">
              <a:solidFill>
                <a:srgbClr val="F5C100"/>
              </a:solidFill>
            </a:ln>
          </p:spPr>
          <p:txBody>
            <a:bodyPr wrap="square" lIns="0" tIns="0" rIns="0" bIns="0" rtlCol="0"/>
            <a:lstStyle/>
            <a:p>
              <a:endParaRPr/>
            </a:p>
          </p:txBody>
        </p:sp>
      </p:grpSp>
      <p:sp>
        <p:nvSpPr>
          <p:cNvPr id="262" name="object 262"/>
          <p:cNvSpPr txBox="1"/>
          <p:nvPr/>
        </p:nvSpPr>
        <p:spPr>
          <a:xfrm>
            <a:off x="4463541" y="4510305"/>
            <a:ext cx="692785" cy="240029"/>
          </a:xfrm>
          <a:prstGeom prst="rect">
            <a:avLst/>
          </a:prstGeom>
        </p:spPr>
        <p:txBody>
          <a:bodyPr vert="horz" wrap="square" lIns="0" tIns="13335" rIns="0" bIns="0" rtlCol="0">
            <a:spAutoFit/>
          </a:bodyPr>
          <a:lstStyle/>
          <a:p>
            <a:pPr marL="12700">
              <a:lnSpc>
                <a:spcPct val="100000"/>
              </a:lnSpc>
              <a:spcBef>
                <a:spcPts val="105"/>
              </a:spcBef>
              <a:tabLst>
                <a:tab pos="560705" algn="l"/>
              </a:tabLst>
            </a:pPr>
            <a:r>
              <a:rPr sz="1400" dirty="0">
                <a:solidFill>
                  <a:srgbClr val="FFFFFF"/>
                </a:solidFill>
                <a:latin typeface="Arial"/>
                <a:cs typeface="Arial"/>
              </a:rPr>
              <a:t>S	K</a:t>
            </a:r>
            <a:endParaRPr sz="1400">
              <a:latin typeface="Arial"/>
              <a:cs typeface="Arial"/>
            </a:endParaRPr>
          </a:p>
        </p:txBody>
      </p:sp>
      <p:grpSp>
        <p:nvGrpSpPr>
          <p:cNvPr id="263" name="object 263"/>
          <p:cNvGrpSpPr/>
          <p:nvPr/>
        </p:nvGrpSpPr>
        <p:grpSpPr>
          <a:xfrm>
            <a:off x="3906011" y="4371545"/>
            <a:ext cx="620395" cy="632460"/>
            <a:chOff x="3906011" y="5122164"/>
            <a:chExt cx="620395" cy="632460"/>
          </a:xfrm>
        </p:grpSpPr>
        <p:sp>
          <p:nvSpPr>
            <p:cNvPr id="264" name="object 264"/>
            <p:cNvSpPr/>
            <p:nvPr/>
          </p:nvSpPr>
          <p:spPr>
            <a:xfrm>
              <a:off x="4151375" y="5337048"/>
              <a:ext cx="342900" cy="417575"/>
            </a:xfrm>
            <a:prstGeom prst="rect">
              <a:avLst/>
            </a:prstGeom>
            <a:blipFill>
              <a:blip r:embed="rId9" cstate="print"/>
              <a:stretch>
                <a:fillRect/>
              </a:stretch>
            </a:blipFill>
          </p:spPr>
          <p:txBody>
            <a:bodyPr wrap="square" lIns="0" tIns="0" rIns="0" bIns="0" rtlCol="0"/>
            <a:lstStyle/>
            <a:p>
              <a:endParaRPr/>
            </a:p>
          </p:txBody>
        </p:sp>
        <p:sp>
          <p:nvSpPr>
            <p:cNvPr id="265" name="object 265"/>
            <p:cNvSpPr/>
            <p:nvPr/>
          </p:nvSpPr>
          <p:spPr>
            <a:xfrm>
              <a:off x="4175759" y="5385816"/>
              <a:ext cx="247650" cy="323215"/>
            </a:xfrm>
            <a:custGeom>
              <a:avLst/>
              <a:gdLst/>
              <a:ahLst/>
              <a:cxnLst/>
              <a:rect l="l" t="t" r="r" b="b"/>
              <a:pathLst>
                <a:path w="247650" h="323214">
                  <a:moveTo>
                    <a:pt x="0" y="322783"/>
                  </a:moveTo>
                  <a:lnTo>
                    <a:pt x="247268" y="0"/>
                  </a:lnTo>
                </a:path>
              </a:pathLst>
            </a:custGeom>
            <a:ln w="12192">
              <a:solidFill>
                <a:srgbClr val="F5C100"/>
              </a:solidFill>
            </a:ln>
          </p:spPr>
          <p:txBody>
            <a:bodyPr wrap="square" lIns="0" tIns="0" rIns="0" bIns="0" rtlCol="0"/>
            <a:lstStyle/>
            <a:p>
              <a:endParaRPr/>
            </a:p>
          </p:txBody>
        </p:sp>
        <p:sp>
          <p:nvSpPr>
            <p:cNvPr id="266" name="object 266"/>
            <p:cNvSpPr/>
            <p:nvPr/>
          </p:nvSpPr>
          <p:spPr>
            <a:xfrm>
              <a:off x="3906011" y="5251704"/>
              <a:ext cx="228600" cy="377952"/>
            </a:xfrm>
            <a:prstGeom prst="rect">
              <a:avLst/>
            </a:prstGeom>
            <a:blipFill>
              <a:blip r:embed="rId21" cstate="print"/>
              <a:stretch>
                <a:fillRect/>
              </a:stretch>
            </a:blipFill>
          </p:spPr>
          <p:txBody>
            <a:bodyPr wrap="square" lIns="0" tIns="0" rIns="0" bIns="0" rtlCol="0"/>
            <a:lstStyle/>
            <a:p>
              <a:endParaRPr/>
            </a:p>
          </p:txBody>
        </p:sp>
        <p:sp>
          <p:nvSpPr>
            <p:cNvPr id="267" name="object 267"/>
            <p:cNvSpPr/>
            <p:nvPr/>
          </p:nvSpPr>
          <p:spPr>
            <a:xfrm>
              <a:off x="3931919" y="5297424"/>
              <a:ext cx="131445" cy="283210"/>
            </a:xfrm>
            <a:custGeom>
              <a:avLst/>
              <a:gdLst/>
              <a:ahLst/>
              <a:cxnLst/>
              <a:rect l="l" t="t" r="r" b="b"/>
              <a:pathLst>
                <a:path w="131445" h="283210">
                  <a:moveTo>
                    <a:pt x="0" y="0"/>
                  </a:moveTo>
                  <a:lnTo>
                    <a:pt x="131317" y="282828"/>
                  </a:lnTo>
                </a:path>
              </a:pathLst>
            </a:custGeom>
            <a:ln w="12191">
              <a:solidFill>
                <a:srgbClr val="F5C100"/>
              </a:solidFill>
            </a:ln>
          </p:spPr>
          <p:txBody>
            <a:bodyPr wrap="square" lIns="0" tIns="0" rIns="0" bIns="0" rtlCol="0"/>
            <a:lstStyle/>
            <a:p>
              <a:endParaRPr/>
            </a:p>
          </p:txBody>
        </p:sp>
        <p:sp>
          <p:nvSpPr>
            <p:cNvPr id="268" name="object 268"/>
            <p:cNvSpPr/>
            <p:nvPr/>
          </p:nvSpPr>
          <p:spPr>
            <a:xfrm>
              <a:off x="4021835" y="5122164"/>
              <a:ext cx="504443" cy="222504"/>
            </a:xfrm>
            <a:prstGeom prst="rect">
              <a:avLst/>
            </a:prstGeom>
            <a:blipFill>
              <a:blip r:embed="rId23" cstate="print"/>
              <a:stretch>
                <a:fillRect/>
              </a:stretch>
            </a:blipFill>
          </p:spPr>
          <p:txBody>
            <a:bodyPr wrap="square" lIns="0" tIns="0" rIns="0" bIns="0" rtlCol="0"/>
            <a:lstStyle/>
            <a:p>
              <a:endParaRPr/>
            </a:p>
          </p:txBody>
        </p:sp>
        <p:sp>
          <p:nvSpPr>
            <p:cNvPr id="269" name="object 269"/>
            <p:cNvSpPr/>
            <p:nvPr/>
          </p:nvSpPr>
          <p:spPr>
            <a:xfrm>
              <a:off x="4043171" y="5170932"/>
              <a:ext cx="412115" cy="125730"/>
            </a:xfrm>
            <a:custGeom>
              <a:avLst/>
              <a:gdLst/>
              <a:ahLst/>
              <a:cxnLst/>
              <a:rect l="l" t="t" r="r" b="b"/>
              <a:pathLst>
                <a:path w="412114" h="125729">
                  <a:moveTo>
                    <a:pt x="0" y="0"/>
                  </a:moveTo>
                  <a:lnTo>
                    <a:pt x="411988" y="125222"/>
                  </a:lnTo>
                </a:path>
              </a:pathLst>
            </a:custGeom>
            <a:ln w="12192">
              <a:solidFill>
                <a:srgbClr val="F5C100"/>
              </a:solidFill>
            </a:ln>
          </p:spPr>
          <p:txBody>
            <a:bodyPr wrap="square" lIns="0" tIns="0" rIns="0" bIns="0" rtlCol="0"/>
            <a:lstStyle/>
            <a:p>
              <a:endParaRPr/>
            </a:p>
          </p:txBody>
        </p:sp>
      </p:grpSp>
      <p:grpSp>
        <p:nvGrpSpPr>
          <p:cNvPr id="270" name="object 270"/>
          <p:cNvGrpSpPr/>
          <p:nvPr/>
        </p:nvGrpSpPr>
        <p:grpSpPr>
          <a:xfrm>
            <a:off x="7269480" y="4455365"/>
            <a:ext cx="417830" cy="459105"/>
            <a:chOff x="7269480" y="5205984"/>
            <a:chExt cx="417830" cy="459105"/>
          </a:xfrm>
        </p:grpSpPr>
        <p:sp>
          <p:nvSpPr>
            <p:cNvPr id="271" name="object 271"/>
            <p:cNvSpPr/>
            <p:nvPr/>
          </p:nvSpPr>
          <p:spPr>
            <a:xfrm>
              <a:off x="7325955" y="5249945"/>
              <a:ext cx="304625" cy="324963"/>
            </a:xfrm>
            <a:prstGeom prst="rect">
              <a:avLst/>
            </a:prstGeom>
            <a:blipFill>
              <a:blip r:embed="rId2" cstate="print"/>
              <a:stretch>
                <a:fillRect/>
              </a:stretch>
            </a:blipFill>
          </p:spPr>
          <p:txBody>
            <a:bodyPr wrap="square" lIns="0" tIns="0" rIns="0" bIns="0" rtlCol="0"/>
            <a:lstStyle/>
            <a:p>
              <a:endParaRPr/>
            </a:p>
          </p:txBody>
        </p:sp>
        <p:sp>
          <p:nvSpPr>
            <p:cNvPr id="272" name="object 272"/>
            <p:cNvSpPr/>
            <p:nvPr/>
          </p:nvSpPr>
          <p:spPr>
            <a:xfrm>
              <a:off x="7269480" y="5205984"/>
              <a:ext cx="417575" cy="458723"/>
            </a:xfrm>
            <a:prstGeom prst="rect">
              <a:avLst/>
            </a:prstGeom>
            <a:blipFill>
              <a:blip r:embed="rId66" cstate="print"/>
              <a:stretch>
                <a:fillRect/>
              </a:stretch>
            </a:blipFill>
          </p:spPr>
          <p:txBody>
            <a:bodyPr wrap="square" lIns="0" tIns="0" rIns="0" bIns="0" rtlCol="0"/>
            <a:lstStyle/>
            <a:p>
              <a:endParaRPr/>
            </a:p>
          </p:txBody>
        </p:sp>
        <p:sp>
          <p:nvSpPr>
            <p:cNvPr id="273" name="object 273"/>
            <p:cNvSpPr/>
            <p:nvPr/>
          </p:nvSpPr>
          <p:spPr>
            <a:xfrm>
              <a:off x="7342632" y="5280660"/>
              <a:ext cx="226060" cy="254635"/>
            </a:xfrm>
            <a:custGeom>
              <a:avLst/>
              <a:gdLst/>
              <a:ahLst/>
              <a:cxnLst/>
              <a:rect l="l" t="t" r="r" b="b"/>
              <a:pathLst>
                <a:path w="226059" h="254635">
                  <a:moveTo>
                    <a:pt x="112775" y="0"/>
                  </a:moveTo>
                  <a:lnTo>
                    <a:pt x="68901" y="10007"/>
                  </a:lnTo>
                  <a:lnTo>
                    <a:pt x="33051" y="37290"/>
                  </a:lnTo>
                  <a:lnTo>
                    <a:pt x="8870" y="77741"/>
                  </a:lnTo>
                  <a:lnTo>
                    <a:pt x="0" y="127253"/>
                  </a:lnTo>
                  <a:lnTo>
                    <a:pt x="8870" y="176766"/>
                  </a:lnTo>
                  <a:lnTo>
                    <a:pt x="33051" y="217217"/>
                  </a:lnTo>
                  <a:lnTo>
                    <a:pt x="68901" y="244500"/>
                  </a:lnTo>
                  <a:lnTo>
                    <a:pt x="112775" y="254507"/>
                  </a:lnTo>
                  <a:lnTo>
                    <a:pt x="156650" y="244500"/>
                  </a:lnTo>
                  <a:lnTo>
                    <a:pt x="192500" y="217217"/>
                  </a:lnTo>
                  <a:lnTo>
                    <a:pt x="216681" y="176766"/>
                  </a:lnTo>
                  <a:lnTo>
                    <a:pt x="225551" y="127253"/>
                  </a:lnTo>
                  <a:lnTo>
                    <a:pt x="216681" y="77741"/>
                  </a:lnTo>
                  <a:lnTo>
                    <a:pt x="192500" y="37290"/>
                  </a:lnTo>
                  <a:lnTo>
                    <a:pt x="156650" y="10007"/>
                  </a:lnTo>
                  <a:lnTo>
                    <a:pt x="112775" y="0"/>
                  </a:lnTo>
                  <a:close/>
                </a:path>
              </a:pathLst>
            </a:custGeom>
            <a:solidFill>
              <a:srgbClr val="FFC800"/>
            </a:solidFill>
          </p:spPr>
          <p:txBody>
            <a:bodyPr wrap="square" lIns="0" tIns="0" rIns="0" bIns="0" rtlCol="0"/>
            <a:lstStyle/>
            <a:p>
              <a:endParaRPr/>
            </a:p>
          </p:txBody>
        </p:sp>
        <p:sp>
          <p:nvSpPr>
            <p:cNvPr id="274" name="object 274"/>
            <p:cNvSpPr/>
            <p:nvPr/>
          </p:nvSpPr>
          <p:spPr>
            <a:xfrm>
              <a:off x="7342632" y="5280660"/>
              <a:ext cx="226060" cy="254635"/>
            </a:xfrm>
            <a:custGeom>
              <a:avLst/>
              <a:gdLst/>
              <a:ahLst/>
              <a:cxnLst/>
              <a:rect l="l" t="t" r="r" b="b"/>
              <a:pathLst>
                <a:path w="226059" h="254635">
                  <a:moveTo>
                    <a:pt x="0" y="127253"/>
                  </a:moveTo>
                  <a:lnTo>
                    <a:pt x="8870" y="77741"/>
                  </a:lnTo>
                  <a:lnTo>
                    <a:pt x="33051" y="37290"/>
                  </a:lnTo>
                  <a:lnTo>
                    <a:pt x="68901" y="10007"/>
                  </a:lnTo>
                  <a:lnTo>
                    <a:pt x="112775" y="0"/>
                  </a:lnTo>
                  <a:lnTo>
                    <a:pt x="156650" y="10007"/>
                  </a:lnTo>
                  <a:lnTo>
                    <a:pt x="192500" y="37290"/>
                  </a:lnTo>
                  <a:lnTo>
                    <a:pt x="216681" y="77741"/>
                  </a:lnTo>
                  <a:lnTo>
                    <a:pt x="225551" y="127253"/>
                  </a:lnTo>
                  <a:lnTo>
                    <a:pt x="216681" y="176766"/>
                  </a:lnTo>
                  <a:lnTo>
                    <a:pt x="192500" y="217217"/>
                  </a:lnTo>
                  <a:lnTo>
                    <a:pt x="156650" y="244500"/>
                  </a:lnTo>
                  <a:lnTo>
                    <a:pt x="112775" y="254507"/>
                  </a:lnTo>
                  <a:lnTo>
                    <a:pt x="68901" y="244500"/>
                  </a:lnTo>
                  <a:lnTo>
                    <a:pt x="33051" y="217217"/>
                  </a:lnTo>
                  <a:lnTo>
                    <a:pt x="8870" y="176766"/>
                  </a:lnTo>
                  <a:lnTo>
                    <a:pt x="0" y="127253"/>
                  </a:lnTo>
                  <a:close/>
                </a:path>
              </a:pathLst>
            </a:custGeom>
            <a:ln w="12192">
              <a:solidFill>
                <a:srgbClr val="F5C100"/>
              </a:solidFill>
            </a:ln>
          </p:spPr>
          <p:txBody>
            <a:bodyPr wrap="square" lIns="0" tIns="0" rIns="0" bIns="0" rtlCol="0"/>
            <a:lstStyle/>
            <a:p>
              <a:endParaRPr/>
            </a:p>
          </p:txBody>
        </p:sp>
      </p:grpSp>
      <p:sp>
        <p:nvSpPr>
          <p:cNvPr id="275" name="object 275"/>
          <p:cNvSpPr txBox="1"/>
          <p:nvPr/>
        </p:nvSpPr>
        <p:spPr>
          <a:xfrm>
            <a:off x="7384160" y="4533470"/>
            <a:ext cx="14478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K</a:t>
            </a:r>
            <a:endParaRPr sz="1400">
              <a:latin typeface="Arial"/>
              <a:cs typeface="Arial"/>
            </a:endParaRPr>
          </a:p>
        </p:txBody>
      </p:sp>
      <p:grpSp>
        <p:nvGrpSpPr>
          <p:cNvPr id="276" name="object 276"/>
          <p:cNvGrpSpPr/>
          <p:nvPr/>
        </p:nvGrpSpPr>
        <p:grpSpPr>
          <a:xfrm>
            <a:off x="7406640" y="4993336"/>
            <a:ext cx="407034" cy="459105"/>
            <a:chOff x="7406640" y="5743955"/>
            <a:chExt cx="407034" cy="459105"/>
          </a:xfrm>
        </p:grpSpPr>
        <p:sp>
          <p:nvSpPr>
            <p:cNvPr id="277" name="object 277"/>
            <p:cNvSpPr/>
            <p:nvPr/>
          </p:nvSpPr>
          <p:spPr>
            <a:xfrm>
              <a:off x="7458499" y="5787917"/>
              <a:ext cx="303188" cy="324963"/>
            </a:xfrm>
            <a:prstGeom prst="rect">
              <a:avLst/>
            </a:prstGeom>
            <a:blipFill>
              <a:blip r:embed="rId15" cstate="print"/>
              <a:stretch>
                <a:fillRect/>
              </a:stretch>
            </a:blipFill>
          </p:spPr>
          <p:txBody>
            <a:bodyPr wrap="square" lIns="0" tIns="0" rIns="0" bIns="0" rtlCol="0"/>
            <a:lstStyle/>
            <a:p>
              <a:endParaRPr/>
            </a:p>
          </p:txBody>
        </p:sp>
        <p:sp>
          <p:nvSpPr>
            <p:cNvPr id="278" name="object 278"/>
            <p:cNvSpPr/>
            <p:nvPr/>
          </p:nvSpPr>
          <p:spPr>
            <a:xfrm>
              <a:off x="7406640" y="5743955"/>
              <a:ext cx="406907" cy="458723"/>
            </a:xfrm>
            <a:prstGeom prst="rect">
              <a:avLst/>
            </a:prstGeom>
            <a:blipFill>
              <a:blip r:embed="rId6" cstate="print"/>
              <a:stretch>
                <a:fillRect/>
              </a:stretch>
            </a:blipFill>
          </p:spPr>
          <p:txBody>
            <a:bodyPr wrap="square" lIns="0" tIns="0" rIns="0" bIns="0" rtlCol="0"/>
            <a:lstStyle/>
            <a:p>
              <a:endParaRPr/>
            </a:p>
          </p:txBody>
        </p:sp>
        <p:sp>
          <p:nvSpPr>
            <p:cNvPr id="279" name="object 279"/>
            <p:cNvSpPr/>
            <p:nvPr/>
          </p:nvSpPr>
          <p:spPr>
            <a:xfrm>
              <a:off x="7475220" y="5818631"/>
              <a:ext cx="224154" cy="254635"/>
            </a:xfrm>
            <a:custGeom>
              <a:avLst/>
              <a:gdLst/>
              <a:ahLst/>
              <a:cxnLst/>
              <a:rect l="l" t="t" r="r" b="b"/>
              <a:pathLst>
                <a:path w="224154" h="254635">
                  <a:moveTo>
                    <a:pt x="112013" y="0"/>
                  </a:moveTo>
                  <a:lnTo>
                    <a:pt x="68419" y="10000"/>
                  </a:lnTo>
                  <a:lnTo>
                    <a:pt x="32813" y="37271"/>
                  </a:lnTo>
                  <a:lnTo>
                    <a:pt x="8804" y="77720"/>
                  </a:lnTo>
                  <a:lnTo>
                    <a:pt x="0" y="127254"/>
                  </a:lnTo>
                  <a:lnTo>
                    <a:pt x="8804" y="176787"/>
                  </a:lnTo>
                  <a:lnTo>
                    <a:pt x="32813" y="217236"/>
                  </a:lnTo>
                  <a:lnTo>
                    <a:pt x="68419" y="244507"/>
                  </a:lnTo>
                  <a:lnTo>
                    <a:pt x="112013" y="254508"/>
                  </a:lnTo>
                  <a:lnTo>
                    <a:pt x="155608" y="244507"/>
                  </a:lnTo>
                  <a:lnTo>
                    <a:pt x="191214" y="217236"/>
                  </a:lnTo>
                  <a:lnTo>
                    <a:pt x="215223" y="176787"/>
                  </a:lnTo>
                  <a:lnTo>
                    <a:pt x="224027" y="127254"/>
                  </a:lnTo>
                  <a:lnTo>
                    <a:pt x="215223" y="77720"/>
                  </a:lnTo>
                  <a:lnTo>
                    <a:pt x="191214" y="37271"/>
                  </a:lnTo>
                  <a:lnTo>
                    <a:pt x="155608" y="10000"/>
                  </a:lnTo>
                  <a:lnTo>
                    <a:pt x="112013" y="0"/>
                  </a:lnTo>
                  <a:close/>
                </a:path>
              </a:pathLst>
            </a:custGeom>
            <a:solidFill>
              <a:srgbClr val="FFC800"/>
            </a:solidFill>
          </p:spPr>
          <p:txBody>
            <a:bodyPr wrap="square" lIns="0" tIns="0" rIns="0" bIns="0" rtlCol="0"/>
            <a:lstStyle/>
            <a:p>
              <a:endParaRPr/>
            </a:p>
          </p:txBody>
        </p:sp>
        <p:sp>
          <p:nvSpPr>
            <p:cNvPr id="280" name="object 280"/>
            <p:cNvSpPr/>
            <p:nvPr/>
          </p:nvSpPr>
          <p:spPr>
            <a:xfrm>
              <a:off x="7475220" y="5818631"/>
              <a:ext cx="224154" cy="254635"/>
            </a:xfrm>
            <a:custGeom>
              <a:avLst/>
              <a:gdLst/>
              <a:ahLst/>
              <a:cxnLst/>
              <a:rect l="l" t="t" r="r" b="b"/>
              <a:pathLst>
                <a:path w="224154" h="254635">
                  <a:moveTo>
                    <a:pt x="0" y="127254"/>
                  </a:moveTo>
                  <a:lnTo>
                    <a:pt x="8804" y="77720"/>
                  </a:lnTo>
                  <a:lnTo>
                    <a:pt x="32813" y="37271"/>
                  </a:lnTo>
                  <a:lnTo>
                    <a:pt x="68419" y="10000"/>
                  </a:lnTo>
                  <a:lnTo>
                    <a:pt x="112013" y="0"/>
                  </a:lnTo>
                  <a:lnTo>
                    <a:pt x="155608" y="10000"/>
                  </a:lnTo>
                  <a:lnTo>
                    <a:pt x="191214" y="37271"/>
                  </a:lnTo>
                  <a:lnTo>
                    <a:pt x="215223" y="77720"/>
                  </a:lnTo>
                  <a:lnTo>
                    <a:pt x="224027" y="127254"/>
                  </a:lnTo>
                  <a:lnTo>
                    <a:pt x="215223" y="176787"/>
                  </a:lnTo>
                  <a:lnTo>
                    <a:pt x="191214" y="217236"/>
                  </a:lnTo>
                  <a:lnTo>
                    <a:pt x="155608" y="244507"/>
                  </a:lnTo>
                  <a:lnTo>
                    <a:pt x="112013" y="254508"/>
                  </a:lnTo>
                  <a:lnTo>
                    <a:pt x="68419" y="244507"/>
                  </a:lnTo>
                  <a:lnTo>
                    <a:pt x="32813" y="217236"/>
                  </a:lnTo>
                  <a:lnTo>
                    <a:pt x="8804" y="176787"/>
                  </a:lnTo>
                  <a:lnTo>
                    <a:pt x="0" y="127254"/>
                  </a:lnTo>
                  <a:close/>
                </a:path>
              </a:pathLst>
            </a:custGeom>
            <a:ln w="12192">
              <a:solidFill>
                <a:srgbClr val="F5C100"/>
              </a:solidFill>
            </a:ln>
          </p:spPr>
          <p:txBody>
            <a:bodyPr wrap="square" lIns="0" tIns="0" rIns="0" bIns="0" rtlCol="0"/>
            <a:lstStyle/>
            <a:p>
              <a:endParaRPr/>
            </a:p>
          </p:txBody>
        </p:sp>
      </p:grpSp>
      <p:sp>
        <p:nvSpPr>
          <p:cNvPr id="281" name="object 281"/>
          <p:cNvSpPr txBox="1"/>
          <p:nvPr/>
        </p:nvSpPr>
        <p:spPr>
          <a:xfrm>
            <a:off x="7522209" y="5071772"/>
            <a:ext cx="13462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F</a:t>
            </a:r>
            <a:endParaRPr sz="1400">
              <a:latin typeface="Arial"/>
              <a:cs typeface="Arial"/>
            </a:endParaRPr>
          </a:p>
        </p:txBody>
      </p:sp>
      <p:grpSp>
        <p:nvGrpSpPr>
          <p:cNvPr id="282" name="object 282"/>
          <p:cNvGrpSpPr/>
          <p:nvPr/>
        </p:nvGrpSpPr>
        <p:grpSpPr>
          <a:xfrm>
            <a:off x="7872983" y="4670248"/>
            <a:ext cx="417830" cy="459105"/>
            <a:chOff x="7872983" y="5420867"/>
            <a:chExt cx="417830" cy="459105"/>
          </a:xfrm>
        </p:grpSpPr>
        <p:sp>
          <p:nvSpPr>
            <p:cNvPr id="283" name="object 283"/>
            <p:cNvSpPr/>
            <p:nvPr/>
          </p:nvSpPr>
          <p:spPr>
            <a:xfrm>
              <a:off x="7929458" y="5464907"/>
              <a:ext cx="304625" cy="326370"/>
            </a:xfrm>
            <a:prstGeom prst="rect">
              <a:avLst/>
            </a:prstGeom>
            <a:blipFill>
              <a:blip r:embed="rId5" cstate="print"/>
              <a:stretch>
                <a:fillRect/>
              </a:stretch>
            </a:blipFill>
          </p:spPr>
          <p:txBody>
            <a:bodyPr wrap="square" lIns="0" tIns="0" rIns="0" bIns="0" rtlCol="0"/>
            <a:lstStyle/>
            <a:p>
              <a:endParaRPr/>
            </a:p>
          </p:txBody>
        </p:sp>
        <p:sp>
          <p:nvSpPr>
            <p:cNvPr id="284" name="object 284"/>
            <p:cNvSpPr/>
            <p:nvPr/>
          </p:nvSpPr>
          <p:spPr>
            <a:xfrm>
              <a:off x="7872983" y="5420867"/>
              <a:ext cx="417575" cy="458723"/>
            </a:xfrm>
            <a:prstGeom prst="rect">
              <a:avLst/>
            </a:prstGeom>
            <a:blipFill>
              <a:blip r:embed="rId67" cstate="print"/>
              <a:stretch>
                <a:fillRect/>
              </a:stretch>
            </a:blipFill>
          </p:spPr>
          <p:txBody>
            <a:bodyPr wrap="square" lIns="0" tIns="0" rIns="0" bIns="0" rtlCol="0"/>
            <a:lstStyle/>
            <a:p>
              <a:endParaRPr/>
            </a:p>
          </p:txBody>
        </p:sp>
        <p:sp>
          <p:nvSpPr>
            <p:cNvPr id="285" name="object 285"/>
            <p:cNvSpPr/>
            <p:nvPr/>
          </p:nvSpPr>
          <p:spPr>
            <a:xfrm>
              <a:off x="7946135" y="5495543"/>
              <a:ext cx="226060" cy="256540"/>
            </a:xfrm>
            <a:custGeom>
              <a:avLst/>
              <a:gdLst/>
              <a:ahLst/>
              <a:cxnLst/>
              <a:rect l="l" t="t" r="r" b="b"/>
              <a:pathLst>
                <a:path w="226059" h="256539">
                  <a:moveTo>
                    <a:pt x="112775" y="0"/>
                  </a:moveTo>
                  <a:lnTo>
                    <a:pt x="68901" y="10054"/>
                  </a:lnTo>
                  <a:lnTo>
                    <a:pt x="33051" y="37480"/>
                  </a:lnTo>
                  <a:lnTo>
                    <a:pt x="8870" y="78170"/>
                  </a:lnTo>
                  <a:lnTo>
                    <a:pt x="0" y="128015"/>
                  </a:lnTo>
                  <a:lnTo>
                    <a:pt x="8870" y="177845"/>
                  </a:lnTo>
                  <a:lnTo>
                    <a:pt x="33051" y="218536"/>
                  </a:lnTo>
                  <a:lnTo>
                    <a:pt x="68901" y="245971"/>
                  </a:lnTo>
                  <a:lnTo>
                    <a:pt x="112775" y="256031"/>
                  </a:lnTo>
                  <a:lnTo>
                    <a:pt x="156650" y="245971"/>
                  </a:lnTo>
                  <a:lnTo>
                    <a:pt x="192500" y="218536"/>
                  </a:lnTo>
                  <a:lnTo>
                    <a:pt x="216681" y="177845"/>
                  </a:lnTo>
                  <a:lnTo>
                    <a:pt x="225552" y="128015"/>
                  </a:lnTo>
                  <a:lnTo>
                    <a:pt x="216681" y="78170"/>
                  </a:lnTo>
                  <a:lnTo>
                    <a:pt x="192500" y="37480"/>
                  </a:lnTo>
                  <a:lnTo>
                    <a:pt x="156650" y="10054"/>
                  </a:lnTo>
                  <a:lnTo>
                    <a:pt x="112775" y="0"/>
                  </a:lnTo>
                  <a:close/>
                </a:path>
              </a:pathLst>
            </a:custGeom>
            <a:solidFill>
              <a:srgbClr val="FFC800"/>
            </a:solidFill>
          </p:spPr>
          <p:txBody>
            <a:bodyPr wrap="square" lIns="0" tIns="0" rIns="0" bIns="0" rtlCol="0"/>
            <a:lstStyle/>
            <a:p>
              <a:endParaRPr/>
            </a:p>
          </p:txBody>
        </p:sp>
        <p:sp>
          <p:nvSpPr>
            <p:cNvPr id="286" name="object 286"/>
            <p:cNvSpPr/>
            <p:nvPr/>
          </p:nvSpPr>
          <p:spPr>
            <a:xfrm>
              <a:off x="7946135" y="5495543"/>
              <a:ext cx="226060" cy="256540"/>
            </a:xfrm>
            <a:custGeom>
              <a:avLst/>
              <a:gdLst/>
              <a:ahLst/>
              <a:cxnLst/>
              <a:rect l="l" t="t" r="r" b="b"/>
              <a:pathLst>
                <a:path w="226059" h="256539">
                  <a:moveTo>
                    <a:pt x="0" y="128015"/>
                  </a:moveTo>
                  <a:lnTo>
                    <a:pt x="8870" y="78170"/>
                  </a:lnTo>
                  <a:lnTo>
                    <a:pt x="33051" y="37480"/>
                  </a:lnTo>
                  <a:lnTo>
                    <a:pt x="68901" y="10054"/>
                  </a:lnTo>
                  <a:lnTo>
                    <a:pt x="112775" y="0"/>
                  </a:lnTo>
                  <a:lnTo>
                    <a:pt x="156650" y="10054"/>
                  </a:lnTo>
                  <a:lnTo>
                    <a:pt x="192500" y="37480"/>
                  </a:lnTo>
                  <a:lnTo>
                    <a:pt x="216681" y="78170"/>
                  </a:lnTo>
                  <a:lnTo>
                    <a:pt x="225552" y="128015"/>
                  </a:lnTo>
                  <a:lnTo>
                    <a:pt x="216681" y="177845"/>
                  </a:lnTo>
                  <a:lnTo>
                    <a:pt x="192500" y="218536"/>
                  </a:lnTo>
                  <a:lnTo>
                    <a:pt x="156650" y="245971"/>
                  </a:lnTo>
                  <a:lnTo>
                    <a:pt x="112775" y="256031"/>
                  </a:lnTo>
                  <a:lnTo>
                    <a:pt x="68901" y="245971"/>
                  </a:lnTo>
                  <a:lnTo>
                    <a:pt x="33051" y="218536"/>
                  </a:lnTo>
                  <a:lnTo>
                    <a:pt x="8870" y="177845"/>
                  </a:lnTo>
                  <a:lnTo>
                    <a:pt x="0" y="128015"/>
                  </a:lnTo>
                  <a:close/>
                </a:path>
              </a:pathLst>
            </a:custGeom>
            <a:ln w="12192">
              <a:solidFill>
                <a:srgbClr val="F5C100"/>
              </a:solidFill>
            </a:ln>
          </p:spPr>
          <p:txBody>
            <a:bodyPr wrap="square" lIns="0" tIns="0" rIns="0" bIns="0" rtlCol="0"/>
            <a:lstStyle/>
            <a:p>
              <a:endParaRPr/>
            </a:p>
          </p:txBody>
        </p:sp>
      </p:grpSp>
      <p:sp>
        <p:nvSpPr>
          <p:cNvPr id="287" name="object 287"/>
          <p:cNvSpPr txBox="1"/>
          <p:nvPr/>
        </p:nvSpPr>
        <p:spPr>
          <a:xfrm>
            <a:off x="7988300" y="4748989"/>
            <a:ext cx="14478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S</a:t>
            </a:r>
            <a:endParaRPr sz="1400">
              <a:latin typeface="Arial"/>
              <a:cs typeface="Arial"/>
            </a:endParaRPr>
          </a:p>
        </p:txBody>
      </p:sp>
      <p:grpSp>
        <p:nvGrpSpPr>
          <p:cNvPr id="288" name="object 288"/>
          <p:cNvGrpSpPr/>
          <p:nvPr/>
        </p:nvGrpSpPr>
        <p:grpSpPr>
          <a:xfrm>
            <a:off x="7510271" y="4045409"/>
            <a:ext cx="508000" cy="1196340"/>
            <a:chOff x="7510271" y="4796028"/>
            <a:chExt cx="508000" cy="1196340"/>
          </a:xfrm>
        </p:grpSpPr>
        <p:sp>
          <p:nvSpPr>
            <p:cNvPr id="289" name="object 289"/>
            <p:cNvSpPr/>
            <p:nvPr/>
          </p:nvSpPr>
          <p:spPr>
            <a:xfrm>
              <a:off x="7674863" y="5574792"/>
              <a:ext cx="342900" cy="417575"/>
            </a:xfrm>
            <a:prstGeom prst="rect">
              <a:avLst/>
            </a:prstGeom>
            <a:blipFill>
              <a:blip r:embed="rId9" cstate="print"/>
              <a:stretch>
                <a:fillRect/>
              </a:stretch>
            </a:blipFill>
          </p:spPr>
          <p:txBody>
            <a:bodyPr wrap="square" lIns="0" tIns="0" rIns="0" bIns="0" rtlCol="0"/>
            <a:lstStyle/>
            <a:p>
              <a:endParaRPr/>
            </a:p>
          </p:txBody>
        </p:sp>
        <p:sp>
          <p:nvSpPr>
            <p:cNvPr id="290" name="object 290"/>
            <p:cNvSpPr/>
            <p:nvPr/>
          </p:nvSpPr>
          <p:spPr>
            <a:xfrm>
              <a:off x="7699247" y="5623560"/>
              <a:ext cx="247650" cy="323215"/>
            </a:xfrm>
            <a:custGeom>
              <a:avLst/>
              <a:gdLst/>
              <a:ahLst/>
              <a:cxnLst/>
              <a:rect l="l" t="t" r="r" b="b"/>
              <a:pathLst>
                <a:path w="247650" h="323214">
                  <a:moveTo>
                    <a:pt x="0" y="322783"/>
                  </a:moveTo>
                  <a:lnTo>
                    <a:pt x="247269" y="0"/>
                  </a:lnTo>
                </a:path>
              </a:pathLst>
            </a:custGeom>
            <a:ln w="12192">
              <a:solidFill>
                <a:srgbClr val="F5C100"/>
              </a:solidFill>
            </a:ln>
          </p:spPr>
          <p:txBody>
            <a:bodyPr wrap="square" lIns="0" tIns="0" rIns="0" bIns="0" rtlCol="0"/>
            <a:lstStyle/>
            <a:p>
              <a:endParaRPr/>
            </a:p>
          </p:txBody>
        </p:sp>
        <p:sp>
          <p:nvSpPr>
            <p:cNvPr id="291" name="object 291"/>
            <p:cNvSpPr/>
            <p:nvPr/>
          </p:nvSpPr>
          <p:spPr>
            <a:xfrm>
              <a:off x="7560607" y="4841513"/>
              <a:ext cx="303188" cy="324963"/>
            </a:xfrm>
            <a:prstGeom prst="rect">
              <a:avLst/>
            </a:prstGeom>
            <a:blipFill>
              <a:blip r:embed="rId15" cstate="print"/>
              <a:stretch>
                <a:fillRect/>
              </a:stretch>
            </a:blipFill>
          </p:spPr>
          <p:txBody>
            <a:bodyPr wrap="square" lIns="0" tIns="0" rIns="0" bIns="0" rtlCol="0"/>
            <a:lstStyle/>
            <a:p>
              <a:endParaRPr/>
            </a:p>
          </p:txBody>
        </p:sp>
        <p:sp>
          <p:nvSpPr>
            <p:cNvPr id="292" name="object 292"/>
            <p:cNvSpPr/>
            <p:nvPr/>
          </p:nvSpPr>
          <p:spPr>
            <a:xfrm>
              <a:off x="7510271" y="4796028"/>
              <a:ext cx="406907" cy="458723"/>
            </a:xfrm>
            <a:prstGeom prst="rect">
              <a:avLst/>
            </a:prstGeom>
            <a:blipFill>
              <a:blip r:embed="rId68" cstate="print"/>
              <a:stretch>
                <a:fillRect/>
              </a:stretch>
            </a:blipFill>
          </p:spPr>
          <p:txBody>
            <a:bodyPr wrap="square" lIns="0" tIns="0" rIns="0" bIns="0" rtlCol="0"/>
            <a:lstStyle/>
            <a:p>
              <a:endParaRPr/>
            </a:p>
          </p:txBody>
        </p:sp>
        <p:sp>
          <p:nvSpPr>
            <p:cNvPr id="293" name="object 293"/>
            <p:cNvSpPr/>
            <p:nvPr/>
          </p:nvSpPr>
          <p:spPr>
            <a:xfrm>
              <a:off x="7577327" y="4872228"/>
              <a:ext cx="224154" cy="254635"/>
            </a:xfrm>
            <a:custGeom>
              <a:avLst/>
              <a:gdLst/>
              <a:ahLst/>
              <a:cxnLst/>
              <a:rect l="l" t="t" r="r" b="b"/>
              <a:pathLst>
                <a:path w="224154" h="254635">
                  <a:moveTo>
                    <a:pt x="112014" y="0"/>
                  </a:moveTo>
                  <a:lnTo>
                    <a:pt x="68419" y="10007"/>
                  </a:lnTo>
                  <a:lnTo>
                    <a:pt x="32813" y="37290"/>
                  </a:lnTo>
                  <a:lnTo>
                    <a:pt x="8804" y="77741"/>
                  </a:lnTo>
                  <a:lnTo>
                    <a:pt x="0" y="127254"/>
                  </a:lnTo>
                  <a:lnTo>
                    <a:pt x="8804" y="176766"/>
                  </a:lnTo>
                  <a:lnTo>
                    <a:pt x="32813" y="217217"/>
                  </a:lnTo>
                  <a:lnTo>
                    <a:pt x="68419" y="244500"/>
                  </a:lnTo>
                  <a:lnTo>
                    <a:pt x="112014" y="254508"/>
                  </a:lnTo>
                  <a:lnTo>
                    <a:pt x="155608" y="244500"/>
                  </a:lnTo>
                  <a:lnTo>
                    <a:pt x="191214" y="217217"/>
                  </a:lnTo>
                  <a:lnTo>
                    <a:pt x="215223" y="176766"/>
                  </a:lnTo>
                  <a:lnTo>
                    <a:pt x="224027" y="127254"/>
                  </a:lnTo>
                  <a:lnTo>
                    <a:pt x="215223" y="77741"/>
                  </a:lnTo>
                  <a:lnTo>
                    <a:pt x="191214" y="37290"/>
                  </a:lnTo>
                  <a:lnTo>
                    <a:pt x="155608" y="10007"/>
                  </a:lnTo>
                  <a:lnTo>
                    <a:pt x="112014" y="0"/>
                  </a:lnTo>
                  <a:close/>
                </a:path>
              </a:pathLst>
            </a:custGeom>
            <a:solidFill>
              <a:srgbClr val="FFC800"/>
            </a:solidFill>
          </p:spPr>
          <p:txBody>
            <a:bodyPr wrap="square" lIns="0" tIns="0" rIns="0" bIns="0" rtlCol="0"/>
            <a:lstStyle/>
            <a:p>
              <a:endParaRPr/>
            </a:p>
          </p:txBody>
        </p:sp>
        <p:sp>
          <p:nvSpPr>
            <p:cNvPr id="294" name="object 294"/>
            <p:cNvSpPr/>
            <p:nvPr/>
          </p:nvSpPr>
          <p:spPr>
            <a:xfrm>
              <a:off x="7577327" y="4872228"/>
              <a:ext cx="224154" cy="254635"/>
            </a:xfrm>
            <a:custGeom>
              <a:avLst/>
              <a:gdLst/>
              <a:ahLst/>
              <a:cxnLst/>
              <a:rect l="l" t="t" r="r" b="b"/>
              <a:pathLst>
                <a:path w="224154" h="254635">
                  <a:moveTo>
                    <a:pt x="0" y="127254"/>
                  </a:moveTo>
                  <a:lnTo>
                    <a:pt x="8804" y="77741"/>
                  </a:lnTo>
                  <a:lnTo>
                    <a:pt x="32813" y="37290"/>
                  </a:lnTo>
                  <a:lnTo>
                    <a:pt x="68419" y="10007"/>
                  </a:lnTo>
                  <a:lnTo>
                    <a:pt x="112014" y="0"/>
                  </a:lnTo>
                  <a:lnTo>
                    <a:pt x="155608" y="10007"/>
                  </a:lnTo>
                  <a:lnTo>
                    <a:pt x="191214" y="37290"/>
                  </a:lnTo>
                  <a:lnTo>
                    <a:pt x="215223" y="77741"/>
                  </a:lnTo>
                  <a:lnTo>
                    <a:pt x="224027" y="127254"/>
                  </a:lnTo>
                  <a:lnTo>
                    <a:pt x="215223" y="176766"/>
                  </a:lnTo>
                  <a:lnTo>
                    <a:pt x="191214" y="217217"/>
                  </a:lnTo>
                  <a:lnTo>
                    <a:pt x="155608" y="244500"/>
                  </a:lnTo>
                  <a:lnTo>
                    <a:pt x="112014" y="254508"/>
                  </a:lnTo>
                  <a:lnTo>
                    <a:pt x="68419" y="244500"/>
                  </a:lnTo>
                  <a:lnTo>
                    <a:pt x="32813" y="217217"/>
                  </a:lnTo>
                  <a:lnTo>
                    <a:pt x="8804" y="176766"/>
                  </a:lnTo>
                  <a:lnTo>
                    <a:pt x="0" y="127254"/>
                  </a:lnTo>
                  <a:close/>
                </a:path>
              </a:pathLst>
            </a:custGeom>
            <a:ln w="12192">
              <a:solidFill>
                <a:srgbClr val="F5C100"/>
              </a:solidFill>
            </a:ln>
          </p:spPr>
          <p:txBody>
            <a:bodyPr wrap="square" lIns="0" tIns="0" rIns="0" bIns="0" rtlCol="0"/>
            <a:lstStyle/>
            <a:p>
              <a:endParaRPr/>
            </a:p>
          </p:txBody>
        </p:sp>
      </p:grpSp>
      <p:sp>
        <p:nvSpPr>
          <p:cNvPr id="295" name="object 295"/>
          <p:cNvSpPr txBox="1"/>
          <p:nvPr/>
        </p:nvSpPr>
        <p:spPr>
          <a:xfrm>
            <a:off x="7624698" y="4124402"/>
            <a:ext cx="13462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T</a:t>
            </a:r>
            <a:endParaRPr sz="1400">
              <a:latin typeface="Arial"/>
              <a:cs typeface="Arial"/>
            </a:endParaRPr>
          </a:p>
        </p:txBody>
      </p:sp>
      <p:grpSp>
        <p:nvGrpSpPr>
          <p:cNvPr id="296" name="object 296"/>
          <p:cNvGrpSpPr/>
          <p:nvPr/>
        </p:nvGrpSpPr>
        <p:grpSpPr>
          <a:xfrm>
            <a:off x="7888223" y="4167328"/>
            <a:ext cx="417830" cy="459105"/>
            <a:chOff x="7888223" y="4917947"/>
            <a:chExt cx="417830" cy="459105"/>
          </a:xfrm>
        </p:grpSpPr>
        <p:sp>
          <p:nvSpPr>
            <p:cNvPr id="297" name="object 297"/>
            <p:cNvSpPr/>
            <p:nvPr/>
          </p:nvSpPr>
          <p:spPr>
            <a:xfrm>
              <a:off x="7944699" y="4961987"/>
              <a:ext cx="304625" cy="326370"/>
            </a:xfrm>
            <a:prstGeom prst="rect">
              <a:avLst/>
            </a:prstGeom>
            <a:blipFill>
              <a:blip r:embed="rId5" cstate="print"/>
              <a:stretch>
                <a:fillRect/>
              </a:stretch>
            </a:blipFill>
          </p:spPr>
          <p:txBody>
            <a:bodyPr wrap="square" lIns="0" tIns="0" rIns="0" bIns="0" rtlCol="0"/>
            <a:lstStyle/>
            <a:p>
              <a:endParaRPr/>
            </a:p>
          </p:txBody>
        </p:sp>
        <p:sp>
          <p:nvSpPr>
            <p:cNvPr id="298" name="object 298"/>
            <p:cNvSpPr/>
            <p:nvPr/>
          </p:nvSpPr>
          <p:spPr>
            <a:xfrm>
              <a:off x="7888223" y="4917947"/>
              <a:ext cx="417575" cy="458723"/>
            </a:xfrm>
            <a:prstGeom prst="rect">
              <a:avLst/>
            </a:prstGeom>
            <a:blipFill>
              <a:blip r:embed="rId69" cstate="print"/>
              <a:stretch>
                <a:fillRect/>
              </a:stretch>
            </a:blipFill>
          </p:spPr>
          <p:txBody>
            <a:bodyPr wrap="square" lIns="0" tIns="0" rIns="0" bIns="0" rtlCol="0"/>
            <a:lstStyle/>
            <a:p>
              <a:endParaRPr/>
            </a:p>
          </p:txBody>
        </p:sp>
        <p:sp>
          <p:nvSpPr>
            <p:cNvPr id="299" name="object 299"/>
            <p:cNvSpPr/>
            <p:nvPr/>
          </p:nvSpPr>
          <p:spPr>
            <a:xfrm>
              <a:off x="7961375" y="4992623"/>
              <a:ext cx="226060" cy="256540"/>
            </a:xfrm>
            <a:custGeom>
              <a:avLst/>
              <a:gdLst/>
              <a:ahLst/>
              <a:cxnLst/>
              <a:rect l="l" t="t" r="r" b="b"/>
              <a:pathLst>
                <a:path w="226059" h="256539">
                  <a:moveTo>
                    <a:pt x="112775" y="0"/>
                  </a:moveTo>
                  <a:lnTo>
                    <a:pt x="68901" y="10054"/>
                  </a:lnTo>
                  <a:lnTo>
                    <a:pt x="33051" y="37480"/>
                  </a:lnTo>
                  <a:lnTo>
                    <a:pt x="8870" y="78170"/>
                  </a:lnTo>
                  <a:lnTo>
                    <a:pt x="0" y="128015"/>
                  </a:lnTo>
                  <a:lnTo>
                    <a:pt x="8870" y="177861"/>
                  </a:lnTo>
                  <a:lnTo>
                    <a:pt x="33051" y="218551"/>
                  </a:lnTo>
                  <a:lnTo>
                    <a:pt x="68901" y="245977"/>
                  </a:lnTo>
                  <a:lnTo>
                    <a:pt x="112775" y="256031"/>
                  </a:lnTo>
                  <a:lnTo>
                    <a:pt x="156650" y="245977"/>
                  </a:lnTo>
                  <a:lnTo>
                    <a:pt x="192500" y="218551"/>
                  </a:lnTo>
                  <a:lnTo>
                    <a:pt x="216681" y="177861"/>
                  </a:lnTo>
                  <a:lnTo>
                    <a:pt x="225551" y="128015"/>
                  </a:lnTo>
                  <a:lnTo>
                    <a:pt x="216681" y="78170"/>
                  </a:lnTo>
                  <a:lnTo>
                    <a:pt x="192500" y="37480"/>
                  </a:lnTo>
                  <a:lnTo>
                    <a:pt x="156650" y="10054"/>
                  </a:lnTo>
                  <a:lnTo>
                    <a:pt x="112775" y="0"/>
                  </a:lnTo>
                  <a:close/>
                </a:path>
              </a:pathLst>
            </a:custGeom>
            <a:solidFill>
              <a:srgbClr val="FFC800"/>
            </a:solidFill>
          </p:spPr>
          <p:txBody>
            <a:bodyPr wrap="square" lIns="0" tIns="0" rIns="0" bIns="0" rtlCol="0"/>
            <a:lstStyle/>
            <a:p>
              <a:endParaRPr/>
            </a:p>
          </p:txBody>
        </p:sp>
        <p:sp>
          <p:nvSpPr>
            <p:cNvPr id="300" name="object 300"/>
            <p:cNvSpPr/>
            <p:nvPr/>
          </p:nvSpPr>
          <p:spPr>
            <a:xfrm>
              <a:off x="7961375" y="4992623"/>
              <a:ext cx="226060" cy="256540"/>
            </a:xfrm>
            <a:custGeom>
              <a:avLst/>
              <a:gdLst/>
              <a:ahLst/>
              <a:cxnLst/>
              <a:rect l="l" t="t" r="r" b="b"/>
              <a:pathLst>
                <a:path w="226059" h="256539">
                  <a:moveTo>
                    <a:pt x="0" y="128015"/>
                  </a:moveTo>
                  <a:lnTo>
                    <a:pt x="8870" y="78170"/>
                  </a:lnTo>
                  <a:lnTo>
                    <a:pt x="33051" y="37480"/>
                  </a:lnTo>
                  <a:lnTo>
                    <a:pt x="68901" y="10054"/>
                  </a:lnTo>
                  <a:lnTo>
                    <a:pt x="112775" y="0"/>
                  </a:lnTo>
                  <a:lnTo>
                    <a:pt x="156650" y="10054"/>
                  </a:lnTo>
                  <a:lnTo>
                    <a:pt x="192500" y="37480"/>
                  </a:lnTo>
                  <a:lnTo>
                    <a:pt x="216681" y="78170"/>
                  </a:lnTo>
                  <a:lnTo>
                    <a:pt x="225551" y="128015"/>
                  </a:lnTo>
                  <a:lnTo>
                    <a:pt x="216681" y="177861"/>
                  </a:lnTo>
                  <a:lnTo>
                    <a:pt x="192500" y="218551"/>
                  </a:lnTo>
                  <a:lnTo>
                    <a:pt x="156650" y="245977"/>
                  </a:lnTo>
                  <a:lnTo>
                    <a:pt x="112775" y="256031"/>
                  </a:lnTo>
                  <a:lnTo>
                    <a:pt x="68901" y="245977"/>
                  </a:lnTo>
                  <a:lnTo>
                    <a:pt x="33051" y="218551"/>
                  </a:lnTo>
                  <a:lnTo>
                    <a:pt x="8870" y="177861"/>
                  </a:lnTo>
                  <a:lnTo>
                    <a:pt x="0" y="128015"/>
                  </a:lnTo>
                  <a:close/>
                </a:path>
              </a:pathLst>
            </a:custGeom>
            <a:ln w="12191">
              <a:solidFill>
                <a:srgbClr val="F5C100"/>
              </a:solidFill>
            </a:ln>
          </p:spPr>
          <p:txBody>
            <a:bodyPr wrap="square" lIns="0" tIns="0" rIns="0" bIns="0" rtlCol="0"/>
            <a:lstStyle/>
            <a:p>
              <a:endParaRPr/>
            </a:p>
          </p:txBody>
        </p:sp>
      </p:grpSp>
      <p:sp>
        <p:nvSpPr>
          <p:cNvPr id="301" name="object 301"/>
          <p:cNvSpPr txBox="1"/>
          <p:nvPr/>
        </p:nvSpPr>
        <p:spPr>
          <a:xfrm>
            <a:off x="8002905" y="4245510"/>
            <a:ext cx="144780"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S</a:t>
            </a:r>
            <a:endParaRPr sz="1400">
              <a:latin typeface="Arial"/>
              <a:cs typeface="Arial"/>
            </a:endParaRPr>
          </a:p>
        </p:txBody>
      </p:sp>
      <p:grpSp>
        <p:nvGrpSpPr>
          <p:cNvPr id="302" name="object 302"/>
          <p:cNvGrpSpPr/>
          <p:nvPr/>
        </p:nvGrpSpPr>
        <p:grpSpPr>
          <a:xfrm>
            <a:off x="7429500" y="4199333"/>
            <a:ext cx="716280" cy="917575"/>
            <a:chOff x="7429500" y="4949952"/>
            <a:chExt cx="716280" cy="917575"/>
          </a:xfrm>
        </p:grpSpPr>
        <p:sp>
          <p:nvSpPr>
            <p:cNvPr id="303" name="object 303"/>
            <p:cNvSpPr/>
            <p:nvPr/>
          </p:nvSpPr>
          <p:spPr>
            <a:xfrm>
              <a:off x="7776972" y="4949952"/>
              <a:ext cx="284988" cy="129539"/>
            </a:xfrm>
            <a:prstGeom prst="rect">
              <a:avLst/>
            </a:prstGeom>
            <a:blipFill>
              <a:blip r:embed="rId19" cstate="print"/>
              <a:stretch>
                <a:fillRect/>
              </a:stretch>
            </a:blipFill>
          </p:spPr>
          <p:txBody>
            <a:bodyPr wrap="square" lIns="0" tIns="0" rIns="0" bIns="0" rtlCol="0"/>
            <a:lstStyle/>
            <a:p>
              <a:endParaRPr/>
            </a:p>
          </p:txBody>
        </p:sp>
        <p:sp>
          <p:nvSpPr>
            <p:cNvPr id="304" name="object 304"/>
            <p:cNvSpPr/>
            <p:nvPr/>
          </p:nvSpPr>
          <p:spPr>
            <a:xfrm>
              <a:off x="7802879" y="4998720"/>
              <a:ext cx="192405" cy="31750"/>
            </a:xfrm>
            <a:custGeom>
              <a:avLst/>
              <a:gdLst/>
              <a:ahLst/>
              <a:cxnLst/>
              <a:rect l="l" t="t" r="r" b="b"/>
              <a:pathLst>
                <a:path w="192404" h="31750">
                  <a:moveTo>
                    <a:pt x="191897" y="31749"/>
                  </a:moveTo>
                  <a:lnTo>
                    <a:pt x="0" y="0"/>
                  </a:lnTo>
                </a:path>
              </a:pathLst>
            </a:custGeom>
            <a:ln w="12192">
              <a:solidFill>
                <a:srgbClr val="F5C100"/>
              </a:solidFill>
            </a:ln>
          </p:spPr>
          <p:txBody>
            <a:bodyPr wrap="square" lIns="0" tIns="0" rIns="0" bIns="0" rtlCol="0"/>
            <a:lstStyle/>
            <a:p>
              <a:endParaRPr/>
            </a:p>
          </p:txBody>
        </p:sp>
        <p:sp>
          <p:nvSpPr>
            <p:cNvPr id="305" name="object 305"/>
            <p:cNvSpPr/>
            <p:nvPr/>
          </p:nvSpPr>
          <p:spPr>
            <a:xfrm>
              <a:off x="7431023" y="5041392"/>
              <a:ext cx="249935" cy="286511"/>
            </a:xfrm>
            <a:prstGeom prst="rect">
              <a:avLst/>
            </a:prstGeom>
            <a:blipFill>
              <a:blip r:embed="rId56" cstate="print"/>
              <a:stretch>
                <a:fillRect/>
              </a:stretch>
            </a:blipFill>
          </p:spPr>
          <p:txBody>
            <a:bodyPr wrap="square" lIns="0" tIns="0" rIns="0" bIns="0" rtlCol="0"/>
            <a:lstStyle/>
            <a:p>
              <a:endParaRPr/>
            </a:p>
          </p:txBody>
        </p:sp>
        <p:sp>
          <p:nvSpPr>
            <p:cNvPr id="306" name="object 306"/>
            <p:cNvSpPr/>
            <p:nvPr/>
          </p:nvSpPr>
          <p:spPr>
            <a:xfrm>
              <a:off x="7455407" y="5090160"/>
              <a:ext cx="154940" cy="191770"/>
            </a:xfrm>
            <a:custGeom>
              <a:avLst/>
              <a:gdLst/>
              <a:ahLst/>
              <a:cxnLst/>
              <a:rect l="l" t="t" r="r" b="b"/>
              <a:pathLst>
                <a:path w="154940" h="191770">
                  <a:moveTo>
                    <a:pt x="0" y="191515"/>
                  </a:moveTo>
                  <a:lnTo>
                    <a:pt x="154559" y="0"/>
                  </a:lnTo>
                </a:path>
              </a:pathLst>
            </a:custGeom>
            <a:ln w="12192">
              <a:solidFill>
                <a:srgbClr val="F5C100"/>
              </a:solidFill>
            </a:ln>
          </p:spPr>
          <p:txBody>
            <a:bodyPr wrap="square" lIns="0" tIns="0" rIns="0" bIns="0" rtlCol="0"/>
            <a:lstStyle/>
            <a:p>
              <a:endParaRPr/>
            </a:p>
          </p:txBody>
        </p:sp>
        <p:sp>
          <p:nvSpPr>
            <p:cNvPr id="307" name="object 307"/>
            <p:cNvSpPr/>
            <p:nvPr/>
          </p:nvSpPr>
          <p:spPr>
            <a:xfrm>
              <a:off x="7429500" y="5489448"/>
              <a:ext cx="228600" cy="377952"/>
            </a:xfrm>
            <a:prstGeom prst="rect">
              <a:avLst/>
            </a:prstGeom>
            <a:blipFill>
              <a:blip r:embed="rId21" cstate="print"/>
              <a:stretch>
                <a:fillRect/>
              </a:stretch>
            </a:blipFill>
          </p:spPr>
          <p:txBody>
            <a:bodyPr wrap="square" lIns="0" tIns="0" rIns="0" bIns="0" rtlCol="0"/>
            <a:lstStyle/>
            <a:p>
              <a:endParaRPr/>
            </a:p>
          </p:txBody>
        </p:sp>
        <p:sp>
          <p:nvSpPr>
            <p:cNvPr id="308" name="object 308"/>
            <p:cNvSpPr/>
            <p:nvPr/>
          </p:nvSpPr>
          <p:spPr>
            <a:xfrm>
              <a:off x="7455407" y="5535168"/>
              <a:ext cx="131445" cy="283210"/>
            </a:xfrm>
            <a:custGeom>
              <a:avLst/>
              <a:gdLst/>
              <a:ahLst/>
              <a:cxnLst/>
              <a:rect l="l" t="t" r="r" b="b"/>
              <a:pathLst>
                <a:path w="131445" h="283210">
                  <a:moveTo>
                    <a:pt x="0" y="0"/>
                  </a:moveTo>
                  <a:lnTo>
                    <a:pt x="131318" y="282867"/>
                  </a:lnTo>
                </a:path>
              </a:pathLst>
            </a:custGeom>
            <a:ln w="12192">
              <a:solidFill>
                <a:srgbClr val="F5C100"/>
              </a:solidFill>
            </a:ln>
          </p:spPr>
          <p:txBody>
            <a:bodyPr wrap="square" lIns="0" tIns="0" rIns="0" bIns="0" rtlCol="0"/>
            <a:lstStyle/>
            <a:p>
              <a:endParaRPr/>
            </a:p>
          </p:txBody>
        </p:sp>
        <p:sp>
          <p:nvSpPr>
            <p:cNvPr id="309" name="object 309"/>
            <p:cNvSpPr/>
            <p:nvPr/>
          </p:nvSpPr>
          <p:spPr>
            <a:xfrm>
              <a:off x="8033004" y="5199888"/>
              <a:ext cx="112775" cy="339852"/>
            </a:xfrm>
            <a:prstGeom prst="rect">
              <a:avLst/>
            </a:prstGeom>
            <a:blipFill>
              <a:blip r:embed="rId22" cstate="print"/>
              <a:stretch>
                <a:fillRect/>
              </a:stretch>
            </a:blipFill>
          </p:spPr>
          <p:txBody>
            <a:bodyPr wrap="square" lIns="0" tIns="0" rIns="0" bIns="0" rtlCol="0"/>
            <a:lstStyle/>
            <a:p>
              <a:endParaRPr/>
            </a:p>
          </p:txBody>
        </p:sp>
        <p:sp>
          <p:nvSpPr>
            <p:cNvPr id="310" name="object 310"/>
            <p:cNvSpPr/>
            <p:nvPr/>
          </p:nvSpPr>
          <p:spPr>
            <a:xfrm>
              <a:off x="8058912" y="5248656"/>
              <a:ext cx="14604" cy="248285"/>
            </a:xfrm>
            <a:custGeom>
              <a:avLst/>
              <a:gdLst/>
              <a:ahLst/>
              <a:cxnLst/>
              <a:rect l="l" t="t" r="r" b="b"/>
              <a:pathLst>
                <a:path w="14604" h="248285">
                  <a:moveTo>
                    <a:pt x="7175" y="-6095"/>
                  </a:moveTo>
                  <a:lnTo>
                    <a:pt x="7175" y="254254"/>
                  </a:lnTo>
                </a:path>
              </a:pathLst>
            </a:custGeom>
            <a:ln w="26543">
              <a:solidFill>
                <a:srgbClr val="F5C100"/>
              </a:solidFill>
            </a:ln>
          </p:spPr>
          <p:txBody>
            <a:bodyPr wrap="square" lIns="0" tIns="0" rIns="0" bIns="0" rtlCol="0"/>
            <a:lstStyle/>
            <a:p>
              <a:endParaRPr/>
            </a:p>
          </p:txBody>
        </p:sp>
        <p:sp>
          <p:nvSpPr>
            <p:cNvPr id="311" name="object 311"/>
            <p:cNvSpPr/>
            <p:nvPr/>
          </p:nvSpPr>
          <p:spPr>
            <a:xfrm>
              <a:off x="7546847" y="5359908"/>
              <a:ext cx="504444" cy="222503"/>
            </a:xfrm>
            <a:prstGeom prst="rect">
              <a:avLst/>
            </a:prstGeom>
            <a:blipFill>
              <a:blip r:embed="rId23" cstate="print"/>
              <a:stretch>
                <a:fillRect/>
              </a:stretch>
            </a:blipFill>
          </p:spPr>
          <p:txBody>
            <a:bodyPr wrap="square" lIns="0" tIns="0" rIns="0" bIns="0" rtlCol="0"/>
            <a:lstStyle/>
            <a:p>
              <a:endParaRPr/>
            </a:p>
          </p:txBody>
        </p:sp>
        <p:sp>
          <p:nvSpPr>
            <p:cNvPr id="312" name="object 312"/>
            <p:cNvSpPr/>
            <p:nvPr/>
          </p:nvSpPr>
          <p:spPr>
            <a:xfrm>
              <a:off x="7568184" y="5408676"/>
              <a:ext cx="412115" cy="125730"/>
            </a:xfrm>
            <a:custGeom>
              <a:avLst/>
              <a:gdLst/>
              <a:ahLst/>
              <a:cxnLst/>
              <a:rect l="l" t="t" r="r" b="b"/>
              <a:pathLst>
                <a:path w="412115" h="125729">
                  <a:moveTo>
                    <a:pt x="0" y="0"/>
                  </a:moveTo>
                  <a:lnTo>
                    <a:pt x="411988" y="125222"/>
                  </a:lnTo>
                </a:path>
              </a:pathLst>
            </a:custGeom>
            <a:ln w="12192">
              <a:solidFill>
                <a:srgbClr val="F5C100"/>
              </a:solidFill>
            </a:ln>
          </p:spPr>
          <p:txBody>
            <a:bodyPr wrap="square" lIns="0" tIns="0" rIns="0" bIns="0" rtlCol="0"/>
            <a:lstStyle/>
            <a:p>
              <a:endParaRPr/>
            </a:p>
          </p:txBody>
        </p:sp>
      </p:grpSp>
      <p:grpSp>
        <p:nvGrpSpPr>
          <p:cNvPr id="313" name="object 313"/>
          <p:cNvGrpSpPr/>
          <p:nvPr/>
        </p:nvGrpSpPr>
        <p:grpSpPr>
          <a:xfrm>
            <a:off x="2551176" y="4513277"/>
            <a:ext cx="417830" cy="459105"/>
            <a:chOff x="2551176" y="5263896"/>
            <a:chExt cx="417830" cy="459105"/>
          </a:xfrm>
        </p:grpSpPr>
        <p:sp>
          <p:nvSpPr>
            <p:cNvPr id="314" name="object 314"/>
            <p:cNvSpPr/>
            <p:nvPr/>
          </p:nvSpPr>
          <p:spPr>
            <a:xfrm>
              <a:off x="2607607" y="5307935"/>
              <a:ext cx="303188" cy="326370"/>
            </a:xfrm>
            <a:prstGeom prst="rect">
              <a:avLst/>
            </a:prstGeom>
            <a:blipFill>
              <a:blip r:embed="rId12" cstate="print"/>
              <a:stretch>
                <a:fillRect/>
              </a:stretch>
            </a:blipFill>
          </p:spPr>
          <p:txBody>
            <a:bodyPr wrap="square" lIns="0" tIns="0" rIns="0" bIns="0" rtlCol="0"/>
            <a:lstStyle/>
            <a:p>
              <a:endParaRPr/>
            </a:p>
          </p:txBody>
        </p:sp>
        <p:sp>
          <p:nvSpPr>
            <p:cNvPr id="315" name="object 315"/>
            <p:cNvSpPr/>
            <p:nvPr/>
          </p:nvSpPr>
          <p:spPr>
            <a:xfrm>
              <a:off x="2551176" y="5263896"/>
              <a:ext cx="417575" cy="458724"/>
            </a:xfrm>
            <a:prstGeom prst="rect">
              <a:avLst/>
            </a:prstGeom>
            <a:blipFill>
              <a:blip r:embed="rId70" cstate="print"/>
              <a:stretch>
                <a:fillRect/>
              </a:stretch>
            </a:blipFill>
          </p:spPr>
          <p:txBody>
            <a:bodyPr wrap="square" lIns="0" tIns="0" rIns="0" bIns="0" rtlCol="0"/>
            <a:lstStyle/>
            <a:p>
              <a:endParaRPr/>
            </a:p>
          </p:txBody>
        </p:sp>
        <p:sp>
          <p:nvSpPr>
            <p:cNvPr id="316" name="object 316"/>
            <p:cNvSpPr/>
            <p:nvPr/>
          </p:nvSpPr>
          <p:spPr>
            <a:xfrm>
              <a:off x="2624328" y="5338572"/>
              <a:ext cx="224154" cy="256540"/>
            </a:xfrm>
            <a:custGeom>
              <a:avLst/>
              <a:gdLst/>
              <a:ahLst/>
              <a:cxnLst/>
              <a:rect l="l" t="t" r="r" b="b"/>
              <a:pathLst>
                <a:path w="224155" h="256539">
                  <a:moveTo>
                    <a:pt x="112014" y="0"/>
                  </a:moveTo>
                  <a:lnTo>
                    <a:pt x="68419" y="10054"/>
                  </a:lnTo>
                  <a:lnTo>
                    <a:pt x="32813" y="37480"/>
                  </a:lnTo>
                  <a:lnTo>
                    <a:pt x="8804" y="78170"/>
                  </a:lnTo>
                  <a:lnTo>
                    <a:pt x="0" y="128015"/>
                  </a:lnTo>
                  <a:lnTo>
                    <a:pt x="8804" y="177861"/>
                  </a:lnTo>
                  <a:lnTo>
                    <a:pt x="32813" y="218551"/>
                  </a:lnTo>
                  <a:lnTo>
                    <a:pt x="68419" y="245977"/>
                  </a:lnTo>
                  <a:lnTo>
                    <a:pt x="112014" y="256031"/>
                  </a:lnTo>
                  <a:lnTo>
                    <a:pt x="155608" y="245977"/>
                  </a:lnTo>
                  <a:lnTo>
                    <a:pt x="191214" y="218551"/>
                  </a:lnTo>
                  <a:lnTo>
                    <a:pt x="215223" y="177861"/>
                  </a:lnTo>
                  <a:lnTo>
                    <a:pt x="224028" y="128015"/>
                  </a:lnTo>
                  <a:lnTo>
                    <a:pt x="215223" y="78170"/>
                  </a:lnTo>
                  <a:lnTo>
                    <a:pt x="191214" y="37480"/>
                  </a:lnTo>
                  <a:lnTo>
                    <a:pt x="155608" y="10054"/>
                  </a:lnTo>
                  <a:lnTo>
                    <a:pt x="112014" y="0"/>
                  </a:lnTo>
                  <a:close/>
                </a:path>
              </a:pathLst>
            </a:custGeom>
            <a:solidFill>
              <a:srgbClr val="FFC800"/>
            </a:solidFill>
          </p:spPr>
          <p:txBody>
            <a:bodyPr wrap="square" lIns="0" tIns="0" rIns="0" bIns="0" rtlCol="0"/>
            <a:lstStyle/>
            <a:p>
              <a:endParaRPr/>
            </a:p>
          </p:txBody>
        </p:sp>
        <p:sp>
          <p:nvSpPr>
            <p:cNvPr id="317" name="object 317"/>
            <p:cNvSpPr/>
            <p:nvPr/>
          </p:nvSpPr>
          <p:spPr>
            <a:xfrm>
              <a:off x="2624328" y="5338572"/>
              <a:ext cx="224154" cy="256540"/>
            </a:xfrm>
            <a:custGeom>
              <a:avLst/>
              <a:gdLst/>
              <a:ahLst/>
              <a:cxnLst/>
              <a:rect l="l" t="t" r="r" b="b"/>
              <a:pathLst>
                <a:path w="224155" h="256539">
                  <a:moveTo>
                    <a:pt x="0" y="128015"/>
                  </a:moveTo>
                  <a:lnTo>
                    <a:pt x="8804" y="78170"/>
                  </a:lnTo>
                  <a:lnTo>
                    <a:pt x="32813" y="37480"/>
                  </a:lnTo>
                  <a:lnTo>
                    <a:pt x="68419" y="10054"/>
                  </a:lnTo>
                  <a:lnTo>
                    <a:pt x="112014" y="0"/>
                  </a:lnTo>
                  <a:lnTo>
                    <a:pt x="155608" y="10054"/>
                  </a:lnTo>
                  <a:lnTo>
                    <a:pt x="191214" y="37480"/>
                  </a:lnTo>
                  <a:lnTo>
                    <a:pt x="215223" y="78170"/>
                  </a:lnTo>
                  <a:lnTo>
                    <a:pt x="224028" y="128015"/>
                  </a:lnTo>
                  <a:lnTo>
                    <a:pt x="215223" y="177861"/>
                  </a:lnTo>
                  <a:lnTo>
                    <a:pt x="191214" y="218551"/>
                  </a:lnTo>
                  <a:lnTo>
                    <a:pt x="155608" y="245977"/>
                  </a:lnTo>
                  <a:lnTo>
                    <a:pt x="112014" y="256031"/>
                  </a:lnTo>
                  <a:lnTo>
                    <a:pt x="68419" y="245977"/>
                  </a:lnTo>
                  <a:lnTo>
                    <a:pt x="32813" y="218551"/>
                  </a:lnTo>
                  <a:lnTo>
                    <a:pt x="8804" y="177861"/>
                  </a:lnTo>
                  <a:lnTo>
                    <a:pt x="0" y="128015"/>
                  </a:lnTo>
                  <a:close/>
                </a:path>
              </a:pathLst>
            </a:custGeom>
            <a:ln w="12191">
              <a:solidFill>
                <a:srgbClr val="F5C100"/>
              </a:solidFill>
            </a:ln>
          </p:spPr>
          <p:txBody>
            <a:bodyPr wrap="square" lIns="0" tIns="0" rIns="0" bIns="0" rtlCol="0"/>
            <a:lstStyle/>
            <a:p>
              <a:endParaRPr/>
            </a:p>
          </p:txBody>
        </p:sp>
      </p:grpSp>
      <p:sp>
        <p:nvSpPr>
          <p:cNvPr id="318" name="object 318"/>
          <p:cNvSpPr txBox="1"/>
          <p:nvPr/>
        </p:nvSpPr>
        <p:spPr>
          <a:xfrm>
            <a:off x="2664714" y="4592016"/>
            <a:ext cx="14478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K</a:t>
            </a:r>
            <a:endParaRPr sz="1400">
              <a:latin typeface="Arial"/>
              <a:cs typeface="Arial"/>
            </a:endParaRPr>
          </a:p>
        </p:txBody>
      </p:sp>
      <p:grpSp>
        <p:nvGrpSpPr>
          <p:cNvPr id="319" name="object 319"/>
          <p:cNvGrpSpPr/>
          <p:nvPr/>
        </p:nvGrpSpPr>
        <p:grpSpPr>
          <a:xfrm>
            <a:off x="3154679" y="4728160"/>
            <a:ext cx="417830" cy="459105"/>
            <a:chOff x="3154679" y="5478779"/>
            <a:chExt cx="417830" cy="459105"/>
          </a:xfrm>
        </p:grpSpPr>
        <p:sp>
          <p:nvSpPr>
            <p:cNvPr id="320" name="object 320"/>
            <p:cNvSpPr/>
            <p:nvPr/>
          </p:nvSpPr>
          <p:spPr>
            <a:xfrm>
              <a:off x="3211155" y="5524265"/>
              <a:ext cx="304625" cy="324963"/>
            </a:xfrm>
            <a:prstGeom prst="rect">
              <a:avLst/>
            </a:prstGeom>
            <a:blipFill>
              <a:blip r:embed="rId2" cstate="print"/>
              <a:stretch>
                <a:fillRect/>
              </a:stretch>
            </a:blipFill>
          </p:spPr>
          <p:txBody>
            <a:bodyPr wrap="square" lIns="0" tIns="0" rIns="0" bIns="0" rtlCol="0"/>
            <a:lstStyle/>
            <a:p>
              <a:endParaRPr/>
            </a:p>
          </p:txBody>
        </p:sp>
        <p:sp>
          <p:nvSpPr>
            <p:cNvPr id="321" name="object 321"/>
            <p:cNvSpPr/>
            <p:nvPr/>
          </p:nvSpPr>
          <p:spPr>
            <a:xfrm>
              <a:off x="3154679" y="5478779"/>
              <a:ext cx="417576" cy="458723"/>
            </a:xfrm>
            <a:prstGeom prst="rect">
              <a:avLst/>
            </a:prstGeom>
            <a:blipFill>
              <a:blip r:embed="rId62" cstate="print"/>
              <a:stretch>
                <a:fillRect/>
              </a:stretch>
            </a:blipFill>
          </p:spPr>
          <p:txBody>
            <a:bodyPr wrap="square" lIns="0" tIns="0" rIns="0" bIns="0" rtlCol="0"/>
            <a:lstStyle/>
            <a:p>
              <a:endParaRPr/>
            </a:p>
          </p:txBody>
        </p:sp>
        <p:sp>
          <p:nvSpPr>
            <p:cNvPr id="322" name="object 322"/>
            <p:cNvSpPr/>
            <p:nvPr/>
          </p:nvSpPr>
          <p:spPr>
            <a:xfrm>
              <a:off x="3227831" y="5554979"/>
              <a:ext cx="226060" cy="254635"/>
            </a:xfrm>
            <a:custGeom>
              <a:avLst/>
              <a:gdLst/>
              <a:ahLst/>
              <a:cxnLst/>
              <a:rect l="l" t="t" r="r" b="b"/>
              <a:pathLst>
                <a:path w="226060" h="254635">
                  <a:moveTo>
                    <a:pt x="112776" y="0"/>
                  </a:moveTo>
                  <a:lnTo>
                    <a:pt x="68901" y="10000"/>
                  </a:lnTo>
                  <a:lnTo>
                    <a:pt x="33051" y="37271"/>
                  </a:lnTo>
                  <a:lnTo>
                    <a:pt x="8870" y="77720"/>
                  </a:lnTo>
                  <a:lnTo>
                    <a:pt x="0" y="127254"/>
                  </a:lnTo>
                  <a:lnTo>
                    <a:pt x="8870" y="176787"/>
                  </a:lnTo>
                  <a:lnTo>
                    <a:pt x="33051" y="217236"/>
                  </a:lnTo>
                  <a:lnTo>
                    <a:pt x="68901" y="244507"/>
                  </a:lnTo>
                  <a:lnTo>
                    <a:pt x="112776" y="254508"/>
                  </a:lnTo>
                  <a:lnTo>
                    <a:pt x="156650" y="244507"/>
                  </a:lnTo>
                  <a:lnTo>
                    <a:pt x="192500" y="217236"/>
                  </a:lnTo>
                  <a:lnTo>
                    <a:pt x="216681" y="176787"/>
                  </a:lnTo>
                  <a:lnTo>
                    <a:pt x="225552" y="127254"/>
                  </a:lnTo>
                  <a:lnTo>
                    <a:pt x="216681" y="77720"/>
                  </a:lnTo>
                  <a:lnTo>
                    <a:pt x="192500" y="37271"/>
                  </a:lnTo>
                  <a:lnTo>
                    <a:pt x="156650" y="10000"/>
                  </a:lnTo>
                  <a:lnTo>
                    <a:pt x="112776" y="0"/>
                  </a:lnTo>
                  <a:close/>
                </a:path>
              </a:pathLst>
            </a:custGeom>
            <a:solidFill>
              <a:srgbClr val="FFC800"/>
            </a:solidFill>
          </p:spPr>
          <p:txBody>
            <a:bodyPr wrap="square" lIns="0" tIns="0" rIns="0" bIns="0" rtlCol="0"/>
            <a:lstStyle/>
            <a:p>
              <a:endParaRPr/>
            </a:p>
          </p:txBody>
        </p:sp>
        <p:sp>
          <p:nvSpPr>
            <p:cNvPr id="323" name="object 323"/>
            <p:cNvSpPr/>
            <p:nvPr/>
          </p:nvSpPr>
          <p:spPr>
            <a:xfrm>
              <a:off x="3227831" y="5554979"/>
              <a:ext cx="226060" cy="254635"/>
            </a:xfrm>
            <a:custGeom>
              <a:avLst/>
              <a:gdLst/>
              <a:ahLst/>
              <a:cxnLst/>
              <a:rect l="l" t="t" r="r" b="b"/>
              <a:pathLst>
                <a:path w="226060" h="254635">
                  <a:moveTo>
                    <a:pt x="0" y="127254"/>
                  </a:moveTo>
                  <a:lnTo>
                    <a:pt x="8870" y="77720"/>
                  </a:lnTo>
                  <a:lnTo>
                    <a:pt x="33051" y="37271"/>
                  </a:lnTo>
                  <a:lnTo>
                    <a:pt x="68901" y="10000"/>
                  </a:lnTo>
                  <a:lnTo>
                    <a:pt x="112776" y="0"/>
                  </a:lnTo>
                  <a:lnTo>
                    <a:pt x="156650" y="10000"/>
                  </a:lnTo>
                  <a:lnTo>
                    <a:pt x="192500" y="37271"/>
                  </a:lnTo>
                  <a:lnTo>
                    <a:pt x="216681" y="77720"/>
                  </a:lnTo>
                  <a:lnTo>
                    <a:pt x="225552" y="127254"/>
                  </a:lnTo>
                  <a:lnTo>
                    <a:pt x="216681" y="176787"/>
                  </a:lnTo>
                  <a:lnTo>
                    <a:pt x="192500" y="217236"/>
                  </a:lnTo>
                  <a:lnTo>
                    <a:pt x="156650" y="244507"/>
                  </a:lnTo>
                  <a:lnTo>
                    <a:pt x="112776" y="254508"/>
                  </a:lnTo>
                  <a:lnTo>
                    <a:pt x="68901" y="244507"/>
                  </a:lnTo>
                  <a:lnTo>
                    <a:pt x="33051" y="217236"/>
                  </a:lnTo>
                  <a:lnTo>
                    <a:pt x="8870" y="176787"/>
                  </a:lnTo>
                  <a:lnTo>
                    <a:pt x="0" y="127254"/>
                  </a:lnTo>
                  <a:close/>
                </a:path>
              </a:pathLst>
            </a:custGeom>
            <a:ln w="12191">
              <a:solidFill>
                <a:srgbClr val="F5C100"/>
              </a:solidFill>
            </a:ln>
          </p:spPr>
          <p:txBody>
            <a:bodyPr wrap="square" lIns="0" tIns="0" rIns="0" bIns="0" rtlCol="0"/>
            <a:lstStyle/>
            <a:p>
              <a:endParaRPr/>
            </a:p>
          </p:txBody>
        </p:sp>
      </p:grpSp>
      <p:sp>
        <p:nvSpPr>
          <p:cNvPr id="324" name="object 324"/>
          <p:cNvSpPr txBox="1"/>
          <p:nvPr/>
        </p:nvSpPr>
        <p:spPr>
          <a:xfrm>
            <a:off x="3268726" y="4807205"/>
            <a:ext cx="14478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S</a:t>
            </a:r>
            <a:endParaRPr sz="1400">
              <a:latin typeface="Arial"/>
              <a:cs typeface="Arial"/>
            </a:endParaRPr>
          </a:p>
        </p:txBody>
      </p:sp>
      <p:grpSp>
        <p:nvGrpSpPr>
          <p:cNvPr id="325" name="object 325"/>
          <p:cNvGrpSpPr/>
          <p:nvPr/>
        </p:nvGrpSpPr>
        <p:grpSpPr>
          <a:xfrm>
            <a:off x="2790444" y="4104845"/>
            <a:ext cx="407034" cy="459105"/>
            <a:chOff x="2790444" y="4855464"/>
            <a:chExt cx="407034" cy="459105"/>
          </a:xfrm>
        </p:grpSpPr>
        <p:sp>
          <p:nvSpPr>
            <p:cNvPr id="326" name="object 326"/>
            <p:cNvSpPr/>
            <p:nvPr/>
          </p:nvSpPr>
          <p:spPr>
            <a:xfrm>
              <a:off x="2840823" y="4899425"/>
              <a:ext cx="304625" cy="324963"/>
            </a:xfrm>
            <a:prstGeom prst="rect">
              <a:avLst/>
            </a:prstGeom>
            <a:blipFill>
              <a:blip r:embed="rId2" cstate="print"/>
              <a:stretch>
                <a:fillRect/>
              </a:stretch>
            </a:blipFill>
          </p:spPr>
          <p:txBody>
            <a:bodyPr wrap="square" lIns="0" tIns="0" rIns="0" bIns="0" rtlCol="0"/>
            <a:lstStyle/>
            <a:p>
              <a:endParaRPr/>
            </a:p>
          </p:txBody>
        </p:sp>
        <p:sp>
          <p:nvSpPr>
            <p:cNvPr id="327" name="object 327"/>
            <p:cNvSpPr/>
            <p:nvPr/>
          </p:nvSpPr>
          <p:spPr>
            <a:xfrm>
              <a:off x="2790444" y="4855464"/>
              <a:ext cx="406907" cy="458724"/>
            </a:xfrm>
            <a:prstGeom prst="rect">
              <a:avLst/>
            </a:prstGeom>
            <a:blipFill>
              <a:blip r:embed="rId28" cstate="print"/>
              <a:stretch>
                <a:fillRect/>
              </a:stretch>
            </a:blipFill>
          </p:spPr>
          <p:txBody>
            <a:bodyPr wrap="square" lIns="0" tIns="0" rIns="0" bIns="0" rtlCol="0"/>
            <a:lstStyle/>
            <a:p>
              <a:endParaRPr/>
            </a:p>
          </p:txBody>
        </p:sp>
        <p:sp>
          <p:nvSpPr>
            <p:cNvPr id="328" name="object 328"/>
            <p:cNvSpPr/>
            <p:nvPr/>
          </p:nvSpPr>
          <p:spPr>
            <a:xfrm>
              <a:off x="2857500" y="4930140"/>
              <a:ext cx="226060" cy="254635"/>
            </a:xfrm>
            <a:custGeom>
              <a:avLst/>
              <a:gdLst/>
              <a:ahLst/>
              <a:cxnLst/>
              <a:rect l="l" t="t" r="r" b="b"/>
              <a:pathLst>
                <a:path w="226060" h="254635">
                  <a:moveTo>
                    <a:pt x="112775" y="0"/>
                  </a:moveTo>
                  <a:lnTo>
                    <a:pt x="68901" y="10007"/>
                  </a:lnTo>
                  <a:lnTo>
                    <a:pt x="33051" y="37290"/>
                  </a:lnTo>
                  <a:lnTo>
                    <a:pt x="8870" y="77741"/>
                  </a:lnTo>
                  <a:lnTo>
                    <a:pt x="0" y="127254"/>
                  </a:lnTo>
                  <a:lnTo>
                    <a:pt x="8870" y="176766"/>
                  </a:lnTo>
                  <a:lnTo>
                    <a:pt x="33051" y="217217"/>
                  </a:lnTo>
                  <a:lnTo>
                    <a:pt x="68901" y="244500"/>
                  </a:lnTo>
                  <a:lnTo>
                    <a:pt x="112775" y="254508"/>
                  </a:lnTo>
                  <a:lnTo>
                    <a:pt x="156650" y="244500"/>
                  </a:lnTo>
                  <a:lnTo>
                    <a:pt x="192500" y="217217"/>
                  </a:lnTo>
                  <a:lnTo>
                    <a:pt x="216681" y="176766"/>
                  </a:lnTo>
                  <a:lnTo>
                    <a:pt x="225551" y="127254"/>
                  </a:lnTo>
                  <a:lnTo>
                    <a:pt x="216681" y="77741"/>
                  </a:lnTo>
                  <a:lnTo>
                    <a:pt x="192500" y="37290"/>
                  </a:lnTo>
                  <a:lnTo>
                    <a:pt x="156650" y="10007"/>
                  </a:lnTo>
                  <a:lnTo>
                    <a:pt x="112775" y="0"/>
                  </a:lnTo>
                  <a:close/>
                </a:path>
              </a:pathLst>
            </a:custGeom>
            <a:solidFill>
              <a:srgbClr val="FFC800"/>
            </a:solidFill>
          </p:spPr>
          <p:txBody>
            <a:bodyPr wrap="square" lIns="0" tIns="0" rIns="0" bIns="0" rtlCol="0"/>
            <a:lstStyle/>
            <a:p>
              <a:endParaRPr/>
            </a:p>
          </p:txBody>
        </p:sp>
        <p:sp>
          <p:nvSpPr>
            <p:cNvPr id="329" name="object 329"/>
            <p:cNvSpPr/>
            <p:nvPr/>
          </p:nvSpPr>
          <p:spPr>
            <a:xfrm>
              <a:off x="2857500" y="4930140"/>
              <a:ext cx="226060" cy="254635"/>
            </a:xfrm>
            <a:custGeom>
              <a:avLst/>
              <a:gdLst/>
              <a:ahLst/>
              <a:cxnLst/>
              <a:rect l="l" t="t" r="r" b="b"/>
              <a:pathLst>
                <a:path w="226060" h="254635">
                  <a:moveTo>
                    <a:pt x="0" y="127254"/>
                  </a:moveTo>
                  <a:lnTo>
                    <a:pt x="8870" y="77741"/>
                  </a:lnTo>
                  <a:lnTo>
                    <a:pt x="33051" y="37290"/>
                  </a:lnTo>
                  <a:lnTo>
                    <a:pt x="68901" y="10007"/>
                  </a:lnTo>
                  <a:lnTo>
                    <a:pt x="112775" y="0"/>
                  </a:lnTo>
                  <a:lnTo>
                    <a:pt x="156650" y="10007"/>
                  </a:lnTo>
                  <a:lnTo>
                    <a:pt x="192500" y="37290"/>
                  </a:lnTo>
                  <a:lnTo>
                    <a:pt x="216681" y="77741"/>
                  </a:lnTo>
                  <a:lnTo>
                    <a:pt x="225551" y="127254"/>
                  </a:lnTo>
                  <a:lnTo>
                    <a:pt x="216681" y="176766"/>
                  </a:lnTo>
                  <a:lnTo>
                    <a:pt x="192500" y="217217"/>
                  </a:lnTo>
                  <a:lnTo>
                    <a:pt x="156650" y="244500"/>
                  </a:lnTo>
                  <a:lnTo>
                    <a:pt x="112775" y="254508"/>
                  </a:lnTo>
                  <a:lnTo>
                    <a:pt x="68901" y="244500"/>
                  </a:lnTo>
                  <a:lnTo>
                    <a:pt x="33051" y="217217"/>
                  </a:lnTo>
                  <a:lnTo>
                    <a:pt x="8870" y="176766"/>
                  </a:lnTo>
                  <a:lnTo>
                    <a:pt x="0" y="127254"/>
                  </a:lnTo>
                  <a:close/>
                </a:path>
              </a:pathLst>
            </a:custGeom>
            <a:ln w="12192">
              <a:solidFill>
                <a:srgbClr val="F5C100"/>
              </a:solidFill>
            </a:ln>
          </p:spPr>
          <p:txBody>
            <a:bodyPr wrap="square" lIns="0" tIns="0" rIns="0" bIns="0" rtlCol="0"/>
            <a:lstStyle/>
            <a:p>
              <a:endParaRPr/>
            </a:p>
          </p:txBody>
        </p:sp>
      </p:grpSp>
      <p:sp>
        <p:nvSpPr>
          <p:cNvPr id="330" name="object 330"/>
          <p:cNvSpPr txBox="1"/>
          <p:nvPr/>
        </p:nvSpPr>
        <p:spPr>
          <a:xfrm>
            <a:off x="2904870" y="4182950"/>
            <a:ext cx="13462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T</a:t>
            </a:r>
            <a:endParaRPr sz="1400">
              <a:latin typeface="Arial"/>
              <a:cs typeface="Arial"/>
            </a:endParaRPr>
          </a:p>
        </p:txBody>
      </p:sp>
      <p:grpSp>
        <p:nvGrpSpPr>
          <p:cNvPr id="331" name="object 331"/>
          <p:cNvGrpSpPr/>
          <p:nvPr/>
        </p:nvGrpSpPr>
        <p:grpSpPr>
          <a:xfrm>
            <a:off x="3168395" y="4225240"/>
            <a:ext cx="417830" cy="459105"/>
            <a:chOff x="3168395" y="4975859"/>
            <a:chExt cx="417830" cy="459105"/>
          </a:xfrm>
        </p:grpSpPr>
        <p:sp>
          <p:nvSpPr>
            <p:cNvPr id="332" name="object 332"/>
            <p:cNvSpPr/>
            <p:nvPr/>
          </p:nvSpPr>
          <p:spPr>
            <a:xfrm>
              <a:off x="3226351" y="5021345"/>
              <a:ext cx="303188" cy="324963"/>
            </a:xfrm>
            <a:prstGeom prst="rect">
              <a:avLst/>
            </a:prstGeom>
            <a:blipFill>
              <a:blip r:embed="rId15" cstate="print"/>
              <a:stretch>
                <a:fillRect/>
              </a:stretch>
            </a:blipFill>
          </p:spPr>
          <p:txBody>
            <a:bodyPr wrap="square" lIns="0" tIns="0" rIns="0" bIns="0" rtlCol="0"/>
            <a:lstStyle/>
            <a:p>
              <a:endParaRPr/>
            </a:p>
          </p:txBody>
        </p:sp>
        <p:sp>
          <p:nvSpPr>
            <p:cNvPr id="333" name="object 333"/>
            <p:cNvSpPr/>
            <p:nvPr/>
          </p:nvSpPr>
          <p:spPr>
            <a:xfrm>
              <a:off x="3168395" y="4975859"/>
              <a:ext cx="417576" cy="458723"/>
            </a:xfrm>
            <a:prstGeom prst="rect">
              <a:avLst/>
            </a:prstGeom>
            <a:blipFill>
              <a:blip r:embed="rId71" cstate="print"/>
              <a:stretch>
                <a:fillRect/>
              </a:stretch>
            </a:blipFill>
          </p:spPr>
          <p:txBody>
            <a:bodyPr wrap="square" lIns="0" tIns="0" rIns="0" bIns="0" rtlCol="0"/>
            <a:lstStyle/>
            <a:p>
              <a:endParaRPr/>
            </a:p>
          </p:txBody>
        </p:sp>
        <p:sp>
          <p:nvSpPr>
            <p:cNvPr id="334" name="object 334"/>
            <p:cNvSpPr/>
            <p:nvPr/>
          </p:nvSpPr>
          <p:spPr>
            <a:xfrm>
              <a:off x="3243071" y="5052059"/>
              <a:ext cx="224154" cy="254635"/>
            </a:xfrm>
            <a:custGeom>
              <a:avLst/>
              <a:gdLst/>
              <a:ahLst/>
              <a:cxnLst/>
              <a:rect l="l" t="t" r="r" b="b"/>
              <a:pathLst>
                <a:path w="224154" h="254635">
                  <a:moveTo>
                    <a:pt x="112013" y="0"/>
                  </a:moveTo>
                  <a:lnTo>
                    <a:pt x="68419" y="10007"/>
                  </a:lnTo>
                  <a:lnTo>
                    <a:pt x="32813" y="37290"/>
                  </a:lnTo>
                  <a:lnTo>
                    <a:pt x="8804" y="77741"/>
                  </a:lnTo>
                  <a:lnTo>
                    <a:pt x="0" y="127253"/>
                  </a:lnTo>
                  <a:lnTo>
                    <a:pt x="8804" y="176766"/>
                  </a:lnTo>
                  <a:lnTo>
                    <a:pt x="32813" y="217217"/>
                  </a:lnTo>
                  <a:lnTo>
                    <a:pt x="68419" y="244500"/>
                  </a:lnTo>
                  <a:lnTo>
                    <a:pt x="112013" y="254507"/>
                  </a:lnTo>
                  <a:lnTo>
                    <a:pt x="155608" y="244500"/>
                  </a:lnTo>
                  <a:lnTo>
                    <a:pt x="191214" y="217217"/>
                  </a:lnTo>
                  <a:lnTo>
                    <a:pt x="215223" y="176766"/>
                  </a:lnTo>
                  <a:lnTo>
                    <a:pt x="224027" y="127253"/>
                  </a:lnTo>
                  <a:lnTo>
                    <a:pt x="215223" y="77741"/>
                  </a:lnTo>
                  <a:lnTo>
                    <a:pt x="191214" y="37290"/>
                  </a:lnTo>
                  <a:lnTo>
                    <a:pt x="155608" y="10007"/>
                  </a:lnTo>
                  <a:lnTo>
                    <a:pt x="112013" y="0"/>
                  </a:lnTo>
                  <a:close/>
                </a:path>
              </a:pathLst>
            </a:custGeom>
            <a:solidFill>
              <a:srgbClr val="FFC800"/>
            </a:solidFill>
          </p:spPr>
          <p:txBody>
            <a:bodyPr wrap="square" lIns="0" tIns="0" rIns="0" bIns="0" rtlCol="0"/>
            <a:lstStyle/>
            <a:p>
              <a:endParaRPr/>
            </a:p>
          </p:txBody>
        </p:sp>
        <p:sp>
          <p:nvSpPr>
            <p:cNvPr id="335" name="object 335"/>
            <p:cNvSpPr/>
            <p:nvPr/>
          </p:nvSpPr>
          <p:spPr>
            <a:xfrm>
              <a:off x="3243071" y="5052059"/>
              <a:ext cx="224154" cy="254635"/>
            </a:xfrm>
            <a:custGeom>
              <a:avLst/>
              <a:gdLst/>
              <a:ahLst/>
              <a:cxnLst/>
              <a:rect l="l" t="t" r="r" b="b"/>
              <a:pathLst>
                <a:path w="224154" h="254635">
                  <a:moveTo>
                    <a:pt x="0" y="127253"/>
                  </a:moveTo>
                  <a:lnTo>
                    <a:pt x="8804" y="77741"/>
                  </a:lnTo>
                  <a:lnTo>
                    <a:pt x="32813" y="37290"/>
                  </a:lnTo>
                  <a:lnTo>
                    <a:pt x="68419" y="10007"/>
                  </a:lnTo>
                  <a:lnTo>
                    <a:pt x="112013" y="0"/>
                  </a:lnTo>
                  <a:lnTo>
                    <a:pt x="155608" y="10007"/>
                  </a:lnTo>
                  <a:lnTo>
                    <a:pt x="191214" y="37290"/>
                  </a:lnTo>
                  <a:lnTo>
                    <a:pt x="215223" y="77741"/>
                  </a:lnTo>
                  <a:lnTo>
                    <a:pt x="224027" y="127253"/>
                  </a:lnTo>
                  <a:lnTo>
                    <a:pt x="215223" y="176766"/>
                  </a:lnTo>
                  <a:lnTo>
                    <a:pt x="191214" y="217217"/>
                  </a:lnTo>
                  <a:lnTo>
                    <a:pt x="155608" y="244500"/>
                  </a:lnTo>
                  <a:lnTo>
                    <a:pt x="112013" y="254507"/>
                  </a:lnTo>
                  <a:lnTo>
                    <a:pt x="68419" y="244500"/>
                  </a:lnTo>
                  <a:lnTo>
                    <a:pt x="32813" y="217217"/>
                  </a:lnTo>
                  <a:lnTo>
                    <a:pt x="8804" y="176766"/>
                  </a:lnTo>
                  <a:lnTo>
                    <a:pt x="0" y="127253"/>
                  </a:lnTo>
                  <a:close/>
                </a:path>
              </a:pathLst>
            </a:custGeom>
            <a:ln w="12192">
              <a:solidFill>
                <a:srgbClr val="F5C100"/>
              </a:solidFill>
            </a:ln>
          </p:spPr>
          <p:txBody>
            <a:bodyPr wrap="square" lIns="0" tIns="0" rIns="0" bIns="0" rtlCol="0"/>
            <a:lstStyle/>
            <a:p>
              <a:endParaRPr/>
            </a:p>
          </p:txBody>
        </p:sp>
      </p:grpSp>
      <p:sp>
        <p:nvSpPr>
          <p:cNvPr id="336" name="object 336"/>
          <p:cNvSpPr txBox="1"/>
          <p:nvPr/>
        </p:nvSpPr>
        <p:spPr>
          <a:xfrm>
            <a:off x="3283077" y="4304234"/>
            <a:ext cx="14478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S</a:t>
            </a:r>
            <a:endParaRPr sz="1400">
              <a:latin typeface="Arial"/>
              <a:cs typeface="Arial"/>
            </a:endParaRPr>
          </a:p>
        </p:txBody>
      </p:sp>
      <p:grpSp>
        <p:nvGrpSpPr>
          <p:cNvPr id="337" name="object 337"/>
          <p:cNvGrpSpPr/>
          <p:nvPr/>
        </p:nvGrpSpPr>
        <p:grpSpPr>
          <a:xfrm>
            <a:off x="2712720" y="4257245"/>
            <a:ext cx="715010" cy="632460"/>
            <a:chOff x="2712720" y="5007864"/>
            <a:chExt cx="715010" cy="632460"/>
          </a:xfrm>
        </p:grpSpPr>
        <p:sp>
          <p:nvSpPr>
            <p:cNvPr id="338" name="object 338"/>
            <p:cNvSpPr/>
            <p:nvPr/>
          </p:nvSpPr>
          <p:spPr>
            <a:xfrm>
              <a:off x="3057144" y="5007864"/>
              <a:ext cx="284988" cy="129539"/>
            </a:xfrm>
            <a:prstGeom prst="rect">
              <a:avLst/>
            </a:prstGeom>
            <a:blipFill>
              <a:blip r:embed="rId19" cstate="print"/>
              <a:stretch>
                <a:fillRect/>
              </a:stretch>
            </a:blipFill>
          </p:spPr>
          <p:txBody>
            <a:bodyPr wrap="square" lIns="0" tIns="0" rIns="0" bIns="0" rtlCol="0"/>
            <a:lstStyle/>
            <a:p>
              <a:endParaRPr/>
            </a:p>
          </p:txBody>
        </p:sp>
        <p:sp>
          <p:nvSpPr>
            <p:cNvPr id="339" name="object 339"/>
            <p:cNvSpPr/>
            <p:nvPr/>
          </p:nvSpPr>
          <p:spPr>
            <a:xfrm>
              <a:off x="3083052" y="5056632"/>
              <a:ext cx="192405" cy="31750"/>
            </a:xfrm>
            <a:custGeom>
              <a:avLst/>
              <a:gdLst/>
              <a:ahLst/>
              <a:cxnLst/>
              <a:rect l="l" t="t" r="r" b="b"/>
              <a:pathLst>
                <a:path w="192404" h="31750">
                  <a:moveTo>
                    <a:pt x="191897" y="31750"/>
                  </a:moveTo>
                  <a:lnTo>
                    <a:pt x="0" y="0"/>
                  </a:lnTo>
                </a:path>
              </a:pathLst>
            </a:custGeom>
            <a:ln w="12192">
              <a:solidFill>
                <a:srgbClr val="F5C100"/>
              </a:solidFill>
            </a:ln>
          </p:spPr>
          <p:txBody>
            <a:bodyPr wrap="square" lIns="0" tIns="0" rIns="0" bIns="0" rtlCol="0"/>
            <a:lstStyle/>
            <a:p>
              <a:endParaRPr/>
            </a:p>
          </p:txBody>
        </p:sp>
        <p:sp>
          <p:nvSpPr>
            <p:cNvPr id="340" name="object 340"/>
            <p:cNvSpPr/>
            <p:nvPr/>
          </p:nvSpPr>
          <p:spPr>
            <a:xfrm>
              <a:off x="2712720" y="5099304"/>
              <a:ext cx="249936" cy="286511"/>
            </a:xfrm>
            <a:prstGeom prst="rect">
              <a:avLst/>
            </a:prstGeom>
            <a:blipFill>
              <a:blip r:embed="rId56" cstate="print"/>
              <a:stretch>
                <a:fillRect/>
              </a:stretch>
            </a:blipFill>
          </p:spPr>
          <p:txBody>
            <a:bodyPr wrap="square" lIns="0" tIns="0" rIns="0" bIns="0" rtlCol="0"/>
            <a:lstStyle/>
            <a:p>
              <a:endParaRPr/>
            </a:p>
          </p:txBody>
        </p:sp>
        <p:sp>
          <p:nvSpPr>
            <p:cNvPr id="341" name="object 341"/>
            <p:cNvSpPr/>
            <p:nvPr/>
          </p:nvSpPr>
          <p:spPr>
            <a:xfrm>
              <a:off x="2737104" y="5148072"/>
              <a:ext cx="154940" cy="191770"/>
            </a:xfrm>
            <a:custGeom>
              <a:avLst/>
              <a:gdLst/>
              <a:ahLst/>
              <a:cxnLst/>
              <a:rect l="l" t="t" r="r" b="b"/>
              <a:pathLst>
                <a:path w="154939" h="191770">
                  <a:moveTo>
                    <a:pt x="0" y="191515"/>
                  </a:moveTo>
                  <a:lnTo>
                    <a:pt x="154558" y="0"/>
                  </a:lnTo>
                </a:path>
              </a:pathLst>
            </a:custGeom>
            <a:ln w="12192">
              <a:solidFill>
                <a:srgbClr val="F5C100"/>
              </a:solidFill>
            </a:ln>
          </p:spPr>
          <p:txBody>
            <a:bodyPr wrap="square" lIns="0" tIns="0" rIns="0" bIns="0" rtlCol="0"/>
            <a:lstStyle/>
            <a:p>
              <a:endParaRPr/>
            </a:p>
          </p:txBody>
        </p:sp>
        <p:sp>
          <p:nvSpPr>
            <p:cNvPr id="342" name="object 342"/>
            <p:cNvSpPr/>
            <p:nvPr/>
          </p:nvSpPr>
          <p:spPr>
            <a:xfrm>
              <a:off x="3314700" y="5257800"/>
              <a:ext cx="112775" cy="339852"/>
            </a:xfrm>
            <a:prstGeom prst="rect">
              <a:avLst/>
            </a:prstGeom>
            <a:blipFill>
              <a:blip r:embed="rId22" cstate="print"/>
              <a:stretch>
                <a:fillRect/>
              </a:stretch>
            </a:blipFill>
          </p:spPr>
          <p:txBody>
            <a:bodyPr wrap="square" lIns="0" tIns="0" rIns="0" bIns="0" rtlCol="0"/>
            <a:lstStyle/>
            <a:p>
              <a:endParaRPr/>
            </a:p>
          </p:txBody>
        </p:sp>
        <p:sp>
          <p:nvSpPr>
            <p:cNvPr id="343" name="object 343"/>
            <p:cNvSpPr/>
            <p:nvPr/>
          </p:nvSpPr>
          <p:spPr>
            <a:xfrm>
              <a:off x="3340608" y="5306568"/>
              <a:ext cx="14604" cy="248285"/>
            </a:xfrm>
            <a:custGeom>
              <a:avLst/>
              <a:gdLst/>
              <a:ahLst/>
              <a:cxnLst/>
              <a:rect l="l" t="t" r="r" b="b"/>
              <a:pathLst>
                <a:path w="14604" h="248285">
                  <a:moveTo>
                    <a:pt x="7175" y="-6096"/>
                  </a:moveTo>
                  <a:lnTo>
                    <a:pt x="7175" y="254253"/>
                  </a:lnTo>
                </a:path>
              </a:pathLst>
            </a:custGeom>
            <a:ln w="26543">
              <a:solidFill>
                <a:srgbClr val="F5C100"/>
              </a:solidFill>
            </a:ln>
          </p:spPr>
          <p:txBody>
            <a:bodyPr wrap="square" lIns="0" tIns="0" rIns="0" bIns="0" rtlCol="0"/>
            <a:lstStyle/>
            <a:p>
              <a:endParaRPr/>
            </a:p>
          </p:txBody>
        </p:sp>
        <p:sp>
          <p:nvSpPr>
            <p:cNvPr id="344" name="object 344"/>
            <p:cNvSpPr/>
            <p:nvPr/>
          </p:nvSpPr>
          <p:spPr>
            <a:xfrm>
              <a:off x="2827020" y="5417820"/>
              <a:ext cx="504444" cy="222503"/>
            </a:xfrm>
            <a:prstGeom prst="rect">
              <a:avLst/>
            </a:prstGeom>
            <a:blipFill>
              <a:blip r:embed="rId23" cstate="print"/>
              <a:stretch>
                <a:fillRect/>
              </a:stretch>
            </a:blipFill>
          </p:spPr>
          <p:txBody>
            <a:bodyPr wrap="square" lIns="0" tIns="0" rIns="0" bIns="0" rtlCol="0"/>
            <a:lstStyle/>
            <a:p>
              <a:endParaRPr/>
            </a:p>
          </p:txBody>
        </p:sp>
        <p:sp>
          <p:nvSpPr>
            <p:cNvPr id="345" name="object 345"/>
            <p:cNvSpPr/>
            <p:nvPr/>
          </p:nvSpPr>
          <p:spPr>
            <a:xfrm>
              <a:off x="2848356" y="5466588"/>
              <a:ext cx="412115" cy="125730"/>
            </a:xfrm>
            <a:custGeom>
              <a:avLst/>
              <a:gdLst/>
              <a:ahLst/>
              <a:cxnLst/>
              <a:rect l="l" t="t" r="r" b="b"/>
              <a:pathLst>
                <a:path w="412114" h="125729">
                  <a:moveTo>
                    <a:pt x="0" y="0"/>
                  </a:moveTo>
                  <a:lnTo>
                    <a:pt x="411988" y="125234"/>
                  </a:lnTo>
                </a:path>
              </a:pathLst>
            </a:custGeom>
            <a:ln w="12192">
              <a:solidFill>
                <a:srgbClr val="F5C100"/>
              </a:solidFill>
            </a:ln>
          </p:spPr>
          <p:txBody>
            <a:bodyPr wrap="square" lIns="0" tIns="0" rIns="0" bIns="0" rtlCol="0"/>
            <a:lstStyle/>
            <a:p>
              <a:endParaRPr/>
            </a:p>
          </p:txBody>
        </p:sp>
      </p:grpSp>
      <p:sp>
        <p:nvSpPr>
          <p:cNvPr id="346" name="object 346"/>
          <p:cNvSpPr txBox="1"/>
          <p:nvPr/>
        </p:nvSpPr>
        <p:spPr>
          <a:xfrm>
            <a:off x="3471164" y="4994816"/>
            <a:ext cx="2495550" cy="905510"/>
          </a:xfrm>
          <a:prstGeom prst="rect">
            <a:avLst/>
          </a:prstGeom>
        </p:spPr>
        <p:txBody>
          <a:bodyPr vert="horz" wrap="square" lIns="0" tIns="64135" rIns="0" bIns="0" rtlCol="0">
            <a:spAutoFit/>
          </a:bodyPr>
          <a:lstStyle/>
          <a:p>
            <a:pPr marR="687070" algn="r">
              <a:lnSpc>
                <a:spcPct val="100000"/>
              </a:lnSpc>
              <a:spcBef>
                <a:spcPts val="505"/>
              </a:spcBef>
            </a:pPr>
            <a:r>
              <a:rPr sz="1400" dirty="0">
                <a:solidFill>
                  <a:srgbClr val="FFFFFF"/>
                </a:solidFill>
                <a:latin typeface="Arial"/>
                <a:cs typeface="Arial"/>
              </a:rPr>
              <a:t>F</a:t>
            </a:r>
            <a:endParaRPr sz="1400" dirty="0">
              <a:latin typeface="Arial"/>
              <a:cs typeface="Arial"/>
            </a:endParaRPr>
          </a:p>
          <a:p>
            <a:pPr marL="97790">
              <a:lnSpc>
                <a:spcPct val="100000"/>
              </a:lnSpc>
              <a:spcBef>
                <a:spcPts val="520"/>
              </a:spcBef>
            </a:pPr>
            <a:r>
              <a:rPr sz="1800" b="1" u="heavy" spc="-5" dirty="0">
                <a:solidFill>
                  <a:srgbClr val="FF0000"/>
                </a:solidFill>
                <a:uFill>
                  <a:solidFill>
                    <a:srgbClr val="FF0000"/>
                  </a:solidFill>
                </a:uFill>
                <a:latin typeface="Arial"/>
                <a:cs typeface="Arial"/>
              </a:rPr>
              <a:t>Frequent</a:t>
            </a:r>
            <a:r>
              <a:rPr sz="1800" b="1" u="heavy" spc="-10" dirty="0">
                <a:solidFill>
                  <a:srgbClr val="FF0000"/>
                </a:solidFill>
                <a:uFill>
                  <a:solidFill>
                    <a:srgbClr val="FF0000"/>
                  </a:solidFill>
                </a:uFill>
                <a:latin typeface="Arial"/>
                <a:cs typeface="Arial"/>
              </a:rPr>
              <a:t> </a:t>
            </a:r>
            <a:r>
              <a:rPr sz="1800" b="1" u="heavy" spc="-5" dirty="0">
                <a:solidFill>
                  <a:srgbClr val="FF0000"/>
                </a:solidFill>
                <a:uFill>
                  <a:solidFill>
                    <a:srgbClr val="FF0000"/>
                  </a:solidFill>
                </a:uFill>
                <a:latin typeface="Arial"/>
                <a:cs typeface="Arial"/>
              </a:rPr>
              <a:t>Subgraphs</a:t>
            </a:r>
            <a:endParaRPr sz="1800" dirty="0">
              <a:latin typeface="Arial"/>
              <a:cs typeface="Arial"/>
            </a:endParaRPr>
          </a:p>
          <a:p>
            <a:pPr marL="12700">
              <a:lnSpc>
                <a:spcPct val="100000"/>
              </a:lnSpc>
            </a:pPr>
            <a:r>
              <a:rPr sz="1800" b="1" dirty="0">
                <a:solidFill>
                  <a:srgbClr val="FF0000"/>
                </a:solidFill>
                <a:latin typeface="Arial"/>
                <a:cs typeface="Arial"/>
              </a:rPr>
              <a:t>(minimum </a:t>
            </a:r>
            <a:r>
              <a:rPr sz="1800" b="1" spc="-5" dirty="0">
                <a:solidFill>
                  <a:srgbClr val="FF0000"/>
                </a:solidFill>
                <a:latin typeface="Arial"/>
                <a:cs typeface="Arial"/>
              </a:rPr>
              <a:t>support </a:t>
            </a:r>
            <a:r>
              <a:rPr sz="1800" b="1" dirty="0">
                <a:solidFill>
                  <a:srgbClr val="FF0000"/>
                </a:solidFill>
                <a:latin typeface="Arial"/>
                <a:cs typeface="Arial"/>
              </a:rPr>
              <a:t>=</a:t>
            </a:r>
            <a:r>
              <a:rPr sz="1800" b="1" spc="-85" dirty="0">
                <a:solidFill>
                  <a:srgbClr val="FF0000"/>
                </a:solidFill>
                <a:latin typeface="Arial"/>
                <a:cs typeface="Arial"/>
              </a:rPr>
              <a:t> </a:t>
            </a:r>
            <a:r>
              <a:rPr sz="1800" b="1" spc="-5" dirty="0">
                <a:solidFill>
                  <a:srgbClr val="FF0000"/>
                </a:solidFill>
                <a:latin typeface="Arial"/>
                <a:cs typeface="Arial"/>
              </a:rPr>
              <a:t>3)</a:t>
            </a:r>
            <a:endParaRPr sz="1800" dirty="0">
              <a:latin typeface="Arial"/>
              <a:cs typeface="Arial"/>
            </a:endParaRPr>
          </a:p>
        </p:txBody>
      </p:sp>
      <p:grpSp>
        <p:nvGrpSpPr>
          <p:cNvPr id="347" name="object 347"/>
          <p:cNvGrpSpPr/>
          <p:nvPr/>
        </p:nvGrpSpPr>
        <p:grpSpPr>
          <a:xfrm>
            <a:off x="6035040" y="4383736"/>
            <a:ext cx="417830" cy="459105"/>
            <a:chOff x="6035040" y="5134355"/>
            <a:chExt cx="417830" cy="459105"/>
          </a:xfrm>
        </p:grpSpPr>
        <p:sp>
          <p:nvSpPr>
            <p:cNvPr id="348" name="object 348"/>
            <p:cNvSpPr/>
            <p:nvPr/>
          </p:nvSpPr>
          <p:spPr>
            <a:xfrm>
              <a:off x="6091471" y="5179841"/>
              <a:ext cx="303188" cy="324963"/>
            </a:xfrm>
            <a:prstGeom prst="rect">
              <a:avLst/>
            </a:prstGeom>
            <a:blipFill>
              <a:blip r:embed="rId15" cstate="print"/>
              <a:stretch>
                <a:fillRect/>
              </a:stretch>
            </a:blipFill>
          </p:spPr>
          <p:txBody>
            <a:bodyPr wrap="square" lIns="0" tIns="0" rIns="0" bIns="0" rtlCol="0"/>
            <a:lstStyle/>
            <a:p>
              <a:endParaRPr/>
            </a:p>
          </p:txBody>
        </p:sp>
        <p:sp>
          <p:nvSpPr>
            <p:cNvPr id="349" name="object 349"/>
            <p:cNvSpPr/>
            <p:nvPr/>
          </p:nvSpPr>
          <p:spPr>
            <a:xfrm>
              <a:off x="6035040" y="5134355"/>
              <a:ext cx="417575" cy="458724"/>
            </a:xfrm>
            <a:prstGeom prst="rect">
              <a:avLst/>
            </a:prstGeom>
            <a:blipFill>
              <a:blip r:embed="rId72" cstate="print"/>
              <a:stretch>
                <a:fillRect/>
              </a:stretch>
            </a:blipFill>
          </p:spPr>
          <p:txBody>
            <a:bodyPr wrap="square" lIns="0" tIns="0" rIns="0" bIns="0" rtlCol="0"/>
            <a:lstStyle/>
            <a:p>
              <a:endParaRPr/>
            </a:p>
          </p:txBody>
        </p:sp>
        <p:sp>
          <p:nvSpPr>
            <p:cNvPr id="350" name="object 350"/>
            <p:cNvSpPr/>
            <p:nvPr/>
          </p:nvSpPr>
          <p:spPr>
            <a:xfrm>
              <a:off x="6108192" y="5210555"/>
              <a:ext cx="224154" cy="254635"/>
            </a:xfrm>
            <a:custGeom>
              <a:avLst/>
              <a:gdLst/>
              <a:ahLst/>
              <a:cxnLst/>
              <a:rect l="l" t="t" r="r" b="b"/>
              <a:pathLst>
                <a:path w="224154" h="254635">
                  <a:moveTo>
                    <a:pt x="112013" y="0"/>
                  </a:moveTo>
                  <a:lnTo>
                    <a:pt x="68419" y="10007"/>
                  </a:lnTo>
                  <a:lnTo>
                    <a:pt x="32813" y="37290"/>
                  </a:lnTo>
                  <a:lnTo>
                    <a:pt x="8804" y="77741"/>
                  </a:lnTo>
                  <a:lnTo>
                    <a:pt x="0" y="127254"/>
                  </a:lnTo>
                  <a:lnTo>
                    <a:pt x="8804" y="176766"/>
                  </a:lnTo>
                  <a:lnTo>
                    <a:pt x="32813" y="217217"/>
                  </a:lnTo>
                  <a:lnTo>
                    <a:pt x="68419" y="244500"/>
                  </a:lnTo>
                  <a:lnTo>
                    <a:pt x="112013" y="254508"/>
                  </a:lnTo>
                  <a:lnTo>
                    <a:pt x="155608" y="244500"/>
                  </a:lnTo>
                  <a:lnTo>
                    <a:pt x="191214" y="217217"/>
                  </a:lnTo>
                  <a:lnTo>
                    <a:pt x="215223" y="176766"/>
                  </a:lnTo>
                  <a:lnTo>
                    <a:pt x="224028" y="127254"/>
                  </a:lnTo>
                  <a:lnTo>
                    <a:pt x="215223" y="77741"/>
                  </a:lnTo>
                  <a:lnTo>
                    <a:pt x="191214" y="37290"/>
                  </a:lnTo>
                  <a:lnTo>
                    <a:pt x="155608" y="10007"/>
                  </a:lnTo>
                  <a:lnTo>
                    <a:pt x="112013" y="0"/>
                  </a:lnTo>
                  <a:close/>
                </a:path>
              </a:pathLst>
            </a:custGeom>
            <a:solidFill>
              <a:srgbClr val="FFC800"/>
            </a:solidFill>
          </p:spPr>
          <p:txBody>
            <a:bodyPr wrap="square" lIns="0" tIns="0" rIns="0" bIns="0" rtlCol="0"/>
            <a:lstStyle/>
            <a:p>
              <a:endParaRPr/>
            </a:p>
          </p:txBody>
        </p:sp>
        <p:sp>
          <p:nvSpPr>
            <p:cNvPr id="351" name="object 351"/>
            <p:cNvSpPr/>
            <p:nvPr/>
          </p:nvSpPr>
          <p:spPr>
            <a:xfrm>
              <a:off x="6108192" y="5210555"/>
              <a:ext cx="224154" cy="254635"/>
            </a:xfrm>
            <a:custGeom>
              <a:avLst/>
              <a:gdLst/>
              <a:ahLst/>
              <a:cxnLst/>
              <a:rect l="l" t="t" r="r" b="b"/>
              <a:pathLst>
                <a:path w="224154" h="254635">
                  <a:moveTo>
                    <a:pt x="0" y="127254"/>
                  </a:moveTo>
                  <a:lnTo>
                    <a:pt x="8804" y="77741"/>
                  </a:lnTo>
                  <a:lnTo>
                    <a:pt x="32813" y="37290"/>
                  </a:lnTo>
                  <a:lnTo>
                    <a:pt x="68419" y="10007"/>
                  </a:lnTo>
                  <a:lnTo>
                    <a:pt x="112013" y="0"/>
                  </a:lnTo>
                  <a:lnTo>
                    <a:pt x="155608" y="10007"/>
                  </a:lnTo>
                  <a:lnTo>
                    <a:pt x="191214" y="37290"/>
                  </a:lnTo>
                  <a:lnTo>
                    <a:pt x="215223" y="77741"/>
                  </a:lnTo>
                  <a:lnTo>
                    <a:pt x="224028" y="127254"/>
                  </a:lnTo>
                  <a:lnTo>
                    <a:pt x="215223" y="176766"/>
                  </a:lnTo>
                  <a:lnTo>
                    <a:pt x="191214" y="217217"/>
                  </a:lnTo>
                  <a:lnTo>
                    <a:pt x="155608" y="244500"/>
                  </a:lnTo>
                  <a:lnTo>
                    <a:pt x="112013" y="254508"/>
                  </a:lnTo>
                  <a:lnTo>
                    <a:pt x="68419" y="244500"/>
                  </a:lnTo>
                  <a:lnTo>
                    <a:pt x="32813" y="217217"/>
                  </a:lnTo>
                  <a:lnTo>
                    <a:pt x="8804" y="176766"/>
                  </a:lnTo>
                  <a:lnTo>
                    <a:pt x="0" y="127254"/>
                  </a:lnTo>
                  <a:close/>
                </a:path>
              </a:pathLst>
            </a:custGeom>
            <a:ln w="12192">
              <a:solidFill>
                <a:srgbClr val="F5C100"/>
              </a:solidFill>
            </a:ln>
          </p:spPr>
          <p:txBody>
            <a:bodyPr wrap="square" lIns="0" tIns="0" rIns="0" bIns="0" rtlCol="0"/>
            <a:lstStyle/>
            <a:p>
              <a:endParaRPr/>
            </a:p>
          </p:txBody>
        </p:sp>
      </p:grpSp>
      <p:sp>
        <p:nvSpPr>
          <p:cNvPr id="352" name="object 352"/>
          <p:cNvSpPr txBox="1"/>
          <p:nvPr/>
        </p:nvSpPr>
        <p:spPr>
          <a:xfrm>
            <a:off x="6149085" y="4462477"/>
            <a:ext cx="14478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K</a:t>
            </a:r>
            <a:endParaRPr sz="1400">
              <a:latin typeface="Arial"/>
              <a:cs typeface="Arial"/>
            </a:endParaRPr>
          </a:p>
        </p:txBody>
      </p:sp>
      <p:grpSp>
        <p:nvGrpSpPr>
          <p:cNvPr id="353" name="object 353"/>
          <p:cNvGrpSpPr/>
          <p:nvPr/>
        </p:nvGrpSpPr>
        <p:grpSpPr>
          <a:xfrm>
            <a:off x="6172200" y="4921709"/>
            <a:ext cx="407034" cy="459105"/>
            <a:chOff x="6172200" y="5672328"/>
            <a:chExt cx="407034" cy="459105"/>
          </a:xfrm>
        </p:grpSpPr>
        <p:sp>
          <p:nvSpPr>
            <p:cNvPr id="354" name="object 354"/>
            <p:cNvSpPr/>
            <p:nvPr/>
          </p:nvSpPr>
          <p:spPr>
            <a:xfrm>
              <a:off x="6222579" y="5717813"/>
              <a:ext cx="304625" cy="324963"/>
            </a:xfrm>
            <a:prstGeom prst="rect">
              <a:avLst/>
            </a:prstGeom>
            <a:blipFill>
              <a:blip r:embed="rId2" cstate="print"/>
              <a:stretch>
                <a:fillRect/>
              </a:stretch>
            </a:blipFill>
          </p:spPr>
          <p:txBody>
            <a:bodyPr wrap="square" lIns="0" tIns="0" rIns="0" bIns="0" rtlCol="0"/>
            <a:lstStyle/>
            <a:p>
              <a:endParaRPr/>
            </a:p>
          </p:txBody>
        </p:sp>
        <p:sp>
          <p:nvSpPr>
            <p:cNvPr id="355" name="object 355"/>
            <p:cNvSpPr/>
            <p:nvPr/>
          </p:nvSpPr>
          <p:spPr>
            <a:xfrm>
              <a:off x="6172200" y="5672328"/>
              <a:ext cx="406907" cy="458723"/>
            </a:xfrm>
            <a:prstGeom prst="rect">
              <a:avLst/>
            </a:prstGeom>
            <a:blipFill>
              <a:blip r:embed="rId73" cstate="print"/>
              <a:stretch>
                <a:fillRect/>
              </a:stretch>
            </a:blipFill>
          </p:spPr>
          <p:txBody>
            <a:bodyPr wrap="square" lIns="0" tIns="0" rIns="0" bIns="0" rtlCol="0"/>
            <a:lstStyle/>
            <a:p>
              <a:endParaRPr/>
            </a:p>
          </p:txBody>
        </p:sp>
        <p:sp>
          <p:nvSpPr>
            <p:cNvPr id="356" name="object 356"/>
            <p:cNvSpPr/>
            <p:nvPr/>
          </p:nvSpPr>
          <p:spPr>
            <a:xfrm>
              <a:off x="6239256" y="5748528"/>
              <a:ext cx="226060" cy="254635"/>
            </a:xfrm>
            <a:custGeom>
              <a:avLst/>
              <a:gdLst/>
              <a:ahLst/>
              <a:cxnLst/>
              <a:rect l="l" t="t" r="r" b="b"/>
              <a:pathLst>
                <a:path w="226060" h="254635">
                  <a:moveTo>
                    <a:pt x="112776" y="0"/>
                  </a:moveTo>
                  <a:lnTo>
                    <a:pt x="68901" y="10000"/>
                  </a:lnTo>
                  <a:lnTo>
                    <a:pt x="33051" y="37271"/>
                  </a:lnTo>
                  <a:lnTo>
                    <a:pt x="8870" y="77720"/>
                  </a:lnTo>
                  <a:lnTo>
                    <a:pt x="0" y="127254"/>
                  </a:lnTo>
                  <a:lnTo>
                    <a:pt x="8870" y="176787"/>
                  </a:lnTo>
                  <a:lnTo>
                    <a:pt x="33051" y="217236"/>
                  </a:lnTo>
                  <a:lnTo>
                    <a:pt x="68901" y="244507"/>
                  </a:lnTo>
                  <a:lnTo>
                    <a:pt x="112776" y="254508"/>
                  </a:lnTo>
                  <a:lnTo>
                    <a:pt x="156650" y="244507"/>
                  </a:lnTo>
                  <a:lnTo>
                    <a:pt x="192500" y="217236"/>
                  </a:lnTo>
                  <a:lnTo>
                    <a:pt x="216681" y="176787"/>
                  </a:lnTo>
                  <a:lnTo>
                    <a:pt x="225552" y="127254"/>
                  </a:lnTo>
                  <a:lnTo>
                    <a:pt x="216681" y="77720"/>
                  </a:lnTo>
                  <a:lnTo>
                    <a:pt x="192500" y="37271"/>
                  </a:lnTo>
                  <a:lnTo>
                    <a:pt x="156650" y="10000"/>
                  </a:lnTo>
                  <a:lnTo>
                    <a:pt x="112776" y="0"/>
                  </a:lnTo>
                  <a:close/>
                </a:path>
              </a:pathLst>
            </a:custGeom>
            <a:solidFill>
              <a:srgbClr val="FFC800"/>
            </a:solidFill>
          </p:spPr>
          <p:txBody>
            <a:bodyPr wrap="square" lIns="0" tIns="0" rIns="0" bIns="0" rtlCol="0"/>
            <a:lstStyle/>
            <a:p>
              <a:endParaRPr/>
            </a:p>
          </p:txBody>
        </p:sp>
        <p:sp>
          <p:nvSpPr>
            <p:cNvPr id="357" name="object 357"/>
            <p:cNvSpPr/>
            <p:nvPr/>
          </p:nvSpPr>
          <p:spPr>
            <a:xfrm>
              <a:off x="6239256" y="5748528"/>
              <a:ext cx="226060" cy="254635"/>
            </a:xfrm>
            <a:custGeom>
              <a:avLst/>
              <a:gdLst/>
              <a:ahLst/>
              <a:cxnLst/>
              <a:rect l="l" t="t" r="r" b="b"/>
              <a:pathLst>
                <a:path w="226060" h="254635">
                  <a:moveTo>
                    <a:pt x="0" y="127254"/>
                  </a:moveTo>
                  <a:lnTo>
                    <a:pt x="8870" y="77720"/>
                  </a:lnTo>
                  <a:lnTo>
                    <a:pt x="33051" y="37271"/>
                  </a:lnTo>
                  <a:lnTo>
                    <a:pt x="68901" y="10000"/>
                  </a:lnTo>
                  <a:lnTo>
                    <a:pt x="112776" y="0"/>
                  </a:lnTo>
                  <a:lnTo>
                    <a:pt x="156650" y="10000"/>
                  </a:lnTo>
                  <a:lnTo>
                    <a:pt x="192500" y="37271"/>
                  </a:lnTo>
                  <a:lnTo>
                    <a:pt x="216681" y="77720"/>
                  </a:lnTo>
                  <a:lnTo>
                    <a:pt x="225552" y="127254"/>
                  </a:lnTo>
                  <a:lnTo>
                    <a:pt x="216681" y="176787"/>
                  </a:lnTo>
                  <a:lnTo>
                    <a:pt x="192500" y="217236"/>
                  </a:lnTo>
                  <a:lnTo>
                    <a:pt x="156650" y="244507"/>
                  </a:lnTo>
                  <a:lnTo>
                    <a:pt x="112776" y="254508"/>
                  </a:lnTo>
                  <a:lnTo>
                    <a:pt x="68901" y="244507"/>
                  </a:lnTo>
                  <a:lnTo>
                    <a:pt x="33051" y="217236"/>
                  </a:lnTo>
                  <a:lnTo>
                    <a:pt x="8870" y="176787"/>
                  </a:lnTo>
                  <a:lnTo>
                    <a:pt x="0" y="127254"/>
                  </a:lnTo>
                  <a:close/>
                </a:path>
              </a:pathLst>
            </a:custGeom>
            <a:ln w="12191">
              <a:solidFill>
                <a:srgbClr val="F5C100"/>
              </a:solidFill>
            </a:ln>
          </p:spPr>
          <p:txBody>
            <a:bodyPr wrap="square" lIns="0" tIns="0" rIns="0" bIns="0" rtlCol="0"/>
            <a:lstStyle/>
            <a:p>
              <a:endParaRPr/>
            </a:p>
          </p:txBody>
        </p:sp>
      </p:grpSp>
      <p:sp>
        <p:nvSpPr>
          <p:cNvPr id="358" name="object 358"/>
          <p:cNvSpPr txBox="1"/>
          <p:nvPr/>
        </p:nvSpPr>
        <p:spPr>
          <a:xfrm>
            <a:off x="6286880" y="5000753"/>
            <a:ext cx="13462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F</a:t>
            </a:r>
            <a:endParaRPr sz="1400">
              <a:latin typeface="Arial"/>
              <a:cs typeface="Arial"/>
            </a:endParaRPr>
          </a:p>
        </p:txBody>
      </p:sp>
      <p:grpSp>
        <p:nvGrpSpPr>
          <p:cNvPr id="359" name="object 359"/>
          <p:cNvGrpSpPr/>
          <p:nvPr/>
        </p:nvGrpSpPr>
        <p:grpSpPr>
          <a:xfrm>
            <a:off x="6638543" y="4598621"/>
            <a:ext cx="417830" cy="459105"/>
            <a:chOff x="6638543" y="5349240"/>
            <a:chExt cx="417830" cy="459105"/>
          </a:xfrm>
        </p:grpSpPr>
        <p:sp>
          <p:nvSpPr>
            <p:cNvPr id="360" name="object 360"/>
            <p:cNvSpPr/>
            <p:nvPr/>
          </p:nvSpPr>
          <p:spPr>
            <a:xfrm>
              <a:off x="6695018" y="5394725"/>
              <a:ext cx="304625" cy="324963"/>
            </a:xfrm>
            <a:prstGeom prst="rect">
              <a:avLst/>
            </a:prstGeom>
            <a:blipFill>
              <a:blip r:embed="rId2" cstate="print"/>
              <a:stretch>
                <a:fillRect/>
              </a:stretch>
            </a:blipFill>
          </p:spPr>
          <p:txBody>
            <a:bodyPr wrap="square" lIns="0" tIns="0" rIns="0" bIns="0" rtlCol="0"/>
            <a:lstStyle/>
            <a:p>
              <a:endParaRPr/>
            </a:p>
          </p:txBody>
        </p:sp>
        <p:sp>
          <p:nvSpPr>
            <p:cNvPr id="361" name="object 361"/>
            <p:cNvSpPr/>
            <p:nvPr/>
          </p:nvSpPr>
          <p:spPr>
            <a:xfrm>
              <a:off x="6638543" y="5349240"/>
              <a:ext cx="417575" cy="458724"/>
            </a:xfrm>
            <a:prstGeom prst="rect">
              <a:avLst/>
            </a:prstGeom>
            <a:blipFill>
              <a:blip r:embed="rId74" cstate="print"/>
              <a:stretch>
                <a:fillRect/>
              </a:stretch>
            </a:blipFill>
          </p:spPr>
          <p:txBody>
            <a:bodyPr wrap="square" lIns="0" tIns="0" rIns="0" bIns="0" rtlCol="0"/>
            <a:lstStyle/>
            <a:p>
              <a:endParaRPr/>
            </a:p>
          </p:txBody>
        </p:sp>
        <p:sp>
          <p:nvSpPr>
            <p:cNvPr id="362" name="object 362"/>
            <p:cNvSpPr/>
            <p:nvPr/>
          </p:nvSpPr>
          <p:spPr>
            <a:xfrm>
              <a:off x="6711695" y="5425440"/>
              <a:ext cx="226060" cy="254635"/>
            </a:xfrm>
            <a:custGeom>
              <a:avLst/>
              <a:gdLst/>
              <a:ahLst/>
              <a:cxnLst/>
              <a:rect l="l" t="t" r="r" b="b"/>
              <a:pathLst>
                <a:path w="226059" h="254635">
                  <a:moveTo>
                    <a:pt x="112775" y="0"/>
                  </a:moveTo>
                  <a:lnTo>
                    <a:pt x="68901" y="10007"/>
                  </a:lnTo>
                  <a:lnTo>
                    <a:pt x="33051" y="37290"/>
                  </a:lnTo>
                  <a:lnTo>
                    <a:pt x="8870" y="77741"/>
                  </a:lnTo>
                  <a:lnTo>
                    <a:pt x="0" y="127254"/>
                  </a:lnTo>
                  <a:lnTo>
                    <a:pt x="8870" y="176787"/>
                  </a:lnTo>
                  <a:lnTo>
                    <a:pt x="33051" y="217236"/>
                  </a:lnTo>
                  <a:lnTo>
                    <a:pt x="68901" y="244507"/>
                  </a:lnTo>
                  <a:lnTo>
                    <a:pt x="112775" y="254508"/>
                  </a:lnTo>
                  <a:lnTo>
                    <a:pt x="156650" y="244507"/>
                  </a:lnTo>
                  <a:lnTo>
                    <a:pt x="192500" y="217236"/>
                  </a:lnTo>
                  <a:lnTo>
                    <a:pt x="216681" y="176787"/>
                  </a:lnTo>
                  <a:lnTo>
                    <a:pt x="225551" y="127254"/>
                  </a:lnTo>
                  <a:lnTo>
                    <a:pt x="216681" y="77741"/>
                  </a:lnTo>
                  <a:lnTo>
                    <a:pt x="192500" y="37290"/>
                  </a:lnTo>
                  <a:lnTo>
                    <a:pt x="156650" y="10007"/>
                  </a:lnTo>
                  <a:lnTo>
                    <a:pt x="112775" y="0"/>
                  </a:lnTo>
                  <a:close/>
                </a:path>
              </a:pathLst>
            </a:custGeom>
            <a:solidFill>
              <a:srgbClr val="FFC800"/>
            </a:solidFill>
          </p:spPr>
          <p:txBody>
            <a:bodyPr wrap="square" lIns="0" tIns="0" rIns="0" bIns="0" rtlCol="0"/>
            <a:lstStyle/>
            <a:p>
              <a:endParaRPr/>
            </a:p>
          </p:txBody>
        </p:sp>
        <p:sp>
          <p:nvSpPr>
            <p:cNvPr id="363" name="object 363"/>
            <p:cNvSpPr/>
            <p:nvPr/>
          </p:nvSpPr>
          <p:spPr>
            <a:xfrm>
              <a:off x="6711695" y="5425440"/>
              <a:ext cx="226060" cy="254635"/>
            </a:xfrm>
            <a:custGeom>
              <a:avLst/>
              <a:gdLst/>
              <a:ahLst/>
              <a:cxnLst/>
              <a:rect l="l" t="t" r="r" b="b"/>
              <a:pathLst>
                <a:path w="226059" h="254635">
                  <a:moveTo>
                    <a:pt x="0" y="127254"/>
                  </a:moveTo>
                  <a:lnTo>
                    <a:pt x="8870" y="77741"/>
                  </a:lnTo>
                  <a:lnTo>
                    <a:pt x="33051" y="37290"/>
                  </a:lnTo>
                  <a:lnTo>
                    <a:pt x="68901" y="10007"/>
                  </a:lnTo>
                  <a:lnTo>
                    <a:pt x="112775" y="0"/>
                  </a:lnTo>
                  <a:lnTo>
                    <a:pt x="156650" y="10007"/>
                  </a:lnTo>
                  <a:lnTo>
                    <a:pt x="192500" y="37290"/>
                  </a:lnTo>
                  <a:lnTo>
                    <a:pt x="216681" y="77741"/>
                  </a:lnTo>
                  <a:lnTo>
                    <a:pt x="225551" y="127254"/>
                  </a:lnTo>
                  <a:lnTo>
                    <a:pt x="216681" y="176787"/>
                  </a:lnTo>
                  <a:lnTo>
                    <a:pt x="192500" y="217236"/>
                  </a:lnTo>
                  <a:lnTo>
                    <a:pt x="156650" y="244507"/>
                  </a:lnTo>
                  <a:lnTo>
                    <a:pt x="112775" y="254508"/>
                  </a:lnTo>
                  <a:lnTo>
                    <a:pt x="68901" y="244507"/>
                  </a:lnTo>
                  <a:lnTo>
                    <a:pt x="33051" y="217236"/>
                  </a:lnTo>
                  <a:lnTo>
                    <a:pt x="8870" y="176787"/>
                  </a:lnTo>
                  <a:lnTo>
                    <a:pt x="0" y="127254"/>
                  </a:lnTo>
                  <a:close/>
                </a:path>
              </a:pathLst>
            </a:custGeom>
            <a:ln w="12192">
              <a:solidFill>
                <a:srgbClr val="F5C100"/>
              </a:solidFill>
            </a:ln>
          </p:spPr>
          <p:txBody>
            <a:bodyPr wrap="square" lIns="0" tIns="0" rIns="0" bIns="0" rtlCol="0"/>
            <a:lstStyle/>
            <a:p>
              <a:endParaRPr/>
            </a:p>
          </p:txBody>
        </p:sp>
      </p:grpSp>
      <p:sp>
        <p:nvSpPr>
          <p:cNvPr id="364" name="object 364"/>
          <p:cNvSpPr txBox="1"/>
          <p:nvPr/>
        </p:nvSpPr>
        <p:spPr>
          <a:xfrm>
            <a:off x="6753225" y="4677970"/>
            <a:ext cx="14478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S</a:t>
            </a:r>
            <a:endParaRPr sz="1400">
              <a:latin typeface="Arial"/>
              <a:cs typeface="Arial"/>
            </a:endParaRPr>
          </a:p>
        </p:txBody>
      </p:sp>
      <p:grpSp>
        <p:nvGrpSpPr>
          <p:cNvPr id="365" name="object 365"/>
          <p:cNvGrpSpPr/>
          <p:nvPr/>
        </p:nvGrpSpPr>
        <p:grpSpPr>
          <a:xfrm>
            <a:off x="6274308" y="3975304"/>
            <a:ext cx="509270" cy="1195070"/>
            <a:chOff x="6274308" y="4725923"/>
            <a:chExt cx="509270" cy="1195070"/>
          </a:xfrm>
        </p:grpSpPr>
        <p:sp>
          <p:nvSpPr>
            <p:cNvPr id="366" name="object 366"/>
            <p:cNvSpPr/>
            <p:nvPr/>
          </p:nvSpPr>
          <p:spPr>
            <a:xfrm>
              <a:off x="6440424" y="5503163"/>
              <a:ext cx="342900" cy="417576"/>
            </a:xfrm>
            <a:prstGeom prst="rect">
              <a:avLst/>
            </a:prstGeom>
            <a:blipFill>
              <a:blip r:embed="rId9" cstate="print"/>
              <a:stretch>
                <a:fillRect/>
              </a:stretch>
            </a:blipFill>
          </p:spPr>
          <p:txBody>
            <a:bodyPr wrap="square" lIns="0" tIns="0" rIns="0" bIns="0" rtlCol="0"/>
            <a:lstStyle/>
            <a:p>
              <a:endParaRPr/>
            </a:p>
          </p:txBody>
        </p:sp>
        <p:sp>
          <p:nvSpPr>
            <p:cNvPr id="367" name="object 367"/>
            <p:cNvSpPr/>
            <p:nvPr/>
          </p:nvSpPr>
          <p:spPr>
            <a:xfrm>
              <a:off x="6464808" y="5551931"/>
              <a:ext cx="247650" cy="323215"/>
            </a:xfrm>
            <a:custGeom>
              <a:avLst/>
              <a:gdLst/>
              <a:ahLst/>
              <a:cxnLst/>
              <a:rect l="l" t="t" r="r" b="b"/>
              <a:pathLst>
                <a:path w="247650" h="323214">
                  <a:moveTo>
                    <a:pt x="0" y="322783"/>
                  </a:moveTo>
                  <a:lnTo>
                    <a:pt x="247268" y="0"/>
                  </a:lnTo>
                </a:path>
              </a:pathLst>
            </a:custGeom>
            <a:ln w="12192">
              <a:solidFill>
                <a:srgbClr val="F5C100"/>
              </a:solidFill>
            </a:ln>
          </p:spPr>
          <p:txBody>
            <a:bodyPr wrap="square" lIns="0" tIns="0" rIns="0" bIns="0" rtlCol="0"/>
            <a:lstStyle/>
            <a:p>
              <a:endParaRPr/>
            </a:p>
          </p:txBody>
        </p:sp>
        <p:sp>
          <p:nvSpPr>
            <p:cNvPr id="368" name="object 368"/>
            <p:cNvSpPr/>
            <p:nvPr/>
          </p:nvSpPr>
          <p:spPr>
            <a:xfrm>
              <a:off x="6324687" y="4769885"/>
              <a:ext cx="304625" cy="324963"/>
            </a:xfrm>
            <a:prstGeom prst="rect">
              <a:avLst/>
            </a:prstGeom>
            <a:blipFill>
              <a:blip r:embed="rId2" cstate="print"/>
              <a:stretch>
                <a:fillRect/>
              </a:stretch>
            </a:blipFill>
          </p:spPr>
          <p:txBody>
            <a:bodyPr wrap="square" lIns="0" tIns="0" rIns="0" bIns="0" rtlCol="0"/>
            <a:lstStyle/>
            <a:p>
              <a:endParaRPr/>
            </a:p>
          </p:txBody>
        </p:sp>
        <p:sp>
          <p:nvSpPr>
            <p:cNvPr id="369" name="object 369"/>
            <p:cNvSpPr/>
            <p:nvPr/>
          </p:nvSpPr>
          <p:spPr>
            <a:xfrm>
              <a:off x="6274308" y="4725923"/>
              <a:ext cx="406908" cy="458724"/>
            </a:xfrm>
            <a:prstGeom prst="rect">
              <a:avLst/>
            </a:prstGeom>
            <a:blipFill>
              <a:blip r:embed="rId28" cstate="print"/>
              <a:stretch>
                <a:fillRect/>
              </a:stretch>
            </a:blipFill>
          </p:spPr>
          <p:txBody>
            <a:bodyPr wrap="square" lIns="0" tIns="0" rIns="0" bIns="0" rtlCol="0"/>
            <a:lstStyle/>
            <a:p>
              <a:endParaRPr/>
            </a:p>
          </p:txBody>
        </p:sp>
        <p:sp>
          <p:nvSpPr>
            <p:cNvPr id="370" name="object 370"/>
            <p:cNvSpPr/>
            <p:nvPr/>
          </p:nvSpPr>
          <p:spPr>
            <a:xfrm>
              <a:off x="6341364" y="4800599"/>
              <a:ext cx="226060" cy="254635"/>
            </a:xfrm>
            <a:custGeom>
              <a:avLst/>
              <a:gdLst/>
              <a:ahLst/>
              <a:cxnLst/>
              <a:rect l="l" t="t" r="r" b="b"/>
              <a:pathLst>
                <a:path w="226059" h="254635">
                  <a:moveTo>
                    <a:pt x="112775" y="0"/>
                  </a:moveTo>
                  <a:lnTo>
                    <a:pt x="68901" y="10007"/>
                  </a:lnTo>
                  <a:lnTo>
                    <a:pt x="33051" y="37290"/>
                  </a:lnTo>
                  <a:lnTo>
                    <a:pt x="8870" y="77741"/>
                  </a:lnTo>
                  <a:lnTo>
                    <a:pt x="0" y="127254"/>
                  </a:lnTo>
                  <a:lnTo>
                    <a:pt x="8870" y="176766"/>
                  </a:lnTo>
                  <a:lnTo>
                    <a:pt x="33051" y="217217"/>
                  </a:lnTo>
                  <a:lnTo>
                    <a:pt x="68901" y="244500"/>
                  </a:lnTo>
                  <a:lnTo>
                    <a:pt x="112775" y="254507"/>
                  </a:lnTo>
                  <a:lnTo>
                    <a:pt x="156650" y="244500"/>
                  </a:lnTo>
                  <a:lnTo>
                    <a:pt x="192500" y="217217"/>
                  </a:lnTo>
                  <a:lnTo>
                    <a:pt x="216681" y="176766"/>
                  </a:lnTo>
                  <a:lnTo>
                    <a:pt x="225552" y="127254"/>
                  </a:lnTo>
                  <a:lnTo>
                    <a:pt x="216681" y="77741"/>
                  </a:lnTo>
                  <a:lnTo>
                    <a:pt x="192500" y="37290"/>
                  </a:lnTo>
                  <a:lnTo>
                    <a:pt x="156650" y="10007"/>
                  </a:lnTo>
                  <a:lnTo>
                    <a:pt x="112775" y="0"/>
                  </a:lnTo>
                  <a:close/>
                </a:path>
              </a:pathLst>
            </a:custGeom>
            <a:solidFill>
              <a:srgbClr val="FFC800"/>
            </a:solidFill>
          </p:spPr>
          <p:txBody>
            <a:bodyPr wrap="square" lIns="0" tIns="0" rIns="0" bIns="0" rtlCol="0"/>
            <a:lstStyle/>
            <a:p>
              <a:endParaRPr/>
            </a:p>
          </p:txBody>
        </p:sp>
        <p:sp>
          <p:nvSpPr>
            <p:cNvPr id="371" name="object 371"/>
            <p:cNvSpPr/>
            <p:nvPr/>
          </p:nvSpPr>
          <p:spPr>
            <a:xfrm>
              <a:off x="6341364" y="4800599"/>
              <a:ext cx="226060" cy="254635"/>
            </a:xfrm>
            <a:custGeom>
              <a:avLst/>
              <a:gdLst/>
              <a:ahLst/>
              <a:cxnLst/>
              <a:rect l="l" t="t" r="r" b="b"/>
              <a:pathLst>
                <a:path w="226059" h="254635">
                  <a:moveTo>
                    <a:pt x="0" y="127254"/>
                  </a:moveTo>
                  <a:lnTo>
                    <a:pt x="8870" y="77741"/>
                  </a:lnTo>
                  <a:lnTo>
                    <a:pt x="33051" y="37290"/>
                  </a:lnTo>
                  <a:lnTo>
                    <a:pt x="68901" y="10007"/>
                  </a:lnTo>
                  <a:lnTo>
                    <a:pt x="112775" y="0"/>
                  </a:lnTo>
                  <a:lnTo>
                    <a:pt x="156650" y="10007"/>
                  </a:lnTo>
                  <a:lnTo>
                    <a:pt x="192500" y="37290"/>
                  </a:lnTo>
                  <a:lnTo>
                    <a:pt x="216681" y="77741"/>
                  </a:lnTo>
                  <a:lnTo>
                    <a:pt x="225552" y="127254"/>
                  </a:lnTo>
                  <a:lnTo>
                    <a:pt x="216681" y="176766"/>
                  </a:lnTo>
                  <a:lnTo>
                    <a:pt x="192500" y="217217"/>
                  </a:lnTo>
                  <a:lnTo>
                    <a:pt x="156650" y="244500"/>
                  </a:lnTo>
                  <a:lnTo>
                    <a:pt x="112775" y="254507"/>
                  </a:lnTo>
                  <a:lnTo>
                    <a:pt x="68901" y="244500"/>
                  </a:lnTo>
                  <a:lnTo>
                    <a:pt x="33051" y="217217"/>
                  </a:lnTo>
                  <a:lnTo>
                    <a:pt x="8870" y="176766"/>
                  </a:lnTo>
                  <a:lnTo>
                    <a:pt x="0" y="127254"/>
                  </a:lnTo>
                  <a:close/>
                </a:path>
              </a:pathLst>
            </a:custGeom>
            <a:ln w="12192">
              <a:solidFill>
                <a:srgbClr val="F5C100"/>
              </a:solidFill>
            </a:ln>
          </p:spPr>
          <p:txBody>
            <a:bodyPr wrap="square" lIns="0" tIns="0" rIns="0" bIns="0" rtlCol="0"/>
            <a:lstStyle/>
            <a:p>
              <a:endParaRPr/>
            </a:p>
          </p:txBody>
        </p:sp>
      </p:grpSp>
      <p:sp>
        <p:nvSpPr>
          <p:cNvPr id="372" name="object 372"/>
          <p:cNvSpPr txBox="1"/>
          <p:nvPr/>
        </p:nvSpPr>
        <p:spPr>
          <a:xfrm>
            <a:off x="6389370" y="4053409"/>
            <a:ext cx="13462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T</a:t>
            </a:r>
            <a:endParaRPr sz="1400">
              <a:latin typeface="Arial"/>
              <a:cs typeface="Arial"/>
            </a:endParaRPr>
          </a:p>
        </p:txBody>
      </p:sp>
      <p:grpSp>
        <p:nvGrpSpPr>
          <p:cNvPr id="373" name="object 373"/>
          <p:cNvGrpSpPr/>
          <p:nvPr/>
        </p:nvGrpSpPr>
        <p:grpSpPr>
          <a:xfrm>
            <a:off x="6652259" y="4095701"/>
            <a:ext cx="417830" cy="459105"/>
            <a:chOff x="6652259" y="4846320"/>
            <a:chExt cx="417830" cy="459105"/>
          </a:xfrm>
        </p:grpSpPr>
        <p:sp>
          <p:nvSpPr>
            <p:cNvPr id="374" name="object 374"/>
            <p:cNvSpPr/>
            <p:nvPr/>
          </p:nvSpPr>
          <p:spPr>
            <a:xfrm>
              <a:off x="6710215" y="4891805"/>
              <a:ext cx="303188" cy="324963"/>
            </a:xfrm>
            <a:prstGeom prst="rect">
              <a:avLst/>
            </a:prstGeom>
            <a:blipFill>
              <a:blip r:embed="rId15" cstate="print"/>
              <a:stretch>
                <a:fillRect/>
              </a:stretch>
            </a:blipFill>
          </p:spPr>
          <p:txBody>
            <a:bodyPr wrap="square" lIns="0" tIns="0" rIns="0" bIns="0" rtlCol="0"/>
            <a:lstStyle/>
            <a:p>
              <a:endParaRPr/>
            </a:p>
          </p:txBody>
        </p:sp>
        <p:sp>
          <p:nvSpPr>
            <p:cNvPr id="375" name="object 375"/>
            <p:cNvSpPr/>
            <p:nvPr/>
          </p:nvSpPr>
          <p:spPr>
            <a:xfrm>
              <a:off x="6652259" y="4846320"/>
              <a:ext cx="417575" cy="458724"/>
            </a:xfrm>
            <a:prstGeom prst="rect">
              <a:avLst/>
            </a:prstGeom>
            <a:blipFill>
              <a:blip r:embed="rId75" cstate="print"/>
              <a:stretch>
                <a:fillRect/>
              </a:stretch>
            </a:blipFill>
          </p:spPr>
          <p:txBody>
            <a:bodyPr wrap="square" lIns="0" tIns="0" rIns="0" bIns="0" rtlCol="0"/>
            <a:lstStyle/>
            <a:p>
              <a:endParaRPr/>
            </a:p>
          </p:txBody>
        </p:sp>
        <p:sp>
          <p:nvSpPr>
            <p:cNvPr id="376" name="object 376"/>
            <p:cNvSpPr/>
            <p:nvPr/>
          </p:nvSpPr>
          <p:spPr>
            <a:xfrm>
              <a:off x="6726935" y="4922520"/>
              <a:ext cx="224154" cy="254635"/>
            </a:xfrm>
            <a:custGeom>
              <a:avLst/>
              <a:gdLst/>
              <a:ahLst/>
              <a:cxnLst/>
              <a:rect l="l" t="t" r="r" b="b"/>
              <a:pathLst>
                <a:path w="224154" h="254635">
                  <a:moveTo>
                    <a:pt x="112014" y="0"/>
                  </a:moveTo>
                  <a:lnTo>
                    <a:pt x="68419" y="10007"/>
                  </a:lnTo>
                  <a:lnTo>
                    <a:pt x="32813" y="37290"/>
                  </a:lnTo>
                  <a:lnTo>
                    <a:pt x="8804" y="77741"/>
                  </a:lnTo>
                  <a:lnTo>
                    <a:pt x="0" y="127253"/>
                  </a:lnTo>
                  <a:lnTo>
                    <a:pt x="8804" y="176766"/>
                  </a:lnTo>
                  <a:lnTo>
                    <a:pt x="32813" y="217217"/>
                  </a:lnTo>
                  <a:lnTo>
                    <a:pt x="68419" y="244500"/>
                  </a:lnTo>
                  <a:lnTo>
                    <a:pt x="112014" y="254507"/>
                  </a:lnTo>
                  <a:lnTo>
                    <a:pt x="155608" y="244500"/>
                  </a:lnTo>
                  <a:lnTo>
                    <a:pt x="191214" y="217217"/>
                  </a:lnTo>
                  <a:lnTo>
                    <a:pt x="215223" y="176766"/>
                  </a:lnTo>
                  <a:lnTo>
                    <a:pt x="224028" y="127253"/>
                  </a:lnTo>
                  <a:lnTo>
                    <a:pt x="215223" y="77741"/>
                  </a:lnTo>
                  <a:lnTo>
                    <a:pt x="191214" y="37290"/>
                  </a:lnTo>
                  <a:lnTo>
                    <a:pt x="155608" y="10007"/>
                  </a:lnTo>
                  <a:lnTo>
                    <a:pt x="112014" y="0"/>
                  </a:lnTo>
                  <a:close/>
                </a:path>
              </a:pathLst>
            </a:custGeom>
            <a:solidFill>
              <a:srgbClr val="FFC800"/>
            </a:solidFill>
          </p:spPr>
          <p:txBody>
            <a:bodyPr wrap="square" lIns="0" tIns="0" rIns="0" bIns="0" rtlCol="0"/>
            <a:lstStyle/>
            <a:p>
              <a:endParaRPr/>
            </a:p>
          </p:txBody>
        </p:sp>
        <p:sp>
          <p:nvSpPr>
            <p:cNvPr id="377" name="object 377"/>
            <p:cNvSpPr/>
            <p:nvPr/>
          </p:nvSpPr>
          <p:spPr>
            <a:xfrm>
              <a:off x="6726935" y="4922520"/>
              <a:ext cx="224154" cy="254635"/>
            </a:xfrm>
            <a:custGeom>
              <a:avLst/>
              <a:gdLst/>
              <a:ahLst/>
              <a:cxnLst/>
              <a:rect l="l" t="t" r="r" b="b"/>
              <a:pathLst>
                <a:path w="224154" h="254635">
                  <a:moveTo>
                    <a:pt x="0" y="127253"/>
                  </a:moveTo>
                  <a:lnTo>
                    <a:pt x="8804" y="77741"/>
                  </a:lnTo>
                  <a:lnTo>
                    <a:pt x="32813" y="37290"/>
                  </a:lnTo>
                  <a:lnTo>
                    <a:pt x="68419" y="10007"/>
                  </a:lnTo>
                  <a:lnTo>
                    <a:pt x="112014" y="0"/>
                  </a:lnTo>
                  <a:lnTo>
                    <a:pt x="155608" y="10007"/>
                  </a:lnTo>
                  <a:lnTo>
                    <a:pt x="191214" y="37290"/>
                  </a:lnTo>
                  <a:lnTo>
                    <a:pt x="215223" y="77741"/>
                  </a:lnTo>
                  <a:lnTo>
                    <a:pt x="224028" y="127253"/>
                  </a:lnTo>
                  <a:lnTo>
                    <a:pt x="215223" y="176766"/>
                  </a:lnTo>
                  <a:lnTo>
                    <a:pt x="191214" y="217217"/>
                  </a:lnTo>
                  <a:lnTo>
                    <a:pt x="155608" y="244500"/>
                  </a:lnTo>
                  <a:lnTo>
                    <a:pt x="112014" y="254507"/>
                  </a:lnTo>
                  <a:lnTo>
                    <a:pt x="68419" y="244500"/>
                  </a:lnTo>
                  <a:lnTo>
                    <a:pt x="32813" y="217217"/>
                  </a:lnTo>
                  <a:lnTo>
                    <a:pt x="8804" y="176766"/>
                  </a:lnTo>
                  <a:lnTo>
                    <a:pt x="0" y="127253"/>
                  </a:lnTo>
                  <a:close/>
                </a:path>
              </a:pathLst>
            </a:custGeom>
            <a:ln w="12192">
              <a:solidFill>
                <a:srgbClr val="F5C100"/>
              </a:solidFill>
            </a:ln>
          </p:spPr>
          <p:txBody>
            <a:bodyPr wrap="square" lIns="0" tIns="0" rIns="0" bIns="0" rtlCol="0"/>
            <a:lstStyle/>
            <a:p>
              <a:endParaRPr/>
            </a:p>
          </p:txBody>
        </p:sp>
      </p:grpSp>
      <p:sp>
        <p:nvSpPr>
          <p:cNvPr id="378" name="object 378"/>
          <p:cNvSpPr txBox="1"/>
          <p:nvPr/>
        </p:nvSpPr>
        <p:spPr>
          <a:xfrm>
            <a:off x="6767576" y="4174390"/>
            <a:ext cx="144780"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S</a:t>
            </a:r>
            <a:endParaRPr sz="1400">
              <a:latin typeface="Arial"/>
              <a:cs typeface="Arial"/>
            </a:endParaRPr>
          </a:p>
        </p:txBody>
      </p:sp>
      <p:grpSp>
        <p:nvGrpSpPr>
          <p:cNvPr id="379" name="object 379"/>
          <p:cNvGrpSpPr/>
          <p:nvPr/>
        </p:nvGrpSpPr>
        <p:grpSpPr>
          <a:xfrm>
            <a:off x="6195059" y="4129228"/>
            <a:ext cx="631190" cy="917575"/>
            <a:chOff x="6195059" y="4879847"/>
            <a:chExt cx="631190" cy="917575"/>
          </a:xfrm>
        </p:grpSpPr>
        <p:sp>
          <p:nvSpPr>
            <p:cNvPr id="380" name="object 380"/>
            <p:cNvSpPr/>
            <p:nvPr/>
          </p:nvSpPr>
          <p:spPr>
            <a:xfrm>
              <a:off x="6541007" y="4879847"/>
              <a:ext cx="284988" cy="129539"/>
            </a:xfrm>
            <a:prstGeom prst="rect">
              <a:avLst/>
            </a:prstGeom>
            <a:blipFill>
              <a:blip r:embed="rId19" cstate="print"/>
              <a:stretch>
                <a:fillRect/>
              </a:stretch>
            </a:blipFill>
          </p:spPr>
          <p:txBody>
            <a:bodyPr wrap="square" lIns="0" tIns="0" rIns="0" bIns="0" rtlCol="0"/>
            <a:lstStyle/>
            <a:p>
              <a:endParaRPr/>
            </a:p>
          </p:txBody>
        </p:sp>
        <p:sp>
          <p:nvSpPr>
            <p:cNvPr id="381" name="object 381"/>
            <p:cNvSpPr/>
            <p:nvPr/>
          </p:nvSpPr>
          <p:spPr>
            <a:xfrm>
              <a:off x="6566915" y="4928615"/>
              <a:ext cx="192405" cy="31750"/>
            </a:xfrm>
            <a:custGeom>
              <a:avLst/>
              <a:gdLst/>
              <a:ahLst/>
              <a:cxnLst/>
              <a:rect l="l" t="t" r="r" b="b"/>
              <a:pathLst>
                <a:path w="192404" h="31750">
                  <a:moveTo>
                    <a:pt x="191897" y="31749"/>
                  </a:moveTo>
                  <a:lnTo>
                    <a:pt x="0" y="0"/>
                  </a:lnTo>
                </a:path>
              </a:pathLst>
            </a:custGeom>
            <a:ln w="12192">
              <a:solidFill>
                <a:srgbClr val="F5C100"/>
              </a:solidFill>
            </a:ln>
          </p:spPr>
          <p:txBody>
            <a:bodyPr wrap="square" lIns="0" tIns="0" rIns="0" bIns="0" rtlCol="0"/>
            <a:lstStyle/>
            <a:p>
              <a:endParaRPr/>
            </a:p>
          </p:txBody>
        </p:sp>
        <p:sp>
          <p:nvSpPr>
            <p:cNvPr id="382" name="object 382"/>
            <p:cNvSpPr/>
            <p:nvPr/>
          </p:nvSpPr>
          <p:spPr>
            <a:xfrm>
              <a:off x="6196583" y="4969763"/>
              <a:ext cx="249936" cy="286512"/>
            </a:xfrm>
            <a:prstGeom prst="rect">
              <a:avLst/>
            </a:prstGeom>
            <a:blipFill>
              <a:blip r:embed="rId56" cstate="print"/>
              <a:stretch>
                <a:fillRect/>
              </a:stretch>
            </a:blipFill>
          </p:spPr>
          <p:txBody>
            <a:bodyPr wrap="square" lIns="0" tIns="0" rIns="0" bIns="0" rtlCol="0"/>
            <a:lstStyle/>
            <a:p>
              <a:endParaRPr/>
            </a:p>
          </p:txBody>
        </p:sp>
        <p:sp>
          <p:nvSpPr>
            <p:cNvPr id="383" name="object 383"/>
            <p:cNvSpPr/>
            <p:nvPr/>
          </p:nvSpPr>
          <p:spPr>
            <a:xfrm>
              <a:off x="6220967" y="5018531"/>
              <a:ext cx="154940" cy="191770"/>
            </a:xfrm>
            <a:custGeom>
              <a:avLst/>
              <a:gdLst/>
              <a:ahLst/>
              <a:cxnLst/>
              <a:rect l="l" t="t" r="r" b="b"/>
              <a:pathLst>
                <a:path w="154939" h="191770">
                  <a:moveTo>
                    <a:pt x="0" y="191516"/>
                  </a:moveTo>
                  <a:lnTo>
                    <a:pt x="154559" y="0"/>
                  </a:lnTo>
                </a:path>
              </a:pathLst>
            </a:custGeom>
            <a:ln w="12192">
              <a:solidFill>
                <a:srgbClr val="F5C100"/>
              </a:solidFill>
            </a:ln>
          </p:spPr>
          <p:txBody>
            <a:bodyPr wrap="square" lIns="0" tIns="0" rIns="0" bIns="0" rtlCol="0"/>
            <a:lstStyle/>
            <a:p>
              <a:endParaRPr/>
            </a:p>
          </p:txBody>
        </p:sp>
        <p:sp>
          <p:nvSpPr>
            <p:cNvPr id="384" name="object 384"/>
            <p:cNvSpPr/>
            <p:nvPr/>
          </p:nvSpPr>
          <p:spPr>
            <a:xfrm>
              <a:off x="6195059" y="5419343"/>
              <a:ext cx="228600" cy="377952"/>
            </a:xfrm>
            <a:prstGeom prst="rect">
              <a:avLst/>
            </a:prstGeom>
            <a:blipFill>
              <a:blip r:embed="rId21" cstate="print"/>
              <a:stretch>
                <a:fillRect/>
              </a:stretch>
            </a:blipFill>
          </p:spPr>
          <p:txBody>
            <a:bodyPr wrap="square" lIns="0" tIns="0" rIns="0" bIns="0" rtlCol="0"/>
            <a:lstStyle/>
            <a:p>
              <a:endParaRPr/>
            </a:p>
          </p:txBody>
        </p:sp>
        <p:sp>
          <p:nvSpPr>
            <p:cNvPr id="385" name="object 385"/>
            <p:cNvSpPr/>
            <p:nvPr/>
          </p:nvSpPr>
          <p:spPr>
            <a:xfrm>
              <a:off x="6220967" y="5465063"/>
              <a:ext cx="131445" cy="283210"/>
            </a:xfrm>
            <a:custGeom>
              <a:avLst/>
              <a:gdLst/>
              <a:ahLst/>
              <a:cxnLst/>
              <a:rect l="l" t="t" r="r" b="b"/>
              <a:pathLst>
                <a:path w="131445" h="283210">
                  <a:moveTo>
                    <a:pt x="0" y="0"/>
                  </a:moveTo>
                  <a:lnTo>
                    <a:pt x="131318" y="282867"/>
                  </a:lnTo>
                </a:path>
              </a:pathLst>
            </a:custGeom>
            <a:ln w="12192">
              <a:solidFill>
                <a:srgbClr val="F5C100"/>
              </a:solidFill>
            </a:ln>
          </p:spPr>
          <p:txBody>
            <a:bodyPr wrap="square" lIns="0" tIns="0" rIns="0" bIns="0" rtlCol="0"/>
            <a:lstStyle/>
            <a:p>
              <a:endParaRPr/>
            </a:p>
          </p:txBody>
        </p:sp>
      </p:grpSp>
      <p:grpSp>
        <p:nvGrpSpPr>
          <p:cNvPr id="386" name="object 386"/>
          <p:cNvGrpSpPr/>
          <p:nvPr/>
        </p:nvGrpSpPr>
        <p:grpSpPr>
          <a:xfrm>
            <a:off x="2042160" y="4606240"/>
            <a:ext cx="417830" cy="459105"/>
            <a:chOff x="2042160" y="5356859"/>
            <a:chExt cx="417830" cy="459105"/>
          </a:xfrm>
        </p:grpSpPr>
        <p:sp>
          <p:nvSpPr>
            <p:cNvPr id="387" name="object 387"/>
            <p:cNvSpPr/>
            <p:nvPr/>
          </p:nvSpPr>
          <p:spPr>
            <a:xfrm>
              <a:off x="2098591" y="5402345"/>
              <a:ext cx="303188" cy="324963"/>
            </a:xfrm>
            <a:prstGeom prst="rect">
              <a:avLst/>
            </a:prstGeom>
            <a:blipFill>
              <a:blip r:embed="rId15" cstate="print"/>
              <a:stretch>
                <a:fillRect/>
              </a:stretch>
            </a:blipFill>
          </p:spPr>
          <p:txBody>
            <a:bodyPr wrap="square" lIns="0" tIns="0" rIns="0" bIns="0" rtlCol="0"/>
            <a:lstStyle/>
            <a:p>
              <a:endParaRPr/>
            </a:p>
          </p:txBody>
        </p:sp>
        <p:sp>
          <p:nvSpPr>
            <p:cNvPr id="388" name="object 388"/>
            <p:cNvSpPr/>
            <p:nvPr/>
          </p:nvSpPr>
          <p:spPr>
            <a:xfrm>
              <a:off x="2042160" y="5356859"/>
              <a:ext cx="417575" cy="458723"/>
            </a:xfrm>
            <a:prstGeom prst="rect">
              <a:avLst/>
            </a:prstGeom>
            <a:blipFill>
              <a:blip r:embed="rId76" cstate="print"/>
              <a:stretch>
                <a:fillRect/>
              </a:stretch>
            </a:blipFill>
          </p:spPr>
          <p:txBody>
            <a:bodyPr wrap="square" lIns="0" tIns="0" rIns="0" bIns="0" rtlCol="0"/>
            <a:lstStyle/>
            <a:p>
              <a:endParaRPr/>
            </a:p>
          </p:txBody>
        </p:sp>
        <p:sp>
          <p:nvSpPr>
            <p:cNvPr id="389" name="object 389"/>
            <p:cNvSpPr/>
            <p:nvPr/>
          </p:nvSpPr>
          <p:spPr>
            <a:xfrm>
              <a:off x="2115312" y="5433059"/>
              <a:ext cx="224154" cy="254635"/>
            </a:xfrm>
            <a:custGeom>
              <a:avLst/>
              <a:gdLst/>
              <a:ahLst/>
              <a:cxnLst/>
              <a:rect l="l" t="t" r="r" b="b"/>
              <a:pathLst>
                <a:path w="224155" h="254635">
                  <a:moveTo>
                    <a:pt x="112013" y="0"/>
                  </a:moveTo>
                  <a:lnTo>
                    <a:pt x="68419" y="10007"/>
                  </a:lnTo>
                  <a:lnTo>
                    <a:pt x="32813" y="37290"/>
                  </a:lnTo>
                  <a:lnTo>
                    <a:pt x="8804" y="77741"/>
                  </a:lnTo>
                  <a:lnTo>
                    <a:pt x="0" y="127253"/>
                  </a:lnTo>
                  <a:lnTo>
                    <a:pt x="8804" y="176787"/>
                  </a:lnTo>
                  <a:lnTo>
                    <a:pt x="32813" y="217236"/>
                  </a:lnTo>
                  <a:lnTo>
                    <a:pt x="68419" y="244507"/>
                  </a:lnTo>
                  <a:lnTo>
                    <a:pt x="112013" y="254507"/>
                  </a:lnTo>
                  <a:lnTo>
                    <a:pt x="155608" y="244507"/>
                  </a:lnTo>
                  <a:lnTo>
                    <a:pt x="191214" y="217236"/>
                  </a:lnTo>
                  <a:lnTo>
                    <a:pt x="215223" y="176787"/>
                  </a:lnTo>
                  <a:lnTo>
                    <a:pt x="224027" y="127253"/>
                  </a:lnTo>
                  <a:lnTo>
                    <a:pt x="215223" y="77741"/>
                  </a:lnTo>
                  <a:lnTo>
                    <a:pt x="191214" y="37290"/>
                  </a:lnTo>
                  <a:lnTo>
                    <a:pt x="155608" y="10007"/>
                  </a:lnTo>
                  <a:lnTo>
                    <a:pt x="112013" y="0"/>
                  </a:lnTo>
                  <a:close/>
                </a:path>
              </a:pathLst>
            </a:custGeom>
            <a:solidFill>
              <a:srgbClr val="FFC800"/>
            </a:solidFill>
          </p:spPr>
          <p:txBody>
            <a:bodyPr wrap="square" lIns="0" tIns="0" rIns="0" bIns="0" rtlCol="0"/>
            <a:lstStyle/>
            <a:p>
              <a:endParaRPr/>
            </a:p>
          </p:txBody>
        </p:sp>
        <p:sp>
          <p:nvSpPr>
            <p:cNvPr id="390" name="object 390"/>
            <p:cNvSpPr/>
            <p:nvPr/>
          </p:nvSpPr>
          <p:spPr>
            <a:xfrm>
              <a:off x="2115312" y="5433059"/>
              <a:ext cx="224154" cy="254635"/>
            </a:xfrm>
            <a:custGeom>
              <a:avLst/>
              <a:gdLst/>
              <a:ahLst/>
              <a:cxnLst/>
              <a:rect l="l" t="t" r="r" b="b"/>
              <a:pathLst>
                <a:path w="224155" h="254635">
                  <a:moveTo>
                    <a:pt x="0" y="127253"/>
                  </a:moveTo>
                  <a:lnTo>
                    <a:pt x="8804" y="77741"/>
                  </a:lnTo>
                  <a:lnTo>
                    <a:pt x="32813" y="37290"/>
                  </a:lnTo>
                  <a:lnTo>
                    <a:pt x="68419" y="10007"/>
                  </a:lnTo>
                  <a:lnTo>
                    <a:pt x="112013" y="0"/>
                  </a:lnTo>
                  <a:lnTo>
                    <a:pt x="155608" y="10007"/>
                  </a:lnTo>
                  <a:lnTo>
                    <a:pt x="191214" y="37290"/>
                  </a:lnTo>
                  <a:lnTo>
                    <a:pt x="215223" y="77741"/>
                  </a:lnTo>
                  <a:lnTo>
                    <a:pt x="224027" y="127253"/>
                  </a:lnTo>
                  <a:lnTo>
                    <a:pt x="215223" y="176787"/>
                  </a:lnTo>
                  <a:lnTo>
                    <a:pt x="191214" y="217236"/>
                  </a:lnTo>
                  <a:lnTo>
                    <a:pt x="155608" y="244507"/>
                  </a:lnTo>
                  <a:lnTo>
                    <a:pt x="112013" y="254507"/>
                  </a:lnTo>
                  <a:lnTo>
                    <a:pt x="68419" y="244507"/>
                  </a:lnTo>
                  <a:lnTo>
                    <a:pt x="32813" y="217236"/>
                  </a:lnTo>
                  <a:lnTo>
                    <a:pt x="8804" y="176787"/>
                  </a:lnTo>
                  <a:lnTo>
                    <a:pt x="0" y="127253"/>
                  </a:lnTo>
                  <a:close/>
                </a:path>
              </a:pathLst>
            </a:custGeom>
            <a:ln w="12192">
              <a:solidFill>
                <a:srgbClr val="F5C100"/>
              </a:solidFill>
            </a:ln>
          </p:spPr>
          <p:txBody>
            <a:bodyPr wrap="square" lIns="0" tIns="0" rIns="0" bIns="0" rtlCol="0"/>
            <a:lstStyle/>
            <a:p>
              <a:endParaRPr/>
            </a:p>
          </p:txBody>
        </p:sp>
      </p:grpSp>
      <p:sp>
        <p:nvSpPr>
          <p:cNvPr id="391" name="object 391"/>
          <p:cNvSpPr txBox="1"/>
          <p:nvPr/>
        </p:nvSpPr>
        <p:spPr>
          <a:xfrm>
            <a:off x="2155317" y="4685590"/>
            <a:ext cx="14478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S</a:t>
            </a:r>
            <a:endParaRPr sz="1400">
              <a:latin typeface="Arial"/>
              <a:cs typeface="Arial"/>
            </a:endParaRPr>
          </a:p>
        </p:txBody>
      </p:sp>
      <p:grpSp>
        <p:nvGrpSpPr>
          <p:cNvPr id="392" name="object 392"/>
          <p:cNvGrpSpPr/>
          <p:nvPr/>
        </p:nvGrpSpPr>
        <p:grpSpPr>
          <a:xfrm>
            <a:off x="2055876" y="4103321"/>
            <a:ext cx="417830" cy="459105"/>
            <a:chOff x="2055876" y="4853940"/>
            <a:chExt cx="417830" cy="459105"/>
          </a:xfrm>
        </p:grpSpPr>
        <p:sp>
          <p:nvSpPr>
            <p:cNvPr id="393" name="object 393"/>
            <p:cNvSpPr/>
            <p:nvPr/>
          </p:nvSpPr>
          <p:spPr>
            <a:xfrm>
              <a:off x="2112351" y="4899425"/>
              <a:ext cx="304625" cy="324963"/>
            </a:xfrm>
            <a:prstGeom prst="rect">
              <a:avLst/>
            </a:prstGeom>
            <a:blipFill>
              <a:blip r:embed="rId2" cstate="print"/>
              <a:stretch>
                <a:fillRect/>
              </a:stretch>
            </a:blipFill>
          </p:spPr>
          <p:txBody>
            <a:bodyPr wrap="square" lIns="0" tIns="0" rIns="0" bIns="0" rtlCol="0"/>
            <a:lstStyle/>
            <a:p>
              <a:endParaRPr/>
            </a:p>
          </p:txBody>
        </p:sp>
        <p:sp>
          <p:nvSpPr>
            <p:cNvPr id="394" name="object 394"/>
            <p:cNvSpPr/>
            <p:nvPr/>
          </p:nvSpPr>
          <p:spPr>
            <a:xfrm>
              <a:off x="2055876" y="4853940"/>
              <a:ext cx="417575" cy="458724"/>
            </a:xfrm>
            <a:prstGeom prst="rect">
              <a:avLst/>
            </a:prstGeom>
            <a:blipFill>
              <a:blip r:embed="rId74" cstate="print"/>
              <a:stretch>
                <a:fillRect/>
              </a:stretch>
            </a:blipFill>
          </p:spPr>
          <p:txBody>
            <a:bodyPr wrap="square" lIns="0" tIns="0" rIns="0" bIns="0" rtlCol="0"/>
            <a:lstStyle/>
            <a:p>
              <a:endParaRPr/>
            </a:p>
          </p:txBody>
        </p:sp>
        <p:sp>
          <p:nvSpPr>
            <p:cNvPr id="395" name="object 395"/>
            <p:cNvSpPr/>
            <p:nvPr/>
          </p:nvSpPr>
          <p:spPr>
            <a:xfrm>
              <a:off x="2129028" y="4930140"/>
              <a:ext cx="226060" cy="254635"/>
            </a:xfrm>
            <a:custGeom>
              <a:avLst/>
              <a:gdLst/>
              <a:ahLst/>
              <a:cxnLst/>
              <a:rect l="l" t="t" r="r" b="b"/>
              <a:pathLst>
                <a:path w="226060" h="254635">
                  <a:moveTo>
                    <a:pt x="112776" y="0"/>
                  </a:moveTo>
                  <a:lnTo>
                    <a:pt x="68901" y="10007"/>
                  </a:lnTo>
                  <a:lnTo>
                    <a:pt x="33051" y="37290"/>
                  </a:lnTo>
                  <a:lnTo>
                    <a:pt x="8870" y="77741"/>
                  </a:lnTo>
                  <a:lnTo>
                    <a:pt x="0" y="127254"/>
                  </a:lnTo>
                  <a:lnTo>
                    <a:pt x="8870" y="176766"/>
                  </a:lnTo>
                  <a:lnTo>
                    <a:pt x="33051" y="217217"/>
                  </a:lnTo>
                  <a:lnTo>
                    <a:pt x="68901" y="244500"/>
                  </a:lnTo>
                  <a:lnTo>
                    <a:pt x="112776" y="254508"/>
                  </a:lnTo>
                  <a:lnTo>
                    <a:pt x="156650" y="244500"/>
                  </a:lnTo>
                  <a:lnTo>
                    <a:pt x="192500" y="217217"/>
                  </a:lnTo>
                  <a:lnTo>
                    <a:pt x="216681" y="176766"/>
                  </a:lnTo>
                  <a:lnTo>
                    <a:pt x="225552" y="127254"/>
                  </a:lnTo>
                  <a:lnTo>
                    <a:pt x="216681" y="77741"/>
                  </a:lnTo>
                  <a:lnTo>
                    <a:pt x="192500" y="37290"/>
                  </a:lnTo>
                  <a:lnTo>
                    <a:pt x="156650" y="10007"/>
                  </a:lnTo>
                  <a:lnTo>
                    <a:pt x="112776" y="0"/>
                  </a:lnTo>
                  <a:close/>
                </a:path>
              </a:pathLst>
            </a:custGeom>
            <a:solidFill>
              <a:srgbClr val="FFC800"/>
            </a:solidFill>
          </p:spPr>
          <p:txBody>
            <a:bodyPr wrap="square" lIns="0" tIns="0" rIns="0" bIns="0" rtlCol="0"/>
            <a:lstStyle/>
            <a:p>
              <a:endParaRPr/>
            </a:p>
          </p:txBody>
        </p:sp>
        <p:sp>
          <p:nvSpPr>
            <p:cNvPr id="396" name="object 396"/>
            <p:cNvSpPr/>
            <p:nvPr/>
          </p:nvSpPr>
          <p:spPr>
            <a:xfrm>
              <a:off x="2129028" y="4930140"/>
              <a:ext cx="226060" cy="254635"/>
            </a:xfrm>
            <a:custGeom>
              <a:avLst/>
              <a:gdLst/>
              <a:ahLst/>
              <a:cxnLst/>
              <a:rect l="l" t="t" r="r" b="b"/>
              <a:pathLst>
                <a:path w="226060" h="254635">
                  <a:moveTo>
                    <a:pt x="0" y="127254"/>
                  </a:moveTo>
                  <a:lnTo>
                    <a:pt x="8870" y="77741"/>
                  </a:lnTo>
                  <a:lnTo>
                    <a:pt x="33051" y="37290"/>
                  </a:lnTo>
                  <a:lnTo>
                    <a:pt x="68901" y="10007"/>
                  </a:lnTo>
                  <a:lnTo>
                    <a:pt x="112776" y="0"/>
                  </a:lnTo>
                  <a:lnTo>
                    <a:pt x="156650" y="10007"/>
                  </a:lnTo>
                  <a:lnTo>
                    <a:pt x="192500" y="37290"/>
                  </a:lnTo>
                  <a:lnTo>
                    <a:pt x="216681" y="77741"/>
                  </a:lnTo>
                  <a:lnTo>
                    <a:pt x="225552" y="127254"/>
                  </a:lnTo>
                  <a:lnTo>
                    <a:pt x="216681" y="176766"/>
                  </a:lnTo>
                  <a:lnTo>
                    <a:pt x="192500" y="217217"/>
                  </a:lnTo>
                  <a:lnTo>
                    <a:pt x="156650" y="244500"/>
                  </a:lnTo>
                  <a:lnTo>
                    <a:pt x="112776" y="254508"/>
                  </a:lnTo>
                  <a:lnTo>
                    <a:pt x="68901" y="244500"/>
                  </a:lnTo>
                  <a:lnTo>
                    <a:pt x="33051" y="217217"/>
                  </a:lnTo>
                  <a:lnTo>
                    <a:pt x="8870" y="176766"/>
                  </a:lnTo>
                  <a:lnTo>
                    <a:pt x="0" y="127254"/>
                  </a:lnTo>
                  <a:close/>
                </a:path>
              </a:pathLst>
            </a:custGeom>
            <a:ln w="12192">
              <a:solidFill>
                <a:srgbClr val="F5C100"/>
              </a:solidFill>
            </a:ln>
          </p:spPr>
          <p:txBody>
            <a:bodyPr wrap="square" lIns="0" tIns="0" rIns="0" bIns="0" rtlCol="0"/>
            <a:lstStyle/>
            <a:p>
              <a:endParaRPr/>
            </a:p>
          </p:txBody>
        </p:sp>
      </p:grpSp>
      <p:sp>
        <p:nvSpPr>
          <p:cNvPr id="397" name="object 397"/>
          <p:cNvSpPr txBox="1"/>
          <p:nvPr/>
        </p:nvSpPr>
        <p:spPr>
          <a:xfrm>
            <a:off x="2169922" y="4182696"/>
            <a:ext cx="14478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S</a:t>
            </a:r>
            <a:endParaRPr sz="1400">
              <a:latin typeface="Arial"/>
              <a:cs typeface="Arial"/>
            </a:endParaRPr>
          </a:p>
        </p:txBody>
      </p:sp>
      <p:grpSp>
        <p:nvGrpSpPr>
          <p:cNvPr id="398" name="object 398"/>
          <p:cNvGrpSpPr/>
          <p:nvPr/>
        </p:nvGrpSpPr>
        <p:grpSpPr>
          <a:xfrm>
            <a:off x="2200655" y="4385260"/>
            <a:ext cx="113030" cy="340360"/>
            <a:chOff x="2200655" y="5135879"/>
            <a:chExt cx="113030" cy="340360"/>
          </a:xfrm>
        </p:grpSpPr>
        <p:sp>
          <p:nvSpPr>
            <p:cNvPr id="399" name="object 399"/>
            <p:cNvSpPr/>
            <p:nvPr/>
          </p:nvSpPr>
          <p:spPr>
            <a:xfrm>
              <a:off x="2200655" y="5135879"/>
              <a:ext cx="112775" cy="339851"/>
            </a:xfrm>
            <a:prstGeom prst="rect">
              <a:avLst/>
            </a:prstGeom>
            <a:blipFill>
              <a:blip r:embed="rId22" cstate="print"/>
              <a:stretch>
                <a:fillRect/>
              </a:stretch>
            </a:blipFill>
          </p:spPr>
          <p:txBody>
            <a:bodyPr wrap="square" lIns="0" tIns="0" rIns="0" bIns="0" rtlCol="0"/>
            <a:lstStyle/>
            <a:p>
              <a:endParaRPr/>
            </a:p>
          </p:txBody>
        </p:sp>
        <p:sp>
          <p:nvSpPr>
            <p:cNvPr id="400" name="object 400"/>
            <p:cNvSpPr/>
            <p:nvPr/>
          </p:nvSpPr>
          <p:spPr>
            <a:xfrm>
              <a:off x="2226563" y="5184647"/>
              <a:ext cx="14604" cy="248285"/>
            </a:xfrm>
            <a:custGeom>
              <a:avLst/>
              <a:gdLst/>
              <a:ahLst/>
              <a:cxnLst/>
              <a:rect l="l" t="t" r="r" b="b"/>
              <a:pathLst>
                <a:path w="14605" h="248285">
                  <a:moveTo>
                    <a:pt x="7175" y="-6095"/>
                  </a:moveTo>
                  <a:lnTo>
                    <a:pt x="7175" y="254254"/>
                  </a:lnTo>
                </a:path>
              </a:pathLst>
            </a:custGeom>
            <a:ln w="26542">
              <a:solidFill>
                <a:srgbClr val="F5C100"/>
              </a:solidFill>
            </a:ln>
          </p:spPr>
          <p:txBody>
            <a:bodyPr wrap="square" lIns="0" tIns="0" rIns="0" bIns="0" rtlCol="0"/>
            <a:lstStyle/>
            <a:p>
              <a:endParaRPr/>
            </a:p>
          </p:txBody>
        </p:sp>
      </p:grpSp>
      <p:grpSp>
        <p:nvGrpSpPr>
          <p:cNvPr id="401" name="object 401"/>
          <p:cNvGrpSpPr/>
          <p:nvPr/>
        </p:nvGrpSpPr>
        <p:grpSpPr>
          <a:xfrm>
            <a:off x="894588" y="4597096"/>
            <a:ext cx="417830" cy="459105"/>
            <a:chOff x="894588" y="5347715"/>
            <a:chExt cx="417830" cy="459105"/>
          </a:xfrm>
        </p:grpSpPr>
        <p:sp>
          <p:nvSpPr>
            <p:cNvPr id="402" name="object 402"/>
            <p:cNvSpPr/>
            <p:nvPr/>
          </p:nvSpPr>
          <p:spPr>
            <a:xfrm>
              <a:off x="951063" y="5391755"/>
              <a:ext cx="304625" cy="326370"/>
            </a:xfrm>
            <a:prstGeom prst="rect">
              <a:avLst/>
            </a:prstGeom>
            <a:blipFill>
              <a:blip r:embed="rId5" cstate="print"/>
              <a:stretch>
                <a:fillRect/>
              </a:stretch>
            </a:blipFill>
          </p:spPr>
          <p:txBody>
            <a:bodyPr wrap="square" lIns="0" tIns="0" rIns="0" bIns="0" rtlCol="0"/>
            <a:lstStyle/>
            <a:p>
              <a:endParaRPr/>
            </a:p>
          </p:txBody>
        </p:sp>
        <p:sp>
          <p:nvSpPr>
            <p:cNvPr id="403" name="object 403"/>
            <p:cNvSpPr/>
            <p:nvPr/>
          </p:nvSpPr>
          <p:spPr>
            <a:xfrm>
              <a:off x="894588" y="5347715"/>
              <a:ext cx="417575" cy="458723"/>
            </a:xfrm>
            <a:prstGeom prst="rect">
              <a:avLst/>
            </a:prstGeom>
            <a:blipFill>
              <a:blip r:embed="rId26" cstate="print"/>
              <a:stretch>
                <a:fillRect/>
              </a:stretch>
            </a:blipFill>
          </p:spPr>
          <p:txBody>
            <a:bodyPr wrap="square" lIns="0" tIns="0" rIns="0" bIns="0" rtlCol="0"/>
            <a:lstStyle/>
            <a:p>
              <a:endParaRPr/>
            </a:p>
          </p:txBody>
        </p:sp>
        <p:sp>
          <p:nvSpPr>
            <p:cNvPr id="404" name="object 404"/>
            <p:cNvSpPr/>
            <p:nvPr/>
          </p:nvSpPr>
          <p:spPr>
            <a:xfrm>
              <a:off x="967740" y="5422391"/>
              <a:ext cx="226060" cy="256540"/>
            </a:xfrm>
            <a:custGeom>
              <a:avLst/>
              <a:gdLst/>
              <a:ahLst/>
              <a:cxnLst/>
              <a:rect l="l" t="t" r="r" b="b"/>
              <a:pathLst>
                <a:path w="226059" h="256539">
                  <a:moveTo>
                    <a:pt x="112775" y="0"/>
                  </a:moveTo>
                  <a:lnTo>
                    <a:pt x="68880" y="10054"/>
                  </a:lnTo>
                  <a:lnTo>
                    <a:pt x="33032" y="37480"/>
                  </a:lnTo>
                  <a:lnTo>
                    <a:pt x="8863" y="78170"/>
                  </a:lnTo>
                  <a:lnTo>
                    <a:pt x="0" y="128016"/>
                  </a:lnTo>
                  <a:lnTo>
                    <a:pt x="8863" y="177845"/>
                  </a:lnTo>
                  <a:lnTo>
                    <a:pt x="33032" y="218536"/>
                  </a:lnTo>
                  <a:lnTo>
                    <a:pt x="68880" y="245971"/>
                  </a:lnTo>
                  <a:lnTo>
                    <a:pt x="112775" y="256032"/>
                  </a:lnTo>
                  <a:lnTo>
                    <a:pt x="156671" y="245971"/>
                  </a:lnTo>
                  <a:lnTo>
                    <a:pt x="192519" y="218536"/>
                  </a:lnTo>
                  <a:lnTo>
                    <a:pt x="216688" y="177845"/>
                  </a:lnTo>
                  <a:lnTo>
                    <a:pt x="225551" y="128016"/>
                  </a:lnTo>
                  <a:lnTo>
                    <a:pt x="216688" y="78170"/>
                  </a:lnTo>
                  <a:lnTo>
                    <a:pt x="192519" y="37480"/>
                  </a:lnTo>
                  <a:lnTo>
                    <a:pt x="156671" y="10054"/>
                  </a:lnTo>
                  <a:lnTo>
                    <a:pt x="112775" y="0"/>
                  </a:lnTo>
                  <a:close/>
                </a:path>
              </a:pathLst>
            </a:custGeom>
            <a:solidFill>
              <a:srgbClr val="FFC800"/>
            </a:solidFill>
          </p:spPr>
          <p:txBody>
            <a:bodyPr wrap="square" lIns="0" tIns="0" rIns="0" bIns="0" rtlCol="0"/>
            <a:lstStyle/>
            <a:p>
              <a:endParaRPr/>
            </a:p>
          </p:txBody>
        </p:sp>
        <p:sp>
          <p:nvSpPr>
            <p:cNvPr id="405" name="object 405"/>
            <p:cNvSpPr/>
            <p:nvPr/>
          </p:nvSpPr>
          <p:spPr>
            <a:xfrm>
              <a:off x="967740" y="5422391"/>
              <a:ext cx="226060" cy="256540"/>
            </a:xfrm>
            <a:custGeom>
              <a:avLst/>
              <a:gdLst/>
              <a:ahLst/>
              <a:cxnLst/>
              <a:rect l="l" t="t" r="r" b="b"/>
              <a:pathLst>
                <a:path w="226059" h="256539">
                  <a:moveTo>
                    <a:pt x="0" y="128016"/>
                  </a:moveTo>
                  <a:lnTo>
                    <a:pt x="8863" y="78170"/>
                  </a:lnTo>
                  <a:lnTo>
                    <a:pt x="33032" y="37480"/>
                  </a:lnTo>
                  <a:lnTo>
                    <a:pt x="68880" y="10054"/>
                  </a:lnTo>
                  <a:lnTo>
                    <a:pt x="112775" y="0"/>
                  </a:lnTo>
                  <a:lnTo>
                    <a:pt x="156671" y="10054"/>
                  </a:lnTo>
                  <a:lnTo>
                    <a:pt x="192519" y="37480"/>
                  </a:lnTo>
                  <a:lnTo>
                    <a:pt x="216688" y="78170"/>
                  </a:lnTo>
                  <a:lnTo>
                    <a:pt x="225551" y="128016"/>
                  </a:lnTo>
                  <a:lnTo>
                    <a:pt x="216688" y="177845"/>
                  </a:lnTo>
                  <a:lnTo>
                    <a:pt x="192519" y="218536"/>
                  </a:lnTo>
                  <a:lnTo>
                    <a:pt x="156671" y="245971"/>
                  </a:lnTo>
                  <a:lnTo>
                    <a:pt x="112775" y="256032"/>
                  </a:lnTo>
                  <a:lnTo>
                    <a:pt x="68880" y="245971"/>
                  </a:lnTo>
                  <a:lnTo>
                    <a:pt x="33032" y="218536"/>
                  </a:lnTo>
                  <a:lnTo>
                    <a:pt x="8863" y="177845"/>
                  </a:lnTo>
                  <a:lnTo>
                    <a:pt x="0" y="128016"/>
                  </a:lnTo>
                  <a:close/>
                </a:path>
              </a:pathLst>
            </a:custGeom>
            <a:ln w="12192">
              <a:solidFill>
                <a:srgbClr val="F5C100"/>
              </a:solidFill>
            </a:ln>
          </p:spPr>
          <p:txBody>
            <a:bodyPr wrap="square" lIns="0" tIns="0" rIns="0" bIns="0" rtlCol="0"/>
            <a:lstStyle/>
            <a:p>
              <a:endParaRPr/>
            </a:p>
          </p:txBody>
        </p:sp>
      </p:grpSp>
      <p:sp>
        <p:nvSpPr>
          <p:cNvPr id="406" name="object 406"/>
          <p:cNvSpPr txBox="1"/>
          <p:nvPr/>
        </p:nvSpPr>
        <p:spPr>
          <a:xfrm>
            <a:off x="1008684" y="4675836"/>
            <a:ext cx="14478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K</a:t>
            </a:r>
            <a:endParaRPr sz="1400">
              <a:latin typeface="Arial"/>
              <a:cs typeface="Arial"/>
            </a:endParaRPr>
          </a:p>
        </p:txBody>
      </p:sp>
      <p:grpSp>
        <p:nvGrpSpPr>
          <p:cNvPr id="407" name="object 407"/>
          <p:cNvGrpSpPr/>
          <p:nvPr/>
        </p:nvGrpSpPr>
        <p:grpSpPr>
          <a:xfrm>
            <a:off x="1499616" y="4811981"/>
            <a:ext cx="417830" cy="459105"/>
            <a:chOff x="1499616" y="5562600"/>
            <a:chExt cx="417830" cy="459105"/>
          </a:xfrm>
        </p:grpSpPr>
        <p:sp>
          <p:nvSpPr>
            <p:cNvPr id="408" name="object 408"/>
            <p:cNvSpPr/>
            <p:nvPr/>
          </p:nvSpPr>
          <p:spPr>
            <a:xfrm>
              <a:off x="1556047" y="5608085"/>
              <a:ext cx="303188" cy="324963"/>
            </a:xfrm>
            <a:prstGeom prst="rect">
              <a:avLst/>
            </a:prstGeom>
            <a:blipFill>
              <a:blip r:embed="rId15" cstate="print"/>
              <a:stretch>
                <a:fillRect/>
              </a:stretch>
            </a:blipFill>
          </p:spPr>
          <p:txBody>
            <a:bodyPr wrap="square" lIns="0" tIns="0" rIns="0" bIns="0" rtlCol="0"/>
            <a:lstStyle/>
            <a:p>
              <a:endParaRPr/>
            </a:p>
          </p:txBody>
        </p:sp>
        <p:sp>
          <p:nvSpPr>
            <p:cNvPr id="409" name="object 409"/>
            <p:cNvSpPr/>
            <p:nvPr/>
          </p:nvSpPr>
          <p:spPr>
            <a:xfrm>
              <a:off x="1499616" y="5562600"/>
              <a:ext cx="417576" cy="458724"/>
            </a:xfrm>
            <a:prstGeom prst="rect">
              <a:avLst/>
            </a:prstGeom>
            <a:blipFill>
              <a:blip r:embed="rId16" cstate="print"/>
              <a:stretch>
                <a:fillRect/>
              </a:stretch>
            </a:blipFill>
          </p:spPr>
          <p:txBody>
            <a:bodyPr wrap="square" lIns="0" tIns="0" rIns="0" bIns="0" rtlCol="0"/>
            <a:lstStyle/>
            <a:p>
              <a:endParaRPr/>
            </a:p>
          </p:txBody>
        </p:sp>
        <p:sp>
          <p:nvSpPr>
            <p:cNvPr id="410" name="object 410"/>
            <p:cNvSpPr/>
            <p:nvPr/>
          </p:nvSpPr>
          <p:spPr>
            <a:xfrm>
              <a:off x="1572768" y="5638800"/>
              <a:ext cx="224154" cy="254635"/>
            </a:xfrm>
            <a:custGeom>
              <a:avLst/>
              <a:gdLst/>
              <a:ahLst/>
              <a:cxnLst/>
              <a:rect l="l" t="t" r="r" b="b"/>
              <a:pathLst>
                <a:path w="224155" h="254635">
                  <a:moveTo>
                    <a:pt x="112013" y="0"/>
                  </a:moveTo>
                  <a:lnTo>
                    <a:pt x="68419" y="10000"/>
                  </a:lnTo>
                  <a:lnTo>
                    <a:pt x="32813" y="37271"/>
                  </a:lnTo>
                  <a:lnTo>
                    <a:pt x="8804" y="77720"/>
                  </a:lnTo>
                  <a:lnTo>
                    <a:pt x="0" y="127253"/>
                  </a:lnTo>
                  <a:lnTo>
                    <a:pt x="8804" y="176787"/>
                  </a:lnTo>
                  <a:lnTo>
                    <a:pt x="32813" y="217236"/>
                  </a:lnTo>
                  <a:lnTo>
                    <a:pt x="68419" y="244507"/>
                  </a:lnTo>
                  <a:lnTo>
                    <a:pt x="112013" y="254508"/>
                  </a:lnTo>
                  <a:lnTo>
                    <a:pt x="155608" y="244507"/>
                  </a:lnTo>
                  <a:lnTo>
                    <a:pt x="191214" y="217236"/>
                  </a:lnTo>
                  <a:lnTo>
                    <a:pt x="215223" y="176787"/>
                  </a:lnTo>
                  <a:lnTo>
                    <a:pt x="224027" y="127253"/>
                  </a:lnTo>
                  <a:lnTo>
                    <a:pt x="215223" y="77720"/>
                  </a:lnTo>
                  <a:lnTo>
                    <a:pt x="191214" y="37271"/>
                  </a:lnTo>
                  <a:lnTo>
                    <a:pt x="155608" y="10000"/>
                  </a:lnTo>
                  <a:lnTo>
                    <a:pt x="112013" y="0"/>
                  </a:lnTo>
                  <a:close/>
                </a:path>
              </a:pathLst>
            </a:custGeom>
            <a:solidFill>
              <a:srgbClr val="FFC800"/>
            </a:solidFill>
          </p:spPr>
          <p:txBody>
            <a:bodyPr wrap="square" lIns="0" tIns="0" rIns="0" bIns="0" rtlCol="0"/>
            <a:lstStyle/>
            <a:p>
              <a:endParaRPr/>
            </a:p>
          </p:txBody>
        </p:sp>
        <p:sp>
          <p:nvSpPr>
            <p:cNvPr id="411" name="object 411"/>
            <p:cNvSpPr/>
            <p:nvPr/>
          </p:nvSpPr>
          <p:spPr>
            <a:xfrm>
              <a:off x="1572768" y="5638800"/>
              <a:ext cx="224154" cy="254635"/>
            </a:xfrm>
            <a:custGeom>
              <a:avLst/>
              <a:gdLst/>
              <a:ahLst/>
              <a:cxnLst/>
              <a:rect l="l" t="t" r="r" b="b"/>
              <a:pathLst>
                <a:path w="224155" h="254635">
                  <a:moveTo>
                    <a:pt x="0" y="127253"/>
                  </a:moveTo>
                  <a:lnTo>
                    <a:pt x="8804" y="77720"/>
                  </a:lnTo>
                  <a:lnTo>
                    <a:pt x="32813" y="37271"/>
                  </a:lnTo>
                  <a:lnTo>
                    <a:pt x="68419" y="10000"/>
                  </a:lnTo>
                  <a:lnTo>
                    <a:pt x="112013" y="0"/>
                  </a:lnTo>
                  <a:lnTo>
                    <a:pt x="155608" y="10000"/>
                  </a:lnTo>
                  <a:lnTo>
                    <a:pt x="191214" y="37271"/>
                  </a:lnTo>
                  <a:lnTo>
                    <a:pt x="215223" y="77720"/>
                  </a:lnTo>
                  <a:lnTo>
                    <a:pt x="224027" y="127253"/>
                  </a:lnTo>
                  <a:lnTo>
                    <a:pt x="215223" y="176787"/>
                  </a:lnTo>
                  <a:lnTo>
                    <a:pt x="191214" y="217236"/>
                  </a:lnTo>
                  <a:lnTo>
                    <a:pt x="155608" y="244507"/>
                  </a:lnTo>
                  <a:lnTo>
                    <a:pt x="112013" y="254508"/>
                  </a:lnTo>
                  <a:lnTo>
                    <a:pt x="68419" y="244507"/>
                  </a:lnTo>
                  <a:lnTo>
                    <a:pt x="32813" y="217236"/>
                  </a:lnTo>
                  <a:lnTo>
                    <a:pt x="8804" y="176787"/>
                  </a:lnTo>
                  <a:lnTo>
                    <a:pt x="0" y="127253"/>
                  </a:lnTo>
                  <a:close/>
                </a:path>
              </a:pathLst>
            </a:custGeom>
            <a:ln w="12192">
              <a:solidFill>
                <a:srgbClr val="F5C100"/>
              </a:solidFill>
            </a:ln>
          </p:spPr>
          <p:txBody>
            <a:bodyPr wrap="square" lIns="0" tIns="0" rIns="0" bIns="0" rtlCol="0"/>
            <a:lstStyle/>
            <a:p>
              <a:endParaRPr/>
            </a:p>
          </p:txBody>
        </p:sp>
      </p:grpSp>
      <p:sp>
        <p:nvSpPr>
          <p:cNvPr id="412" name="object 412"/>
          <p:cNvSpPr txBox="1"/>
          <p:nvPr/>
        </p:nvSpPr>
        <p:spPr>
          <a:xfrm>
            <a:off x="1612772" y="4891025"/>
            <a:ext cx="14478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S</a:t>
            </a:r>
            <a:endParaRPr sz="1400">
              <a:latin typeface="Arial"/>
              <a:cs typeface="Arial"/>
            </a:endParaRPr>
          </a:p>
        </p:txBody>
      </p:sp>
      <p:grpSp>
        <p:nvGrpSpPr>
          <p:cNvPr id="413" name="object 413"/>
          <p:cNvGrpSpPr/>
          <p:nvPr/>
        </p:nvGrpSpPr>
        <p:grpSpPr>
          <a:xfrm>
            <a:off x="1135380" y="4188665"/>
            <a:ext cx="407034" cy="459105"/>
            <a:chOff x="1135380" y="4939284"/>
            <a:chExt cx="407034" cy="459105"/>
          </a:xfrm>
        </p:grpSpPr>
        <p:sp>
          <p:nvSpPr>
            <p:cNvPr id="414" name="object 414"/>
            <p:cNvSpPr/>
            <p:nvPr/>
          </p:nvSpPr>
          <p:spPr>
            <a:xfrm>
              <a:off x="1185759" y="4983245"/>
              <a:ext cx="304625" cy="324963"/>
            </a:xfrm>
            <a:prstGeom prst="rect">
              <a:avLst/>
            </a:prstGeom>
            <a:blipFill>
              <a:blip r:embed="rId2" cstate="print"/>
              <a:stretch>
                <a:fillRect/>
              </a:stretch>
            </a:blipFill>
          </p:spPr>
          <p:txBody>
            <a:bodyPr wrap="square" lIns="0" tIns="0" rIns="0" bIns="0" rtlCol="0"/>
            <a:lstStyle/>
            <a:p>
              <a:endParaRPr/>
            </a:p>
          </p:txBody>
        </p:sp>
        <p:sp>
          <p:nvSpPr>
            <p:cNvPr id="415" name="object 415"/>
            <p:cNvSpPr/>
            <p:nvPr/>
          </p:nvSpPr>
          <p:spPr>
            <a:xfrm>
              <a:off x="1135380" y="4939284"/>
              <a:ext cx="406907" cy="458723"/>
            </a:xfrm>
            <a:prstGeom prst="rect">
              <a:avLst/>
            </a:prstGeom>
            <a:blipFill>
              <a:blip r:embed="rId51" cstate="print"/>
              <a:stretch>
                <a:fillRect/>
              </a:stretch>
            </a:blipFill>
          </p:spPr>
          <p:txBody>
            <a:bodyPr wrap="square" lIns="0" tIns="0" rIns="0" bIns="0" rtlCol="0"/>
            <a:lstStyle/>
            <a:p>
              <a:endParaRPr/>
            </a:p>
          </p:txBody>
        </p:sp>
        <p:sp>
          <p:nvSpPr>
            <p:cNvPr id="416" name="object 416"/>
            <p:cNvSpPr/>
            <p:nvPr/>
          </p:nvSpPr>
          <p:spPr>
            <a:xfrm>
              <a:off x="1202436" y="5013960"/>
              <a:ext cx="226060" cy="254635"/>
            </a:xfrm>
            <a:custGeom>
              <a:avLst/>
              <a:gdLst/>
              <a:ahLst/>
              <a:cxnLst/>
              <a:rect l="l" t="t" r="r" b="b"/>
              <a:pathLst>
                <a:path w="226059" h="254635">
                  <a:moveTo>
                    <a:pt x="112775" y="0"/>
                  </a:moveTo>
                  <a:lnTo>
                    <a:pt x="68880" y="10007"/>
                  </a:lnTo>
                  <a:lnTo>
                    <a:pt x="33032" y="37290"/>
                  </a:lnTo>
                  <a:lnTo>
                    <a:pt x="8863" y="77741"/>
                  </a:lnTo>
                  <a:lnTo>
                    <a:pt x="0" y="127253"/>
                  </a:lnTo>
                  <a:lnTo>
                    <a:pt x="8863" y="176766"/>
                  </a:lnTo>
                  <a:lnTo>
                    <a:pt x="33032" y="217217"/>
                  </a:lnTo>
                  <a:lnTo>
                    <a:pt x="68880" y="244500"/>
                  </a:lnTo>
                  <a:lnTo>
                    <a:pt x="112775" y="254507"/>
                  </a:lnTo>
                  <a:lnTo>
                    <a:pt x="156650" y="244500"/>
                  </a:lnTo>
                  <a:lnTo>
                    <a:pt x="192500" y="217217"/>
                  </a:lnTo>
                  <a:lnTo>
                    <a:pt x="216681" y="176766"/>
                  </a:lnTo>
                  <a:lnTo>
                    <a:pt x="225551" y="127253"/>
                  </a:lnTo>
                  <a:lnTo>
                    <a:pt x="216681" y="77741"/>
                  </a:lnTo>
                  <a:lnTo>
                    <a:pt x="192500" y="37290"/>
                  </a:lnTo>
                  <a:lnTo>
                    <a:pt x="156650" y="10007"/>
                  </a:lnTo>
                  <a:lnTo>
                    <a:pt x="112775" y="0"/>
                  </a:lnTo>
                  <a:close/>
                </a:path>
              </a:pathLst>
            </a:custGeom>
            <a:solidFill>
              <a:srgbClr val="FFC800"/>
            </a:solidFill>
          </p:spPr>
          <p:txBody>
            <a:bodyPr wrap="square" lIns="0" tIns="0" rIns="0" bIns="0" rtlCol="0"/>
            <a:lstStyle/>
            <a:p>
              <a:endParaRPr/>
            </a:p>
          </p:txBody>
        </p:sp>
        <p:sp>
          <p:nvSpPr>
            <p:cNvPr id="417" name="object 417"/>
            <p:cNvSpPr/>
            <p:nvPr/>
          </p:nvSpPr>
          <p:spPr>
            <a:xfrm>
              <a:off x="1202436" y="5013960"/>
              <a:ext cx="226060" cy="254635"/>
            </a:xfrm>
            <a:custGeom>
              <a:avLst/>
              <a:gdLst/>
              <a:ahLst/>
              <a:cxnLst/>
              <a:rect l="l" t="t" r="r" b="b"/>
              <a:pathLst>
                <a:path w="226059" h="254635">
                  <a:moveTo>
                    <a:pt x="0" y="127253"/>
                  </a:moveTo>
                  <a:lnTo>
                    <a:pt x="8863" y="77741"/>
                  </a:lnTo>
                  <a:lnTo>
                    <a:pt x="33032" y="37290"/>
                  </a:lnTo>
                  <a:lnTo>
                    <a:pt x="68880" y="10007"/>
                  </a:lnTo>
                  <a:lnTo>
                    <a:pt x="112775" y="0"/>
                  </a:lnTo>
                  <a:lnTo>
                    <a:pt x="156650" y="10007"/>
                  </a:lnTo>
                  <a:lnTo>
                    <a:pt x="192500" y="37290"/>
                  </a:lnTo>
                  <a:lnTo>
                    <a:pt x="216681" y="77741"/>
                  </a:lnTo>
                  <a:lnTo>
                    <a:pt x="225551" y="127253"/>
                  </a:lnTo>
                  <a:lnTo>
                    <a:pt x="216681" y="176766"/>
                  </a:lnTo>
                  <a:lnTo>
                    <a:pt x="192500" y="217217"/>
                  </a:lnTo>
                  <a:lnTo>
                    <a:pt x="156650" y="244500"/>
                  </a:lnTo>
                  <a:lnTo>
                    <a:pt x="112775" y="254507"/>
                  </a:lnTo>
                  <a:lnTo>
                    <a:pt x="68880" y="244500"/>
                  </a:lnTo>
                  <a:lnTo>
                    <a:pt x="33032" y="217217"/>
                  </a:lnTo>
                  <a:lnTo>
                    <a:pt x="8863" y="176766"/>
                  </a:lnTo>
                  <a:lnTo>
                    <a:pt x="0" y="127253"/>
                  </a:lnTo>
                  <a:close/>
                </a:path>
              </a:pathLst>
            </a:custGeom>
            <a:ln w="12192">
              <a:solidFill>
                <a:srgbClr val="F5C100"/>
              </a:solidFill>
            </a:ln>
          </p:spPr>
          <p:txBody>
            <a:bodyPr wrap="square" lIns="0" tIns="0" rIns="0" bIns="0" rtlCol="0"/>
            <a:lstStyle/>
            <a:p>
              <a:endParaRPr/>
            </a:p>
          </p:txBody>
        </p:sp>
      </p:grpSp>
      <p:sp>
        <p:nvSpPr>
          <p:cNvPr id="418" name="object 418"/>
          <p:cNvSpPr txBox="1"/>
          <p:nvPr/>
        </p:nvSpPr>
        <p:spPr>
          <a:xfrm>
            <a:off x="1248867" y="4266770"/>
            <a:ext cx="13462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T</a:t>
            </a:r>
            <a:endParaRPr sz="1400">
              <a:latin typeface="Arial"/>
              <a:cs typeface="Arial"/>
            </a:endParaRPr>
          </a:p>
        </p:txBody>
      </p:sp>
      <p:grpSp>
        <p:nvGrpSpPr>
          <p:cNvPr id="419" name="object 419"/>
          <p:cNvGrpSpPr/>
          <p:nvPr/>
        </p:nvGrpSpPr>
        <p:grpSpPr>
          <a:xfrm>
            <a:off x="1513332" y="4309060"/>
            <a:ext cx="417830" cy="459105"/>
            <a:chOff x="1513332" y="5059679"/>
            <a:chExt cx="417830" cy="459105"/>
          </a:xfrm>
        </p:grpSpPr>
        <p:sp>
          <p:nvSpPr>
            <p:cNvPr id="420" name="object 420"/>
            <p:cNvSpPr/>
            <p:nvPr/>
          </p:nvSpPr>
          <p:spPr>
            <a:xfrm>
              <a:off x="1569807" y="5105165"/>
              <a:ext cx="304625" cy="324963"/>
            </a:xfrm>
            <a:prstGeom prst="rect">
              <a:avLst/>
            </a:prstGeom>
            <a:blipFill>
              <a:blip r:embed="rId2" cstate="print"/>
              <a:stretch>
                <a:fillRect/>
              </a:stretch>
            </a:blipFill>
          </p:spPr>
          <p:txBody>
            <a:bodyPr wrap="square" lIns="0" tIns="0" rIns="0" bIns="0" rtlCol="0"/>
            <a:lstStyle/>
            <a:p>
              <a:endParaRPr/>
            </a:p>
          </p:txBody>
        </p:sp>
        <p:sp>
          <p:nvSpPr>
            <p:cNvPr id="421" name="object 421"/>
            <p:cNvSpPr/>
            <p:nvPr/>
          </p:nvSpPr>
          <p:spPr>
            <a:xfrm>
              <a:off x="1513332" y="5059679"/>
              <a:ext cx="417575" cy="458723"/>
            </a:xfrm>
            <a:prstGeom prst="rect">
              <a:avLst/>
            </a:prstGeom>
            <a:blipFill>
              <a:blip r:embed="rId62" cstate="print"/>
              <a:stretch>
                <a:fillRect/>
              </a:stretch>
            </a:blipFill>
          </p:spPr>
          <p:txBody>
            <a:bodyPr wrap="square" lIns="0" tIns="0" rIns="0" bIns="0" rtlCol="0"/>
            <a:lstStyle/>
            <a:p>
              <a:endParaRPr/>
            </a:p>
          </p:txBody>
        </p:sp>
        <p:sp>
          <p:nvSpPr>
            <p:cNvPr id="422" name="object 422"/>
            <p:cNvSpPr/>
            <p:nvPr/>
          </p:nvSpPr>
          <p:spPr>
            <a:xfrm>
              <a:off x="1586484" y="5135879"/>
              <a:ext cx="226060" cy="254635"/>
            </a:xfrm>
            <a:custGeom>
              <a:avLst/>
              <a:gdLst/>
              <a:ahLst/>
              <a:cxnLst/>
              <a:rect l="l" t="t" r="r" b="b"/>
              <a:pathLst>
                <a:path w="226060" h="254635">
                  <a:moveTo>
                    <a:pt x="112776" y="0"/>
                  </a:moveTo>
                  <a:lnTo>
                    <a:pt x="68901" y="10007"/>
                  </a:lnTo>
                  <a:lnTo>
                    <a:pt x="33051" y="37290"/>
                  </a:lnTo>
                  <a:lnTo>
                    <a:pt x="8870" y="77741"/>
                  </a:lnTo>
                  <a:lnTo>
                    <a:pt x="0" y="127254"/>
                  </a:lnTo>
                  <a:lnTo>
                    <a:pt x="8870" y="176766"/>
                  </a:lnTo>
                  <a:lnTo>
                    <a:pt x="33051" y="217217"/>
                  </a:lnTo>
                  <a:lnTo>
                    <a:pt x="68901" y="244500"/>
                  </a:lnTo>
                  <a:lnTo>
                    <a:pt x="112776" y="254508"/>
                  </a:lnTo>
                  <a:lnTo>
                    <a:pt x="156650" y="244500"/>
                  </a:lnTo>
                  <a:lnTo>
                    <a:pt x="192500" y="217217"/>
                  </a:lnTo>
                  <a:lnTo>
                    <a:pt x="216681" y="176766"/>
                  </a:lnTo>
                  <a:lnTo>
                    <a:pt x="225552" y="127254"/>
                  </a:lnTo>
                  <a:lnTo>
                    <a:pt x="216681" y="77741"/>
                  </a:lnTo>
                  <a:lnTo>
                    <a:pt x="192500" y="37290"/>
                  </a:lnTo>
                  <a:lnTo>
                    <a:pt x="156650" y="10007"/>
                  </a:lnTo>
                  <a:lnTo>
                    <a:pt x="112776" y="0"/>
                  </a:lnTo>
                  <a:close/>
                </a:path>
              </a:pathLst>
            </a:custGeom>
            <a:solidFill>
              <a:srgbClr val="FFC800"/>
            </a:solidFill>
          </p:spPr>
          <p:txBody>
            <a:bodyPr wrap="square" lIns="0" tIns="0" rIns="0" bIns="0" rtlCol="0"/>
            <a:lstStyle/>
            <a:p>
              <a:endParaRPr/>
            </a:p>
          </p:txBody>
        </p:sp>
        <p:sp>
          <p:nvSpPr>
            <p:cNvPr id="423" name="object 423"/>
            <p:cNvSpPr/>
            <p:nvPr/>
          </p:nvSpPr>
          <p:spPr>
            <a:xfrm>
              <a:off x="1586484" y="5135879"/>
              <a:ext cx="226060" cy="254635"/>
            </a:xfrm>
            <a:custGeom>
              <a:avLst/>
              <a:gdLst/>
              <a:ahLst/>
              <a:cxnLst/>
              <a:rect l="l" t="t" r="r" b="b"/>
              <a:pathLst>
                <a:path w="226060" h="254635">
                  <a:moveTo>
                    <a:pt x="0" y="127254"/>
                  </a:moveTo>
                  <a:lnTo>
                    <a:pt x="8870" y="77741"/>
                  </a:lnTo>
                  <a:lnTo>
                    <a:pt x="33051" y="37290"/>
                  </a:lnTo>
                  <a:lnTo>
                    <a:pt x="68901" y="10007"/>
                  </a:lnTo>
                  <a:lnTo>
                    <a:pt x="112776" y="0"/>
                  </a:lnTo>
                  <a:lnTo>
                    <a:pt x="156650" y="10007"/>
                  </a:lnTo>
                  <a:lnTo>
                    <a:pt x="192500" y="37290"/>
                  </a:lnTo>
                  <a:lnTo>
                    <a:pt x="216681" y="77741"/>
                  </a:lnTo>
                  <a:lnTo>
                    <a:pt x="225552" y="127254"/>
                  </a:lnTo>
                  <a:lnTo>
                    <a:pt x="216681" y="176766"/>
                  </a:lnTo>
                  <a:lnTo>
                    <a:pt x="192500" y="217217"/>
                  </a:lnTo>
                  <a:lnTo>
                    <a:pt x="156650" y="244500"/>
                  </a:lnTo>
                  <a:lnTo>
                    <a:pt x="112776" y="254508"/>
                  </a:lnTo>
                  <a:lnTo>
                    <a:pt x="68901" y="244500"/>
                  </a:lnTo>
                  <a:lnTo>
                    <a:pt x="33051" y="217217"/>
                  </a:lnTo>
                  <a:lnTo>
                    <a:pt x="8870" y="176766"/>
                  </a:lnTo>
                  <a:lnTo>
                    <a:pt x="0" y="127254"/>
                  </a:lnTo>
                  <a:close/>
                </a:path>
              </a:pathLst>
            </a:custGeom>
            <a:ln w="12192">
              <a:solidFill>
                <a:srgbClr val="F5C100"/>
              </a:solidFill>
            </a:ln>
          </p:spPr>
          <p:txBody>
            <a:bodyPr wrap="square" lIns="0" tIns="0" rIns="0" bIns="0" rtlCol="0"/>
            <a:lstStyle/>
            <a:p>
              <a:endParaRPr/>
            </a:p>
          </p:txBody>
        </p:sp>
      </p:grpSp>
      <p:sp>
        <p:nvSpPr>
          <p:cNvPr id="424" name="object 424"/>
          <p:cNvSpPr txBox="1"/>
          <p:nvPr/>
        </p:nvSpPr>
        <p:spPr>
          <a:xfrm>
            <a:off x="1627123" y="4388054"/>
            <a:ext cx="14478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S</a:t>
            </a:r>
            <a:endParaRPr sz="1400">
              <a:latin typeface="Arial"/>
              <a:cs typeface="Arial"/>
            </a:endParaRPr>
          </a:p>
        </p:txBody>
      </p:sp>
      <p:grpSp>
        <p:nvGrpSpPr>
          <p:cNvPr id="425" name="object 425"/>
          <p:cNvGrpSpPr/>
          <p:nvPr/>
        </p:nvGrpSpPr>
        <p:grpSpPr>
          <a:xfrm>
            <a:off x="1171955" y="4341065"/>
            <a:ext cx="515620" cy="632460"/>
            <a:chOff x="1171955" y="5091684"/>
            <a:chExt cx="515620" cy="632460"/>
          </a:xfrm>
        </p:grpSpPr>
        <p:sp>
          <p:nvSpPr>
            <p:cNvPr id="426" name="object 426"/>
            <p:cNvSpPr/>
            <p:nvPr/>
          </p:nvSpPr>
          <p:spPr>
            <a:xfrm>
              <a:off x="1402079" y="5091684"/>
              <a:ext cx="284988" cy="129539"/>
            </a:xfrm>
            <a:prstGeom prst="rect">
              <a:avLst/>
            </a:prstGeom>
            <a:blipFill>
              <a:blip r:embed="rId19" cstate="print"/>
              <a:stretch>
                <a:fillRect/>
              </a:stretch>
            </a:blipFill>
          </p:spPr>
          <p:txBody>
            <a:bodyPr wrap="square" lIns="0" tIns="0" rIns="0" bIns="0" rtlCol="0"/>
            <a:lstStyle/>
            <a:p>
              <a:endParaRPr/>
            </a:p>
          </p:txBody>
        </p:sp>
        <p:sp>
          <p:nvSpPr>
            <p:cNvPr id="427" name="object 427"/>
            <p:cNvSpPr/>
            <p:nvPr/>
          </p:nvSpPr>
          <p:spPr>
            <a:xfrm>
              <a:off x="1427987" y="5140452"/>
              <a:ext cx="192405" cy="31750"/>
            </a:xfrm>
            <a:custGeom>
              <a:avLst/>
              <a:gdLst/>
              <a:ahLst/>
              <a:cxnLst/>
              <a:rect l="l" t="t" r="r" b="b"/>
              <a:pathLst>
                <a:path w="192405" h="31750">
                  <a:moveTo>
                    <a:pt x="191897" y="31750"/>
                  </a:moveTo>
                  <a:lnTo>
                    <a:pt x="0" y="0"/>
                  </a:lnTo>
                </a:path>
              </a:pathLst>
            </a:custGeom>
            <a:ln w="12192">
              <a:solidFill>
                <a:srgbClr val="F5C100"/>
              </a:solidFill>
            </a:ln>
          </p:spPr>
          <p:txBody>
            <a:bodyPr wrap="square" lIns="0" tIns="0" rIns="0" bIns="0" rtlCol="0"/>
            <a:lstStyle/>
            <a:p>
              <a:endParaRPr/>
            </a:p>
          </p:txBody>
        </p:sp>
        <p:sp>
          <p:nvSpPr>
            <p:cNvPr id="428" name="object 428"/>
            <p:cNvSpPr/>
            <p:nvPr/>
          </p:nvSpPr>
          <p:spPr>
            <a:xfrm>
              <a:off x="1171955" y="5501640"/>
              <a:ext cx="504444" cy="222503"/>
            </a:xfrm>
            <a:prstGeom prst="rect">
              <a:avLst/>
            </a:prstGeom>
            <a:blipFill>
              <a:blip r:embed="rId23" cstate="print"/>
              <a:stretch>
                <a:fillRect/>
              </a:stretch>
            </a:blipFill>
          </p:spPr>
          <p:txBody>
            <a:bodyPr wrap="square" lIns="0" tIns="0" rIns="0" bIns="0" rtlCol="0"/>
            <a:lstStyle/>
            <a:p>
              <a:endParaRPr/>
            </a:p>
          </p:txBody>
        </p:sp>
        <p:sp>
          <p:nvSpPr>
            <p:cNvPr id="429" name="object 429"/>
            <p:cNvSpPr/>
            <p:nvPr/>
          </p:nvSpPr>
          <p:spPr>
            <a:xfrm>
              <a:off x="1193291" y="5550408"/>
              <a:ext cx="412115" cy="125730"/>
            </a:xfrm>
            <a:custGeom>
              <a:avLst/>
              <a:gdLst/>
              <a:ahLst/>
              <a:cxnLst/>
              <a:rect l="l" t="t" r="r" b="b"/>
              <a:pathLst>
                <a:path w="412115" h="125729">
                  <a:moveTo>
                    <a:pt x="0" y="0"/>
                  </a:moveTo>
                  <a:lnTo>
                    <a:pt x="411988" y="125234"/>
                  </a:lnTo>
                </a:path>
              </a:pathLst>
            </a:custGeom>
            <a:ln w="12192">
              <a:solidFill>
                <a:srgbClr val="F5C100"/>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56791" y="762000"/>
            <a:ext cx="6671945" cy="840740"/>
          </a:xfrm>
          <a:prstGeom prst="rect">
            <a:avLst/>
          </a:prstGeom>
        </p:spPr>
        <p:txBody>
          <a:bodyPr vert="horz" wrap="square" lIns="0" tIns="12065" rIns="0" bIns="0" rtlCol="0">
            <a:spAutoFit/>
          </a:bodyPr>
          <a:lstStyle/>
          <a:p>
            <a:pPr algn="ctr">
              <a:lnSpc>
                <a:spcPts val="2630"/>
              </a:lnSpc>
              <a:spcBef>
                <a:spcPts val="95"/>
              </a:spcBef>
            </a:pPr>
            <a:r>
              <a:rPr sz="2200" b="1" spc="-5" dirty="0">
                <a:latin typeface="Times New Roman"/>
                <a:cs typeface="Times New Roman"/>
              </a:rPr>
              <a:t>A </a:t>
            </a:r>
            <a:r>
              <a:rPr sz="2200" b="1" spc="-15" dirty="0">
                <a:latin typeface="Times New Roman"/>
                <a:cs typeface="Times New Roman"/>
              </a:rPr>
              <a:t>real </a:t>
            </a:r>
            <a:r>
              <a:rPr sz="2200" b="1" spc="-5" dirty="0">
                <a:latin typeface="Times New Roman"/>
                <a:cs typeface="Times New Roman"/>
              </a:rPr>
              <a:t>world</a:t>
            </a:r>
            <a:r>
              <a:rPr sz="2200" b="1" spc="-105" dirty="0">
                <a:latin typeface="Times New Roman"/>
                <a:cs typeface="Times New Roman"/>
              </a:rPr>
              <a:t> </a:t>
            </a:r>
            <a:r>
              <a:rPr sz="2200" b="1" spc="-5" dirty="0">
                <a:latin typeface="Times New Roman"/>
                <a:cs typeface="Times New Roman"/>
              </a:rPr>
              <a:t>example:</a:t>
            </a:r>
            <a:endParaRPr sz="2200" dirty="0">
              <a:latin typeface="Times New Roman"/>
              <a:cs typeface="Times New Roman"/>
            </a:endParaRPr>
          </a:p>
          <a:p>
            <a:pPr algn="ctr">
              <a:lnSpc>
                <a:spcPts val="1950"/>
              </a:lnSpc>
            </a:pPr>
            <a:r>
              <a:rPr sz="1800" b="1" spc="-5" dirty="0">
                <a:latin typeface="Times New Roman"/>
                <a:cs typeface="Times New Roman"/>
              </a:rPr>
              <a:t>The </a:t>
            </a:r>
            <a:r>
              <a:rPr sz="1800" b="1" i="1" dirty="0">
                <a:latin typeface="Times New Roman"/>
                <a:cs typeface="Times New Roman"/>
              </a:rPr>
              <a:t>Human Hemoglobin </a:t>
            </a:r>
            <a:r>
              <a:rPr sz="1800" b="1" spc="-10" dirty="0">
                <a:latin typeface="Times New Roman"/>
                <a:cs typeface="Times New Roman"/>
              </a:rPr>
              <a:t>protein </a:t>
            </a:r>
            <a:r>
              <a:rPr sz="1700" b="1" spc="-5" dirty="0">
                <a:latin typeface="Times New Roman"/>
                <a:cs typeface="Times New Roman"/>
              </a:rPr>
              <a:t>3D-structure </a:t>
            </a:r>
            <a:r>
              <a:rPr sz="1700" b="1" dirty="0">
                <a:latin typeface="Times New Roman"/>
                <a:cs typeface="Times New Roman"/>
              </a:rPr>
              <a:t>(PDB-id: 1GZX) and</a:t>
            </a:r>
            <a:r>
              <a:rPr sz="1700" b="1" spc="-70" dirty="0">
                <a:latin typeface="Times New Roman"/>
                <a:cs typeface="Times New Roman"/>
              </a:rPr>
              <a:t> </a:t>
            </a:r>
            <a:r>
              <a:rPr sz="1700" b="1" spc="-5" dirty="0">
                <a:latin typeface="Times New Roman"/>
                <a:cs typeface="Times New Roman"/>
              </a:rPr>
              <a:t>its</a:t>
            </a:r>
            <a:endParaRPr sz="1700" dirty="0">
              <a:latin typeface="Times New Roman"/>
              <a:cs typeface="Times New Roman"/>
            </a:endParaRPr>
          </a:p>
          <a:p>
            <a:pPr algn="ctr">
              <a:lnSpc>
                <a:spcPts val="1839"/>
              </a:lnSpc>
            </a:pPr>
            <a:r>
              <a:rPr sz="1700" b="1" spc="-5" dirty="0">
                <a:latin typeface="Times New Roman"/>
                <a:cs typeface="Times New Roman"/>
              </a:rPr>
              <a:t>corresponding </a:t>
            </a:r>
            <a:r>
              <a:rPr sz="1700" b="1" dirty="0">
                <a:latin typeface="Times New Roman"/>
                <a:cs typeface="Times New Roman"/>
              </a:rPr>
              <a:t>graph </a:t>
            </a:r>
            <a:r>
              <a:rPr sz="1700" b="1" spc="-5" dirty="0">
                <a:latin typeface="Times New Roman"/>
                <a:cs typeface="Times New Roman"/>
              </a:rPr>
              <a:t>(Main </a:t>
            </a:r>
            <a:r>
              <a:rPr sz="1700" b="1" dirty="0">
                <a:latin typeface="Times New Roman"/>
                <a:cs typeface="Times New Roman"/>
              </a:rPr>
              <a:t>Atom,</a:t>
            </a:r>
            <a:r>
              <a:rPr sz="1700" b="1" spc="-135" dirty="0">
                <a:latin typeface="Times New Roman"/>
                <a:cs typeface="Times New Roman"/>
              </a:rPr>
              <a:t> </a:t>
            </a:r>
            <a:r>
              <a:rPr sz="1700" b="1" dirty="0">
                <a:latin typeface="Times New Roman"/>
                <a:cs typeface="Times New Roman"/>
              </a:rPr>
              <a:t>C-alpha).</a:t>
            </a:r>
            <a:endParaRPr sz="1700" dirty="0">
              <a:latin typeface="Times New Roman"/>
              <a:cs typeface="Times New Roman"/>
            </a:endParaRPr>
          </a:p>
        </p:txBody>
      </p:sp>
      <p:grpSp>
        <p:nvGrpSpPr>
          <p:cNvPr id="4" name="object 4"/>
          <p:cNvGrpSpPr/>
          <p:nvPr/>
        </p:nvGrpSpPr>
        <p:grpSpPr>
          <a:xfrm>
            <a:off x="874775" y="1816226"/>
            <a:ext cx="6690359" cy="3459479"/>
            <a:chOff x="874775" y="2601467"/>
            <a:chExt cx="6690359" cy="3459479"/>
          </a:xfrm>
        </p:grpSpPr>
        <p:sp>
          <p:nvSpPr>
            <p:cNvPr id="5" name="object 5"/>
            <p:cNvSpPr/>
            <p:nvPr/>
          </p:nvSpPr>
          <p:spPr>
            <a:xfrm>
              <a:off x="874775" y="2601467"/>
              <a:ext cx="6658356" cy="345947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584447" y="5125211"/>
              <a:ext cx="986027" cy="42671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595115" y="5195316"/>
              <a:ext cx="984503" cy="426719"/>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163567" y="2656331"/>
              <a:ext cx="3401695" cy="3298825"/>
            </a:xfrm>
            <a:custGeom>
              <a:avLst/>
              <a:gdLst/>
              <a:ahLst/>
              <a:cxnLst/>
              <a:rect l="l" t="t" r="r" b="b"/>
              <a:pathLst>
                <a:path w="3401695" h="3298825">
                  <a:moveTo>
                    <a:pt x="7112" y="1501266"/>
                  </a:moveTo>
                  <a:lnTo>
                    <a:pt x="2159" y="1565274"/>
                  </a:lnTo>
                  <a:lnTo>
                    <a:pt x="0" y="1650110"/>
                  </a:lnTo>
                  <a:lnTo>
                    <a:pt x="2159" y="1734184"/>
                  </a:lnTo>
                  <a:lnTo>
                    <a:pt x="19558" y="1733803"/>
                  </a:lnTo>
                  <a:lnTo>
                    <a:pt x="17412" y="1650110"/>
                  </a:lnTo>
                  <a:lnTo>
                    <a:pt x="17405" y="1649348"/>
                  </a:lnTo>
                  <a:lnTo>
                    <a:pt x="19548" y="1566036"/>
                  </a:lnTo>
                  <a:lnTo>
                    <a:pt x="19587" y="1565274"/>
                  </a:lnTo>
                  <a:lnTo>
                    <a:pt x="24511" y="1502663"/>
                  </a:lnTo>
                  <a:lnTo>
                    <a:pt x="7112" y="1501266"/>
                  </a:lnTo>
                  <a:close/>
                </a:path>
                <a:path w="3401695" h="3298825">
                  <a:moveTo>
                    <a:pt x="30226" y="1503171"/>
                  </a:moveTo>
                  <a:lnTo>
                    <a:pt x="25396" y="1566036"/>
                  </a:lnTo>
                  <a:lnTo>
                    <a:pt x="23117" y="1649348"/>
                  </a:lnTo>
                  <a:lnTo>
                    <a:pt x="25400" y="1733549"/>
                  </a:lnTo>
                  <a:lnTo>
                    <a:pt x="31115" y="1733422"/>
                  </a:lnTo>
                  <a:lnTo>
                    <a:pt x="28956" y="1649348"/>
                  </a:lnTo>
                  <a:lnTo>
                    <a:pt x="31115" y="1566036"/>
                  </a:lnTo>
                  <a:lnTo>
                    <a:pt x="36068" y="1503552"/>
                  </a:lnTo>
                  <a:lnTo>
                    <a:pt x="30226" y="1503171"/>
                  </a:lnTo>
                  <a:close/>
                </a:path>
                <a:path w="3401695" h="3298825">
                  <a:moveTo>
                    <a:pt x="90805" y="1192783"/>
                  </a:moveTo>
                  <a:lnTo>
                    <a:pt x="75946" y="1243075"/>
                  </a:lnTo>
                  <a:lnTo>
                    <a:pt x="57277" y="1321688"/>
                  </a:lnTo>
                  <a:lnTo>
                    <a:pt x="42545" y="1401825"/>
                  </a:lnTo>
                  <a:lnTo>
                    <a:pt x="40512" y="1417319"/>
                  </a:lnTo>
                  <a:lnTo>
                    <a:pt x="46228" y="1418081"/>
                  </a:lnTo>
                  <a:lnTo>
                    <a:pt x="48260" y="1402587"/>
                  </a:lnTo>
                  <a:lnTo>
                    <a:pt x="62992" y="1322831"/>
                  </a:lnTo>
                  <a:lnTo>
                    <a:pt x="81661" y="1244472"/>
                  </a:lnTo>
                  <a:lnTo>
                    <a:pt x="96266" y="1194434"/>
                  </a:lnTo>
                  <a:lnTo>
                    <a:pt x="90805" y="1192783"/>
                  </a:lnTo>
                  <a:close/>
                </a:path>
                <a:path w="3401695" h="3298825">
                  <a:moveTo>
                    <a:pt x="68453" y="1186306"/>
                  </a:moveTo>
                  <a:lnTo>
                    <a:pt x="53467" y="1237741"/>
                  </a:lnTo>
                  <a:lnTo>
                    <a:pt x="34544" y="1317497"/>
                  </a:lnTo>
                  <a:lnTo>
                    <a:pt x="19558" y="1398904"/>
                  </a:lnTo>
                  <a:lnTo>
                    <a:pt x="17526" y="1414271"/>
                  </a:lnTo>
                  <a:lnTo>
                    <a:pt x="34798" y="1416557"/>
                  </a:lnTo>
                  <a:lnTo>
                    <a:pt x="36830" y="1401063"/>
                  </a:lnTo>
                  <a:lnTo>
                    <a:pt x="51562" y="1320672"/>
                  </a:lnTo>
                  <a:lnTo>
                    <a:pt x="70358" y="1241805"/>
                  </a:lnTo>
                  <a:lnTo>
                    <a:pt x="85217" y="1191132"/>
                  </a:lnTo>
                  <a:lnTo>
                    <a:pt x="68453" y="1186306"/>
                  </a:lnTo>
                  <a:close/>
                </a:path>
                <a:path w="3401695" h="3298825">
                  <a:moveTo>
                    <a:pt x="211836" y="900683"/>
                  </a:moveTo>
                  <a:lnTo>
                    <a:pt x="188595" y="944498"/>
                  </a:lnTo>
                  <a:lnTo>
                    <a:pt x="155067" y="1016507"/>
                  </a:lnTo>
                  <a:lnTo>
                    <a:pt x="124968" y="1090294"/>
                  </a:lnTo>
                  <a:lnTo>
                    <a:pt x="117856" y="1110741"/>
                  </a:lnTo>
                  <a:lnTo>
                    <a:pt x="123317" y="1112646"/>
                  </a:lnTo>
                  <a:lnTo>
                    <a:pt x="130429" y="1092199"/>
                  </a:lnTo>
                  <a:lnTo>
                    <a:pt x="160401" y="1018666"/>
                  </a:lnTo>
                  <a:lnTo>
                    <a:pt x="193929" y="946912"/>
                  </a:lnTo>
                  <a:lnTo>
                    <a:pt x="216916" y="903477"/>
                  </a:lnTo>
                  <a:lnTo>
                    <a:pt x="211836" y="900683"/>
                  </a:lnTo>
                  <a:close/>
                </a:path>
                <a:path w="3401695" h="3298825">
                  <a:moveTo>
                    <a:pt x="191262" y="889888"/>
                  </a:moveTo>
                  <a:lnTo>
                    <a:pt x="167640" y="934719"/>
                  </a:lnTo>
                  <a:lnTo>
                    <a:pt x="133604" y="1007871"/>
                  </a:lnTo>
                  <a:lnTo>
                    <a:pt x="103124" y="1082674"/>
                  </a:lnTo>
                  <a:lnTo>
                    <a:pt x="96012" y="1103121"/>
                  </a:lnTo>
                  <a:lnTo>
                    <a:pt x="112395" y="1108836"/>
                  </a:lnTo>
                  <a:lnTo>
                    <a:pt x="119507" y="1088389"/>
                  </a:lnTo>
                  <a:lnTo>
                    <a:pt x="149606" y="1014348"/>
                  </a:lnTo>
                  <a:lnTo>
                    <a:pt x="183387" y="941958"/>
                  </a:lnTo>
                  <a:lnTo>
                    <a:pt x="206629" y="898016"/>
                  </a:lnTo>
                  <a:lnTo>
                    <a:pt x="191262" y="889888"/>
                  </a:lnTo>
                  <a:close/>
                </a:path>
                <a:path w="3401695" h="3298825">
                  <a:moveTo>
                    <a:pt x="387731" y="637920"/>
                  </a:moveTo>
                  <a:lnTo>
                    <a:pt x="356489" y="676401"/>
                  </a:lnTo>
                  <a:lnTo>
                    <a:pt x="309753" y="740155"/>
                  </a:lnTo>
                  <a:lnTo>
                    <a:pt x="266065" y="806195"/>
                  </a:lnTo>
                  <a:lnTo>
                    <a:pt x="254635" y="825626"/>
                  </a:lnTo>
                  <a:lnTo>
                    <a:pt x="259587" y="828547"/>
                  </a:lnTo>
                  <a:lnTo>
                    <a:pt x="271018" y="809243"/>
                  </a:lnTo>
                  <a:lnTo>
                    <a:pt x="314579" y="743457"/>
                  </a:lnTo>
                  <a:lnTo>
                    <a:pt x="361188" y="679830"/>
                  </a:lnTo>
                  <a:lnTo>
                    <a:pt x="392303" y="641603"/>
                  </a:lnTo>
                  <a:lnTo>
                    <a:pt x="387731" y="637920"/>
                  </a:lnTo>
                  <a:close/>
                </a:path>
                <a:path w="3401695" h="3298825">
                  <a:moveTo>
                    <a:pt x="369824" y="623315"/>
                  </a:moveTo>
                  <a:lnTo>
                    <a:pt x="337820" y="662813"/>
                  </a:lnTo>
                  <a:lnTo>
                    <a:pt x="290449" y="727455"/>
                  </a:lnTo>
                  <a:lnTo>
                    <a:pt x="246126" y="794384"/>
                  </a:lnTo>
                  <a:lnTo>
                    <a:pt x="234696" y="813815"/>
                  </a:lnTo>
                  <a:lnTo>
                    <a:pt x="249555" y="822705"/>
                  </a:lnTo>
                  <a:lnTo>
                    <a:pt x="261112" y="803275"/>
                  </a:lnTo>
                  <a:lnTo>
                    <a:pt x="304927" y="736980"/>
                  </a:lnTo>
                  <a:lnTo>
                    <a:pt x="351790" y="672972"/>
                  </a:lnTo>
                  <a:lnTo>
                    <a:pt x="383286" y="634238"/>
                  </a:lnTo>
                  <a:lnTo>
                    <a:pt x="369824" y="623315"/>
                  </a:lnTo>
                  <a:close/>
                </a:path>
                <a:path w="3401695" h="3298825">
                  <a:moveTo>
                    <a:pt x="610870" y="413765"/>
                  </a:moveTo>
                  <a:lnTo>
                    <a:pt x="572770" y="445642"/>
                  </a:lnTo>
                  <a:lnTo>
                    <a:pt x="514604" y="499617"/>
                  </a:lnTo>
                  <a:lnTo>
                    <a:pt x="458978" y="556005"/>
                  </a:lnTo>
                  <a:lnTo>
                    <a:pt x="444246" y="572515"/>
                  </a:lnTo>
                  <a:lnTo>
                    <a:pt x="448564" y="576452"/>
                  </a:lnTo>
                  <a:lnTo>
                    <a:pt x="463296" y="559942"/>
                  </a:lnTo>
                  <a:lnTo>
                    <a:pt x="518795" y="503681"/>
                  </a:lnTo>
                  <a:lnTo>
                    <a:pt x="576707" y="449960"/>
                  </a:lnTo>
                  <a:lnTo>
                    <a:pt x="614680" y="418210"/>
                  </a:lnTo>
                  <a:lnTo>
                    <a:pt x="610870" y="413765"/>
                  </a:lnTo>
                  <a:close/>
                </a:path>
                <a:path w="3401695" h="3298825">
                  <a:moveTo>
                    <a:pt x="596011" y="395985"/>
                  </a:moveTo>
                  <a:lnTo>
                    <a:pt x="557149" y="428625"/>
                  </a:lnTo>
                  <a:lnTo>
                    <a:pt x="498094" y="483362"/>
                  </a:lnTo>
                  <a:lnTo>
                    <a:pt x="441706" y="540638"/>
                  </a:lnTo>
                  <a:lnTo>
                    <a:pt x="426974" y="557148"/>
                  </a:lnTo>
                  <a:lnTo>
                    <a:pt x="439928" y="568705"/>
                  </a:lnTo>
                  <a:lnTo>
                    <a:pt x="454660" y="552195"/>
                  </a:lnTo>
                  <a:lnTo>
                    <a:pt x="510540" y="495553"/>
                  </a:lnTo>
                  <a:lnTo>
                    <a:pt x="568833" y="441451"/>
                  </a:lnTo>
                  <a:lnTo>
                    <a:pt x="607187" y="409320"/>
                  </a:lnTo>
                  <a:lnTo>
                    <a:pt x="596011" y="395985"/>
                  </a:lnTo>
                  <a:close/>
                </a:path>
                <a:path w="3401695" h="3298825">
                  <a:moveTo>
                    <a:pt x="872363" y="235584"/>
                  </a:moveTo>
                  <a:lnTo>
                    <a:pt x="830961" y="258698"/>
                  </a:lnTo>
                  <a:lnTo>
                    <a:pt x="762889" y="300863"/>
                  </a:lnTo>
                  <a:lnTo>
                    <a:pt x="697103" y="346328"/>
                  </a:lnTo>
                  <a:lnTo>
                    <a:pt x="678815" y="360298"/>
                  </a:lnTo>
                  <a:lnTo>
                    <a:pt x="682371" y="364870"/>
                  </a:lnTo>
                  <a:lnTo>
                    <a:pt x="700659" y="350900"/>
                  </a:lnTo>
                  <a:lnTo>
                    <a:pt x="766191" y="305688"/>
                  </a:lnTo>
                  <a:lnTo>
                    <a:pt x="834009" y="263525"/>
                  </a:lnTo>
                  <a:lnTo>
                    <a:pt x="875157" y="240664"/>
                  </a:lnTo>
                  <a:lnTo>
                    <a:pt x="872363" y="235584"/>
                  </a:lnTo>
                  <a:close/>
                </a:path>
                <a:path w="3401695" h="3298825">
                  <a:moveTo>
                    <a:pt x="861060" y="215391"/>
                  </a:moveTo>
                  <a:lnTo>
                    <a:pt x="818769" y="239013"/>
                  </a:lnTo>
                  <a:lnTo>
                    <a:pt x="749808" y="281813"/>
                  </a:lnTo>
                  <a:lnTo>
                    <a:pt x="683133" y="327913"/>
                  </a:lnTo>
                  <a:lnTo>
                    <a:pt x="664718" y="341883"/>
                  </a:lnTo>
                  <a:lnTo>
                    <a:pt x="675259" y="355726"/>
                  </a:lnTo>
                  <a:lnTo>
                    <a:pt x="693674" y="341629"/>
                  </a:lnTo>
                  <a:lnTo>
                    <a:pt x="759587" y="296163"/>
                  </a:lnTo>
                  <a:lnTo>
                    <a:pt x="827913" y="253745"/>
                  </a:lnTo>
                  <a:lnTo>
                    <a:pt x="869442" y="230504"/>
                  </a:lnTo>
                  <a:lnTo>
                    <a:pt x="861060" y="215391"/>
                  </a:lnTo>
                  <a:close/>
                </a:path>
                <a:path w="3401695" h="3298825">
                  <a:moveTo>
                    <a:pt x="1162304" y="109346"/>
                  </a:moveTo>
                  <a:lnTo>
                    <a:pt x="1124077" y="121792"/>
                  </a:lnTo>
                  <a:lnTo>
                    <a:pt x="1047877" y="150875"/>
                  </a:lnTo>
                  <a:lnTo>
                    <a:pt x="973582" y="183514"/>
                  </a:lnTo>
                  <a:lnTo>
                    <a:pt x="948944" y="195706"/>
                  </a:lnTo>
                  <a:lnTo>
                    <a:pt x="951611" y="200913"/>
                  </a:lnTo>
                  <a:lnTo>
                    <a:pt x="976122" y="188721"/>
                  </a:lnTo>
                  <a:lnTo>
                    <a:pt x="1050290" y="156209"/>
                  </a:lnTo>
                  <a:lnTo>
                    <a:pt x="1126109" y="127253"/>
                  </a:lnTo>
                  <a:lnTo>
                    <a:pt x="1164082" y="114807"/>
                  </a:lnTo>
                  <a:lnTo>
                    <a:pt x="1162304" y="109346"/>
                  </a:lnTo>
                  <a:close/>
                </a:path>
                <a:path w="3401695" h="3298825">
                  <a:moveTo>
                    <a:pt x="1155065" y="87248"/>
                  </a:moveTo>
                  <a:lnTo>
                    <a:pt x="1115822" y="100202"/>
                  </a:lnTo>
                  <a:lnTo>
                    <a:pt x="1038606" y="129666"/>
                  </a:lnTo>
                  <a:lnTo>
                    <a:pt x="963295" y="162813"/>
                  </a:lnTo>
                  <a:lnTo>
                    <a:pt x="938657" y="175005"/>
                  </a:lnTo>
                  <a:lnTo>
                    <a:pt x="946404" y="190500"/>
                  </a:lnTo>
                  <a:lnTo>
                    <a:pt x="971042" y="178307"/>
                  </a:lnTo>
                  <a:lnTo>
                    <a:pt x="1045591" y="145668"/>
                  </a:lnTo>
                  <a:lnTo>
                    <a:pt x="1122045" y="116458"/>
                  </a:lnTo>
                  <a:lnTo>
                    <a:pt x="1160526" y="103758"/>
                  </a:lnTo>
                  <a:lnTo>
                    <a:pt x="1155065" y="87248"/>
                  </a:lnTo>
                  <a:close/>
                </a:path>
                <a:path w="3401695" h="3298825">
                  <a:moveTo>
                    <a:pt x="1470660" y="38862"/>
                  </a:moveTo>
                  <a:lnTo>
                    <a:pt x="1445514" y="41909"/>
                  </a:lnTo>
                  <a:lnTo>
                    <a:pt x="1362837" y="56133"/>
                  </a:lnTo>
                  <a:lnTo>
                    <a:pt x="1281684" y="74421"/>
                  </a:lnTo>
                  <a:lnTo>
                    <a:pt x="1245108" y="84454"/>
                  </a:lnTo>
                  <a:lnTo>
                    <a:pt x="1246632" y="90042"/>
                  </a:lnTo>
                  <a:lnTo>
                    <a:pt x="1283208" y="80009"/>
                  </a:lnTo>
                  <a:lnTo>
                    <a:pt x="1364107" y="61848"/>
                  </a:lnTo>
                  <a:lnTo>
                    <a:pt x="1446403" y="47625"/>
                  </a:lnTo>
                  <a:lnTo>
                    <a:pt x="1471422" y="44576"/>
                  </a:lnTo>
                  <a:lnTo>
                    <a:pt x="1470660" y="38862"/>
                  </a:lnTo>
                  <a:close/>
                </a:path>
                <a:path w="3401695" h="3298825">
                  <a:moveTo>
                    <a:pt x="1467866" y="15747"/>
                  </a:moveTo>
                  <a:lnTo>
                    <a:pt x="1441577" y="19050"/>
                  </a:lnTo>
                  <a:lnTo>
                    <a:pt x="1357757" y="33654"/>
                  </a:lnTo>
                  <a:lnTo>
                    <a:pt x="1275588" y="52069"/>
                  </a:lnTo>
                  <a:lnTo>
                    <a:pt x="1239012" y="62102"/>
                  </a:lnTo>
                  <a:lnTo>
                    <a:pt x="1243584" y="78866"/>
                  </a:lnTo>
                  <a:lnTo>
                    <a:pt x="1280160" y="68833"/>
                  </a:lnTo>
                  <a:lnTo>
                    <a:pt x="1361567" y="50545"/>
                  </a:lnTo>
                  <a:lnTo>
                    <a:pt x="1444498" y="36194"/>
                  </a:lnTo>
                  <a:lnTo>
                    <a:pt x="1470025" y="33019"/>
                  </a:lnTo>
                  <a:lnTo>
                    <a:pt x="1467866" y="15747"/>
                  </a:lnTo>
                  <a:close/>
                </a:path>
                <a:path w="3401695" h="3298825">
                  <a:moveTo>
                    <a:pt x="1701038" y="23113"/>
                  </a:moveTo>
                  <a:lnTo>
                    <a:pt x="1614678" y="25272"/>
                  </a:lnTo>
                  <a:lnTo>
                    <a:pt x="1556639" y="29590"/>
                  </a:lnTo>
                  <a:lnTo>
                    <a:pt x="1557020" y="35305"/>
                  </a:lnTo>
                  <a:lnTo>
                    <a:pt x="1615059" y="30987"/>
                  </a:lnTo>
                  <a:lnTo>
                    <a:pt x="1701165" y="28955"/>
                  </a:lnTo>
                  <a:lnTo>
                    <a:pt x="1787107" y="28955"/>
                  </a:lnTo>
                  <a:lnTo>
                    <a:pt x="1787271" y="25272"/>
                  </a:lnTo>
                  <a:lnTo>
                    <a:pt x="1701038" y="23113"/>
                  </a:lnTo>
                  <a:close/>
                </a:path>
                <a:path w="3401695" h="3298825">
                  <a:moveTo>
                    <a:pt x="1787107" y="28955"/>
                  </a:moveTo>
                  <a:lnTo>
                    <a:pt x="1701165" y="28955"/>
                  </a:lnTo>
                  <a:lnTo>
                    <a:pt x="1787017" y="30987"/>
                  </a:lnTo>
                  <a:lnTo>
                    <a:pt x="1787107" y="28955"/>
                  </a:lnTo>
                  <a:close/>
                </a:path>
                <a:path w="3401695" h="3298825">
                  <a:moveTo>
                    <a:pt x="1700403" y="0"/>
                  </a:moveTo>
                  <a:lnTo>
                    <a:pt x="1612900" y="2158"/>
                  </a:lnTo>
                  <a:lnTo>
                    <a:pt x="1554861" y="6476"/>
                  </a:lnTo>
                  <a:lnTo>
                    <a:pt x="1556258" y="23748"/>
                  </a:lnTo>
                  <a:lnTo>
                    <a:pt x="1614170" y="19430"/>
                  </a:lnTo>
                  <a:lnTo>
                    <a:pt x="1700911" y="17398"/>
                  </a:lnTo>
                  <a:lnTo>
                    <a:pt x="1787442" y="17398"/>
                  </a:lnTo>
                  <a:lnTo>
                    <a:pt x="1787779" y="2158"/>
                  </a:lnTo>
                  <a:lnTo>
                    <a:pt x="1700403" y="0"/>
                  </a:lnTo>
                  <a:close/>
                </a:path>
                <a:path w="3401695" h="3298825">
                  <a:moveTo>
                    <a:pt x="1787442" y="17398"/>
                  </a:moveTo>
                  <a:lnTo>
                    <a:pt x="1700911" y="17398"/>
                  </a:lnTo>
                  <a:lnTo>
                    <a:pt x="1787398" y="19430"/>
                  </a:lnTo>
                  <a:lnTo>
                    <a:pt x="1787442" y="17398"/>
                  </a:lnTo>
                  <a:close/>
                </a:path>
                <a:path w="3401695" h="3298825">
                  <a:moveTo>
                    <a:pt x="1872996" y="31622"/>
                  </a:moveTo>
                  <a:lnTo>
                    <a:pt x="1872234" y="37464"/>
                  </a:lnTo>
                  <a:lnTo>
                    <a:pt x="1955800" y="47751"/>
                  </a:lnTo>
                  <a:lnTo>
                    <a:pt x="2038223" y="61975"/>
                  </a:lnTo>
                  <a:lnTo>
                    <a:pt x="2099183" y="75691"/>
                  </a:lnTo>
                  <a:lnTo>
                    <a:pt x="2100453" y="69976"/>
                  </a:lnTo>
                  <a:lnTo>
                    <a:pt x="2039112" y="56260"/>
                  </a:lnTo>
                  <a:lnTo>
                    <a:pt x="1956562" y="41909"/>
                  </a:lnTo>
                  <a:lnTo>
                    <a:pt x="1872996" y="31622"/>
                  </a:lnTo>
                  <a:close/>
                </a:path>
                <a:path w="3401695" h="3298825">
                  <a:moveTo>
                    <a:pt x="1875790" y="8635"/>
                  </a:moveTo>
                  <a:lnTo>
                    <a:pt x="1873631" y="25907"/>
                  </a:lnTo>
                  <a:lnTo>
                    <a:pt x="1957197" y="36194"/>
                  </a:lnTo>
                  <a:lnTo>
                    <a:pt x="2040128" y="50545"/>
                  </a:lnTo>
                  <a:lnTo>
                    <a:pt x="2101723" y="64388"/>
                  </a:lnTo>
                  <a:lnTo>
                    <a:pt x="2105406" y="47370"/>
                  </a:lnTo>
                  <a:lnTo>
                    <a:pt x="2043049" y="33400"/>
                  </a:lnTo>
                  <a:lnTo>
                    <a:pt x="1959356" y="18922"/>
                  </a:lnTo>
                  <a:lnTo>
                    <a:pt x="1875790" y="8635"/>
                  </a:lnTo>
                  <a:close/>
                </a:path>
                <a:path w="3401695" h="3298825">
                  <a:moveTo>
                    <a:pt x="2184019" y="91947"/>
                  </a:moveTo>
                  <a:lnTo>
                    <a:pt x="2182495" y="97535"/>
                  </a:lnTo>
                  <a:lnTo>
                    <a:pt x="2198497" y="101980"/>
                  </a:lnTo>
                  <a:lnTo>
                    <a:pt x="2276094" y="127507"/>
                  </a:lnTo>
                  <a:lnTo>
                    <a:pt x="2352040" y="156463"/>
                  </a:lnTo>
                  <a:lnTo>
                    <a:pt x="2397760" y="176529"/>
                  </a:lnTo>
                  <a:lnTo>
                    <a:pt x="2400046" y="171322"/>
                  </a:lnTo>
                  <a:lnTo>
                    <a:pt x="2354072" y="151129"/>
                  </a:lnTo>
                  <a:lnTo>
                    <a:pt x="2277872" y="121919"/>
                  </a:lnTo>
                  <a:lnTo>
                    <a:pt x="2200021" y="96392"/>
                  </a:lnTo>
                  <a:lnTo>
                    <a:pt x="2184019" y="91947"/>
                  </a:lnTo>
                  <a:close/>
                </a:path>
                <a:path w="3401695" h="3298825">
                  <a:moveTo>
                    <a:pt x="2190115" y="69595"/>
                  </a:moveTo>
                  <a:lnTo>
                    <a:pt x="2185543" y="86359"/>
                  </a:lnTo>
                  <a:lnTo>
                    <a:pt x="2201545" y="90804"/>
                  </a:lnTo>
                  <a:lnTo>
                    <a:pt x="2279650" y="116458"/>
                  </a:lnTo>
                  <a:lnTo>
                    <a:pt x="2356104" y="145668"/>
                  </a:lnTo>
                  <a:lnTo>
                    <a:pt x="2402459" y="165988"/>
                  </a:lnTo>
                  <a:lnTo>
                    <a:pt x="2409443" y="150113"/>
                  </a:lnTo>
                  <a:lnTo>
                    <a:pt x="2362327" y="129412"/>
                  </a:lnTo>
                  <a:lnTo>
                    <a:pt x="2285111" y="99948"/>
                  </a:lnTo>
                  <a:lnTo>
                    <a:pt x="2206117" y="74040"/>
                  </a:lnTo>
                  <a:lnTo>
                    <a:pt x="2190115" y="69595"/>
                  </a:lnTo>
                  <a:close/>
                </a:path>
                <a:path w="3401695" h="3298825">
                  <a:moveTo>
                    <a:pt x="2478151" y="208406"/>
                  </a:moveTo>
                  <a:lnTo>
                    <a:pt x="2475611" y="213613"/>
                  </a:lnTo>
                  <a:lnTo>
                    <a:pt x="2498216" y="224789"/>
                  </a:lnTo>
                  <a:lnTo>
                    <a:pt x="2568066" y="263905"/>
                  </a:lnTo>
                  <a:lnTo>
                    <a:pt x="2636012" y="306069"/>
                  </a:lnTo>
                  <a:lnTo>
                    <a:pt x="2672461" y="331215"/>
                  </a:lnTo>
                  <a:lnTo>
                    <a:pt x="2675763" y="326389"/>
                  </a:lnTo>
                  <a:lnTo>
                    <a:pt x="2639060" y="301116"/>
                  </a:lnTo>
                  <a:lnTo>
                    <a:pt x="2570988" y="258825"/>
                  </a:lnTo>
                  <a:lnTo>
                    <a:pt x="2500757" y="219582"/>
                  </a:lnTo>
                  <a:lnTo>
                    <a:pt x="2478151" y="208406"/>
                  </a:lnTo>
                  <a:close/>
                </a:path>
                <a:path w="3401695" h="3298825">
                  <a:moveTo>
                    <a:pt x="2488438" y="187705"/>
                  </a:moveTo>
                  <a:lnTo>
                    <a:pt x="2480691" y="203200"/>
                  </a:lnTo>
                  <a:lnTo>
                    <a:pt x="2503297" y="214375"/>
                  </a:lnTo>
                  <a:lnTo>
                    <a:pt x="2573782" y="253745"/>
                  </a:lnTo>
                  <a:lnTo>
                    <a:pt x="2642108" y="296163"/>
                  </a:lnTo>
                  <a:lnTo>
                    <a:pt x="2679065" y="321690"/>
                  </a:lnTo>
                  <a:lnTo>
                    <a:pt x="2688971" y="307339"/>
                  </a:lnTo>
                  <a:lnTo>
                    <a:pt x="2651252" y="281431"/>
                  </a:lnTo>
                  <a:lnTo>
                    <a:pt x="2582291" y="238632"/>
                  </a:lnTo>
                  <a:lnTo>
                    <a:pt x="2511043" y="198881"/>
                  </a:lnTo>
                  <a:lnTo>
                    <a:pt x="2488438" y="187705"/>
                  </a:lnTo>
                  <a:close/>
                </a:path>
                <a:path w="3401695" h="3298825">
                  <a:moveTo>
                    <a:pt x="2745486" y="377570"/>
                  </a:moveTo>
                  <a:lnTo>
                    <a:pt x="2741930" y="382142"/>
                  </a:lnTo>
                  <a:lnTo>
                    <a:pt x="2764663" y="399414"/>
                  </a:lnTo>
                  <a:lnTo>
                    <a:pt x="2825368" y="450341"/>
                  </a:lnTo>
                  <a:lnTo>
                    <a:pt x="2883408" y="504063"/>
                  </a:lnTo>
                  <a:lnTo>
                    <a:pt x="2913380" y="534542"/>
                  </a:lnTo>
                  <a:lnTo>
                    <a:pt x="2917443" y="530478"/>
                  </a:lnTo>
                  <a:lnTo>
                    <a:pt x="2887345" y="499871"/>
                  </a:lnTo>
                  <a:lnTo>
                    <a:pt x="2829052" y="445896"/>
                  </a:lnTo>
                  <a:lnTo>
                    <a:pt x="2768218" y="394842"/>
                  </a:lnTo>
                  <a:lnTo>
                    <a:pt x="2745486" y="377570"/>
                  </a:lnTo>
                  <a:close/>
                </a:path>
                <a:path w="3401695" h="3298825">
                  <a:moveTo>
                    <a:pt x="2759583" y="359155"/>
                  </a:moveTo>
                  <a:lnTo>
                    <a:pt x="2749041" y="372871"/>
                  </a:lnTo>
                  <a:lnTo>
                    <a:pt x="2771775" y="390270"/>
                  </a:lnTo>
                  <a:lnTo>
                    <a:pt x="2832735" y="441451"/>
                  </a:lnTo>
                  <a:lnTo>
                    <a:pt x="2891282" y="495553"/>
                  </a:lnTo>
                  <a:lnTo>
                    <a:pt x="2921635" y="526414"/>
                  </a:lnTo>
                  <a:lnTo>
                    <a:pt x="2933954" y="514350"/>
                  </a:lnTo>
                  <a:lnTo>
                    <a:pt x="2903092" y="482853"/>
                  </a:lnTo>
                  <a:lnTo>
                    <a:pt x="2843911" y="428243"/>
                  </a:lnTo>
                  <a:lnTo>
                    <a:pt x="2782316" y="376427"/>
                  </a:lnTo>
                  <a:lnTo>
                    <a:pt x="2759583" y="359155"/>
                  </a:lnTo>
                  <a:close/>
                </a:path>
                <a:path w="3401695" h="3298825">
                  <a:moveTo>
                    <a:pt x="2976245" y="593851"/>
                  </a:moveTo>
                  <a:lnTo>
                    <a:pt x="2971927" y="597662"/>
                  </a:lnTo>
                  <a:lnTo>
                    <a:pt x="2991231" y="619251"/>
                  </a:lnTo>
                  <a:lnTo>
                    <a:pt x="3040888" y="680465"/>
                  </a:lnTo>
                  <a:lnTo>
                    <a:pt x="3087497" y="743965"/>
                  </a:lnTo>
                  <a:lnTo>
                    <a:pt x="3111118" y="779906"/>
                  </a:lnTo>
                  <a:lnTo>
                    <a:pt x="3115945" y="776731"/>
                  </a:lnTo>
                  <a:lnTo>
                    <a:pt x="3092196" y="740537"/>
                  </a:lnTo>
                  <a:lnTo>
                    <a:pt x="3045333" y="676782"/>
                  </a:lnTo>
                  <a:lnTo>
                    <a:pt x="2995549" y="615441"/>
                  </a:lnTo>
                  <a:lnTo>
                    <a:pt x="2976245" y="593851"/>
                  </a:lnTo>
                  <a:close/>
                </a:path>
                <a:path w="3401695" h="3298825">
                  <a:moveTo>
                    <a:pt x="2993516" y="578357"/>
                  </a:moveTo>
                  <a:lnTo>
                    <a:pt x="2980563" y="590041"/>
                  </a:lnTo>
                  <a:lnTo>
                    <a:pt x="2999866" y="611504"/>
                  </a:lnTo>
                  <a:lnTo>
                    <a:pt x="3049905" y="673100"/>
                  </a:lnTo>
                  <a:lnTo>
                    <a:pt x="3096767" y="737107"/>
                  </a:lnTo>
                  <a:lnTo>
                    <a:pt x="3120771" y="773556"/>
                  </a:lnTo>
                  <a:lnTo>
                    <a:pt x="3135376" y="764031"/>
                  </a:lnTo>
                  <a:lnTo>
                    <a:pt x="3110865" y="726820"/>
                  </a:lnTo>
                  <a:lnTo>
                    <a:pt x="3063366" y="662177"/>
                  </a:lnTo>
                  <a:lnTo>
                    <a:pt x="3012821" y="599947"/>
                  </a:lnTo>
                  <a:lnTo>
                    <a:pt x="2993516" y="578357"/>
                  </a:lnTo>
                  <a:close/>
                </a:path>
                <a:path w="3401695" h="3298825">
                  <a:moveTo>
                    <a:pt x="3161538" y="850138"/>
                  </a:moveTo>
                  <a:lnTo>
                    <a:pt x="3156585" y="853185"/>
                  </a:lnTo>
                  <a:lnTo>
                    <a:pt x="3171063" y="877696"/>
                  </a:lnTo>
                  <a:lnTo>
                    <a:pt x="3208020" y="947546"/>
                  </a:lnTo>
                  <a:lnTo>
                    <a:pt x="3241421" y="1019428"/>
                  </a:lnTo>
                  <a:lnTo>
                    <a:pt x="3257550" y="1058925"/>
                  </a:lnTo>
                  <a:lnTo>
                    <a:pt x="3262884" y="1056766"/>
                  </a:lnTo>
                  <a:lnTo>
                    <a:pt x="3246755" y="1016888"/>
                  </a:lnTo>
                  <a:lnTo>
                    <a:pt x="3213100" y="944879"/>
                  </a:lnTo>
                  <a:lnTo>
                    <a:pt x="3176016" y="874776"/>
                  </a:lnTo>
                  <a:lnTo>
                    <a:pt x="3161538" y="850138"/>
                  </a:lnTo>
                  <a:close/>
                </a:path>
                <a:path w="3401695" h="3298825">
                  <a:moveTo>
                    <a:pt x="3181477" y="838326"/>
                  </a:moveTo>
                  <a:lnTo>
                    <a:pt x="3166491" y="847216"/>
                  </a:lnTo>
                  <a:lnTo>
                    <a:pt x="3181096" y="871727"/>
                  </a:lnTo>
                  <a:lnTo>
                    <a:pt x="3218180" y="942085"/>
                  </a:lnTo>
                  <a:lnTo>
                    <a:pt x="3251962" y="1014475"/>
                  </a:lnTo>
                  <a:lnTo>
                    <a:pt x="3268217" y="1054607"/>
                  </a:lnTo>
                  <a:lnTo>
                    <a:pt x="3284347" y="1048003"/>
                  </a:lnTo>
                  <a:lnTo>
                    <a:pt x="3267710" y="1007109"/>
                  </a:lnTo>
                  <a:lnTo>
                    <a:pt x="3233547" y="933957"/>
                  </a:lnTo>
                  <a:lnTo>
                    <a:pt x="3195955" y="862964"/>
                  </a:lnTo>
                  <a:lnTo>
                    <a:pt x="3181477" y="838326"/>
                  </a:lnTo>
                  <a:close/>
                </a:path>
                <a:path w="3401695" h="3298825">
                  <a:moveTo>
                    <a:pt x="3293110" y="1137665"/>
                  </a:moveTo>
                  <a:lnTo>
                    <a:pt x="3287649" y="1139570"/>
                  </a:lnTo>
                  <a:lnTo>
                    <a:pt x="3297555" y="1168272"/>
                  </a:lnTo>
                  <a:lnTo>
                    <a:pt x="3320161" y="1245234"/>
                  </a:lnTo>
                  <a:lnTo>
                    <a:pt x="3338703" y="1323466"/>
                  </a:lnTo>
                  <a:lnTo>
                    <a:pt x="3345688" y="1361312"/>
                  </a:lnTo>
                  <a:lnTo>
                    <a:pt x="3351403" y="1360296"/>
                  </a:lnTo>
                  <a:lnTo>
                    <a:pt x="3344291" y="1322196"/>
                  </a:lnTo>
                  <a:lnTo>
                    <a:pt x="3325749" y="1243583"/>
                  </a:lnTo>
                  <a:lnTo>
                    <a:pt x="3303016" y="1166367"/>
                  </a:lnTo>
                  <a:lnTo>
                    <a:pt x="3293110" y="1137665"/>
                  </a:lnTo>
                  <a:close/>
                </a:path>
                <a:path w="3401695" h="3298825">
                  <a:moveTo>
                    <a:pt x="3314954" y="1130045"/>
                  </a:moveTo>
                  <a:lnTo>
                    <a:pt x="3298571" y="1135760"/>
                  </a:lnTo>
                  <a:lnTo>
                    <a:pt x="3308477" y="1164462"/>
                  </a:lnTo>
                  <a:lnTo>
                    <a:pt x="3331210" y="1241932"/>
                  </a:lnTo>
                  <a:lnTo>
                    <a:pt x="3350006" y="1320799"/>
                  </a:lnTo>
                  <a:lnTo>
                    <a:pt x="3357117" y="1359280"/>
                  </a:lnTo>
                  <a:lnTo>
                    <a:pt x="3374136" y="1356105"/>
                  </a:lnTo>
                  <a:lnTo>
                    <a:pt x="3366897" y="1316862"/>
                  </a:lnTo>
                  <a:lnTo>
                    <a:pt x="3347974" y="1236979"/>
                  </a:lnTo>
                  <a:lnTo>
                    <a:pt x="3324987" y="1158747"/>
                  </a:lnTo>
                  <a:lnTo>
                    <a:pt x="3314954" y="1130045"/>
                  </a:lnTo>
                  <a:close/>
                </a:path>
                <a:path w="3401695" h="3298825">
                  <a:moveTo>
                    <a:pt x="3387725" y="1442592"/>
                  </a:moveTo>
                  <a:lnTo>
                    <a:pt x="3370580" y="1444878"/>
                  </a:lnTo>
                  <a:lnTo>
                    <a:pt x="3375533" y="1482978"/>
                  </a:lnTo>
                  <a:lnTo>
                    <a:pt x="3382010" y="1565909"/>
                  </a:lnTo>
                  <a:lnTo>
                    <a:pt x="3384155" y="1649348"/>
                  </a:lnTo>
                  <a:lnTo>
                    <a:pt x="3384162" y="1650110"/>
                  </a:lnTo>
                  <a:lnTo>
                    <a:pt x="3383534" y="1675383"/>
                  </a:lnTo>
                  <a:lnTo>
                    <a:pt x="3400933" y="1675891"/>
                  </a:lnTo>
                  <a:lnTo>
                    <a:pt x="3401567" y="1649348"/>
                  </a:lnTo>
                  <a:lnTo>
                    <a:pt x="3399282" y="1564512"/>
                  </a:lnTo>
                  <a:lnTo>
                    <a:pt x="3392805" y="1480692"/>
                  </a:lnTo>
                  <a:lnTo>
                    <a:pt x="3387725" y="1442592"/>
                  </a:lnTo>
                  <a:close/>
                </a:path>
                <a:path w="3401695" h="3298825">
                  <a:moveTo>
                    <a:pt x="3364738" y="1445640"/>
                  </a:moveTo>
                  <a:lnTo>
                    <a:pt x="3359023" y="1446402"/>
                  </a:lnTo>
                  <a:lnTo>
                    <a:pt x="3364103" y="1484502"/>
                  </a:lnTo>
                  <a:lnTo>
                    <a:pt x="3370453" y="1566798"/>
                  </a:lnTo>
                  <a:lnTo>
                    <a:pt x="3372612" y="1650110"/>
                  </a:lnTo>
                  <a:lnTo>
                    <a:pt x="3371977" y="1675129"/>
                  </a:lnTo>
                  <a:lnTo>
                    <a:pt x="3377691" y="1675256"/>
                  </a:lnTo>
                  <a:lnTo>
                    <a:pt x="3378450" y="1650110"/>
                  </a:lnTo>
                  <a:lnTo>
                    <a:pt x="3376308" y="1566798"/>
                  </a:lnTo>
                  <a:lnTo>
                    <a:pt x="3376265" y="1565909"/>
                  </a:lnTo>
                  <a:lnTo>
                    <a:pt x="3369817" y="1483740"/>
                  </a:lnTo>
                  <a:lnTo>
                    <a:pt x="3364738" y="1445640"/>
                  </a:lnTo>
                  <a:close/>
                </a:path>
                <a:path w="3401695" h="3298825">
                  <a:moveTo>
                    <a:pt x="3379851" y="1761997"/>
                  </a:moveTo>
                  <a:lnTo>
                    <a:pt x="3375533" y="1816607"/>
                  </a:lnTo>
                  <a:lnTo>
                    <a:pt x="3364738" y="1898395"/>
                  </a:lnTo>
                  <a:lnTo>
                    <a:pt x="3350006" y="1978786"/>
                  </a:lnTo>
                  <a:lnTo>
                    <a:pt x="3347085" y="1990724"/>
                  </a:lnTo>
                  <a:lnTo>
                    <a:pt x="3363976" y="1994661"/>
                  </a:lnTo>
                  <a:lnTo>
                    <a:pt x="3367024" y="1981961"/>
                  </a:lnTo>
                  <a:lnTo>
                    <a:pt x="3382010" y="1900681"/>
                  </a:lnTo>
                  <a:lnTo>
                    <a:pt x="3392805" y="1818004"/>
                  </a:lnTo>
                  <a:lnTo>
                    <a:pt x="3397123" y="1763394"/>
                  </a:lnTo>
                  <a:lnTo>
                    <a:pt x="3379851" y="1761997"/>
                  </a:lnTo>
                  <a:close/>
                </a:path>
                <a:path w="3401695" h="3298825">
                  <a:moveTo>
                    <a:pt x="3368293" y="1761108"/>
                  </a:moveTo>
                  <a:lnTo>
                    <a:pt x="3363976" y="1815718"/>
                  </a:lnTo>
                  <a:lnTo>
                    <a:pt x="3353308" y="1896871"/>
                  </a:lnTo>
                  <a:lnTo>
                    <a:pt x="3338576" y="1976627"/>
                  </a:lnTo>
                  <a:lnTo>
                    <a:pt x="3335909" y="1988057"/>
                  </a:lnTo>
                  <a:lnTo>
                    <a:pt x="3341497" y="1989327"/>
                  </a:lnTo>
                  <a:lnTo>
                    <a:pt x="3359023" y="1897633"/>
                  </a:lnTo>
                  <a:lnTo>
                    <a:pt x="3369767" y="1816607"/>
                  </a:lnTo>
                  <a:lnTo>
                    <a:pt x="3374009" y="1761616"/>
                  </a:lnTo>
                  <a:lnTo>
                    <a:pt x="3368293" y="1761108"/>
                  </a:lnTo>
                  <a:close/>
                </a:path>
                <a:path w="3401695" h="3298825">
                  <a:moveTo>
                    <a:pt x="3326257" y="2074798"/>
                  </a:moveTo>
                  <a:lnTo>
                    <a:pt x="3308477" y="2135123"/>
                  </a:lnTo>
                  <a:lnTo>
                    <a:pt x="3282061" y="2211069"/>
                  </a:lnTo>
                  <a:lnTo>
                    <a:pt x="3251962" y="2285237"/>
                  </a:lnTo>
                  <a:lnTo>
                    <a:pt x="3248533" y="2292349"/>
                  </a:lnTo>
                  <a:lnTo>
                    <a:pt x="3264281" y="2299716"/>
                  </a:lnTo>
                  <a:lnTo>
                    <a:pt x="3267964" y="2291715"/>
                  </a:lnTo>
                  <a:lnTo>
                    <a:pt x="3298443" y="2216785"/>
                  </a:lnTo>
                  <a:lnTo>
                    <a:pt x="3325114" y="2140076"/>
                  </a:lnTo>
                  <a:lnTo>
                    <a:pt x="3342893" y="2079751"/>
                  </a:lnTo>
                  <a:lnTo>
                    <a:pt x="3326257" y="2074798"/>
                  </a:lnTo>
                  <a:close/>
                </a:path>
                <a:path w="3401695" h="3298825">
                  <a:moveTo>
                    <a:pt x="3315081" y="2071623"/>
                  </a:moveTo>
                  <a:lnTo>
                    <a:pt x="3297428" y="2131948"/>
                  </a:lnTo>
                  <a:lnTo>
                    <a:pt x="3271139" y="2207260"/>
                  </a:lnTo>
                  <a:lnTo>
                    <a:pt x="3241166" y="2280792"/>
                  </a:lnTo>
                  <a:lnTo>
                    <a:pt x="3238118" y="2287523"/>
                  </a:lnTo>
                  <a:lnTo>
                    <a:pt x="3243326" y="2289936"/>
                  </a:lnTo>
                  <a:lnTo>
                    <a:pt x="3246501" y="2282951"/>
                  </a:lnTo>
                  <a:lnTo>
                    <a:pt x="3276600" y="2209165"/>
                  </a:lnTo>
                  <a:lnTo>
                    <a:pt x="3302889" y="2133472"/>
                  </a:lnTo>
                  <a:lnTo>
                    <a:pt x="3320668" y="2073147"/>
                  </a:lnTo>
                  <a:lnTo>
                    <a:pt x="3315081" y="2071623"/>
                  </a:lnTo>
                  <a:close/>
                </a:path>
                <a:path w="3401695" h="3298825">
                  <a:moveTo>
                    <a:pt x="3211195" y="2370581"/>
                  </a:moveTo>
                  <a:lnTo>
                    <a:pt x="3180968" y="2427859"/>
                  </a:lnTo>
                  <a:lnTo>
                    <a:pt x="3140456" y="2496185"/>
                  </a:lnTo>
                  <a:lnTo>
                    <a:pt x="3096767" y="2562479"/>
                  </a:lnTo>
                  <a:lnTo>
                    <a:pt x="3092196" y="2568574"/>
                  </a:lnTo>
                  <a:lnTo>
                    <a:pt x="3106166" y="2578861"/>
                  </a:lnTo>
                  <a:lnTo>
                    <a:pt x="3111246" y="2572004"/>
                  </a:lnTo>
                  <a:lnTo>
                    <a:pt x="3155441" y="2505074"/>
                  </a:lnTo>
                  <a:lnTo>
                    <a:pt x="3196336" y="2435860"/>
                  </a:lnTo>
                  <a:lnTo>
                    <a:pt x="3226562" y="2378710"/>
                  </a:lnTo>
                  <a:lnTo>
                    <a:pt x="3211195" y="2370581"/>
                  </a:lnTo>
                  <a:close/>
                </a:path>
                <a:path w="3401695" h="3298825">
                  <a:moveTo>
                    <a:pt x="3200908" y="2365247"/>
                  </a:moveTo>
                  <a:lnTo>
                    <a:pt x="3170682" y="2422397"/>
                  </a:lnTo>
                  <a:lnTo>
                    <a:pt x="3130550" y="2490216"/>
                  </a:lnTo>
                  <a:lnTo>
                    <a:pt x="3087116" y="2556001"/>
                  </a:lnTo>
                  <a:lnTo>
                    <a:pt x="3082798" y="2561716"/>
                  </a:lnTo>
                  <a:lnTo>
                    <a:pt x="3087497" y="2565145"/>
                  </a:lnTo>
                  <a:lnTo>
                    <a:pt x="3091941" y="2559304"/>
                  </a:lnTo>
                  <a:lnTo>
                    <a:pt x="3135503" y="2493263"/>
                  </a:lnTo>
                  <a:lnTo>
                    <a:pt x="3175889" y="2425065"/>
                  </a:lnTo>
                  <a:lnTo>
                    <a:pt x="3206115" y="2367915"/>
                  </a:lnTo>
                  <a:lnTo>
                    <a:pt x="3200908" y="2365247"/>
                  </a:lnTo>
                  <a:close/>
                </a:path>
                <a:path w="3401695" h="3298825">
                  <a:moveTo>
                    <a:pt x="3040253" y="2638043"/>
                  </a:moveTo>
                  <a:lnTo>
                    <a:pt x="2999740" y="2688081"/>
                  </a:lnTo>
                  <a:lnTo>
                    <a:pt x="2946908" y="2747391"/>
                  </a:lnTo>
                  <a:lnTo>
                    <a:pt x="2891155" y="2804032"/>
                  </a:lnTo>
                  <a:lnTo>
                    <a:pt x="2885313" y="2809493"/>
                  </a:lnTo>
                  <a:lnTo>
                    <a:pt x="2897124" y="2822193"/>
                  </a:lnTo>
                  <a:lnTo>
                    <a:pt x="2903601" y="2816224"/>
                  </a:lnTo>
                  <a:lnTo>
                    <a:pt x="2959862" y="2758947"/>
                  </a:lnTo>
                  <a:lnTo>
                    <a:pt x="3013202" y="2699130"/>
                  </a:lnTo>
                  <a:lnTo>
                    <a:pt x="3053841" y="2649092"/>
                  </a:lnTo>
                  <a:lnTo>
                    <a:pt x="3040253" y="2638043"/>
                  </a:lnTo>
                  <a:close/>
                </a:path>
                <a:path w="3401695" h="3298825">
                  <a:moveTo>
                    <a:pt x="3031236" y="2630804"/>
                  </a:moveTo>
                  <a:lnTo>
                    <a:pt x="2990723" y="2680842"/>
                  </a:lnTo>
                  <a:lnTo>
                    <a:pt x="2938272" y="2739643"/>
                  </a:lnTo>
                  <a:lnTo>
                    <a:pt x="2882900" y="2795904"/>
                  </a:lnTo>
                  <a:lnTo>
                    <a:pt x="2877439" y="2800984"/>
                  </a:lnTo>
                  <a:lnTo>
                    <a:pt x="2881376" y="2805176"/>
                  </a:lnTo>
                  <a:lnTo>
                    <a:pt x="2886964" y="2799968"/>
                  </a:lnTo>
                  <a:lnTo>
                    <a:pt x="2942590" y="2743454"/>
                  </a:lnTo>
                  <a:lnTo>
                    <a:pt x="2995295" y="2684526"/>
                  </a:lnTo>
                  <a:lnTo>
                    <a:pt x="3035808" y="2634487"/>
                  </a:lnTo>
                  <a:lnTo>
                    <a:pt x="3031236" y="2630804"/>
                  </a:lnTo>
                  <a:close/>
                </a:path>
                <a:path w="3401695" h="3298825">
                  <a:moveTo>
                    <a:pt x="2821051" y="2867786"/>
                  </a:moveTo>
                  <a:lnTo>
                    <a:pt x="2771648" y="2909442"/>
                  </a:lnTo>
                  <a:lnTo>
                    <a:pt x="2708021" y="2957779"/>
                  </a:lnTo>
                  <a:lnTo>
                    <a:pt x="2641981" y="3003321"/>
                  </a:lnTo>
                  <a:lnTo>
                    <a:pt x="2636520" y="3006724"/>
                  </a:lnTo>
                  <a:lnTo>
                    <a:pt x="2645664" y="3021482"/>
                  </a:lnTo>
                  <a:lnTo>
                    <a:pt x="2651887" y="3017621"/>
                  </a:lnTo>
                  <a:lnTo>
                    <a:pt x="2718562" y="2971609"/>
                  </a:lnTo>
                  <a:lnTo>
                    <a:pt x="2782824" y="2922651"/>
                  </a:lnTo>
                  <a:lnTo>
                    <a:pt x="2832354" y="2880994"/>
                  </a:lnTo>
                  <a:lnTo>
                    <a:pt x="2821051" y="2867786"/>
                  </a:lnTo>
                  <a:close/>
                </a:path>
                <a:path w="3401695" h="3298825">
                  <a:moveTo>
                    <a:pt x="2813685" y="2858896"/>
                  </a:moveTo>
                  <a:lnTo>
                    <a:pt x="2764155" y="2900553"/>
                  </a:lnTo>
                  <a:lnTo>
                    <a:pt x="2701036" y="2948558"/>
                  </a:lnTo>
                  <a:lnTo>
                    <a:pt x="2635377" y="2993796"/>
                  </a:lnTo>
                  <a:lnTo>
                    <a:pt x="2630424" y="2996895"/>
                  </a:lnTo>
                  <a:lnTo>
                    <a:pt x="2633472" y="3001810"/>
                  </a:lnTo>
                  <a:lnTo>
                    <a:pt x="2638679" y="2998558"/>
                  </a:lnTo>
                  <a:lnTo>
                    <a:pt x="2704465" y="2953169"/>
                  </a:lnTo>
                  <a:lnTo>
                    <a:pt x="2767838" y="2904997"/>
                  </a:lnTo>
                  <a:lnTo>
                    <a:pt x="2817367" y="2863341"/>
                  </a:lnTo>
                  <a:lnTo>
                    <a:pt x="2813685" y="2858896"/>
                  </a:lnTo>
                  <a:close/>
                </a:path>
                <a:path w="3401695" h="3298825">
                  <a:moveTo>
                    <a:pt x="2562606" y="3052000"/>
                  </a:moveTo>
                  <a:lnTo>
                    <a:pt x="2503170" y="3085096"/>
                  </a:lnTo>
                  <a:lnTo>
                    <a:pt x="2430653" y="3121126"/>
                  </a:lnTo>
                  <a:lnTo>
                    <a:pt x="2355977" y="3153841"/>
                  </a:lnTo>
                  <a:lnTo>
                    <a:pt x="2355341" y="3154095"/>
                  </a:lnTo>
                  <a:lnTo>
                    <a:pt x="2361438" y="3170326"/>
                  </a:lnTo>
                  <a:lnTo>
                    <a:pt x="2362962" y="3169754"/>
                  </a:lnTo>
                  <a:lnTo>
                    <a:pt x="2438400" y="3136684"/>
                  </a:lnTo>
                  <a:lnTo>
                    <a:pt x="2511679" y="3100273"/>
                  </a:lnTo>
                  <a:lnTo>
                    <a:pt x="2570988" y="3067164"/>
                  </a:lnTo>
                  <a:lnTo>
                    <a:pt x="2562606" y="3052000"/>
                  </a:lnTo>
                  <a:close/>
                </a:path>
                <a:path w="3401695" h="3298825">
                  <a:moveTo>
                    <a:pt x="2556891" y="3041878"/>
                  </a:moveTo>
                  <a:lnTo>
                    <a:pt x="2497582" y="3074974"/>
                  </a:lnTo>
                  <a:lnTo>
                    <a:pt x="2425446" y="3110750"/>
                  </a:lnTo>
                  <a:lnTo>
                    <a:pt x="2351151" y="3143275"/>
                  </a:lnTo>
                  <a:lnTo>
                    <a:pt x="2353183" y="3148685"/>
                  </a:lnTo>
                  <a:lnTo>
                    <a:pt x="2353691" y="3148533"/>
                  </a:lnTo>
                  <a:lnTo>
                    <a:pt x="2428113" y="3115944"/>
                  </a:lnTo>
                  <a:lnTo>
                    <a:pt x="2500376" y="3080029"/>
                  </a:lnTo>
                  <a:lnTo>
                    <a:pt x="2559812" y="3046933"/>
                  </a:lnTo>
                  <a:lnTo>
                    <a:pt x="2556891" y="3041878"/>
                  </a:lnTo>
                  <a:close/>
                </a:path>
                <a:path w="3401695" h="3298825">
                  <a:moveTo>
                    <a:pt x="2274189" y="3184779"/>
                  </a:moveTo>
                  <a:lnTo>
                    <a:pt x="2201418" y="3208693"/>
                  </a:lnTo>
                  <a:lnTo>
                    <a:pt x="2121535" y="3230753"/>
                  </a:lnTo>
                  <a:lnTo>
                    <a:pt x="2051304" y="3246386"/>
                  </a:lnTo>
                  <a:lnTo>
                    <a:pt x="2055114" y="3263341"/>
                  </a:lnTo>
                  <a:lnTo>
                    <a:pt x="2126107" y="3247504"/>
                  </a:lnTo>
                  <a:lnTo>
                    <a:pt x="2206829" y="3225177"/>
                  </a:lnTo>
                  <a:lnTo>
                    <a:pt x="2279650" y="3201289"/>
                  </a:lnTo>
                  <a:lnTo>
                    <a:pt x="2274189" y="3184779"/>
                  </a:lnTo>
                  <a:close/>
                </a:path>
                <a:path w="3401695" h="3298825">
                  <a:moveTo>
                    <a:pt x="2270506" y="3173780"/>
                  </a:moveTo>
                  <a:lnTo>
                    <a:pt x="2197735" y="3197694"/>
                  </a:lnTo>
                  <a:lnTo>
                    <a:pt x="2118360" y="3219589"/>
                  </a:lnTo>
                  <a:lnTo>
                    <a:pt x="2048891" y="3235070"/>
                  </a:lnTo>
                  <a:lnTo>
                    <a:pt x="2050034" y="3240735"/>
                  </a:lnTo>
                  <a:lnTo>
                    <a:pt x="2120011" y="3225177"/>
                  </a:lnTo>
                  <a:lnTo>
                    <a:pt x="2199513" y="3203193"/>
                  </a:lnTo>
                  <a:lnTo>
                    <a:pt x="2272411" y="3179279"/>
                  </a:lnTo>
                  <a:lnTo>
                    <a:pt x="2270506" y="3173780"/>
                  </a:lnTo>
                  <a:close/>
                </a:path>
                <a:path w="3401695" h="3298825">
                  <a:moveTo>
                    <a:pt x="1965960" y="3261728"/>
                  </a:moveTo>
                  <a:lnTo>
                    <a:pt x="1957070" y="3263265"/>
                  </a:lnTo>
                  <a:lnTo>
                    <a:pt x="1872869" y="3273628"/>
                  </a:lnTo>
                  <a:lnTo>
                    <a:pt x="1787398" y="3279990"/>
                  </a:lnTo>
                  <a:lnTo>
                    <a:pt x="1735836" y="3281235"/>
                  </a:lnTo>
                  <a:lnTo>
                    <a:pt x="1736217" y="3298609"/>
                  </a:lnTo>
                  <a:lnTo>
                    <a:pt x="1788668" y="3297326"/>
                  </a:lnTo>
                  <a:lnTo>
                    <a:pt x="1874901" y="3290874"/>
                  </a:lnTo>
                  <a:lnTo>
                    <a:pt x="1959991" y="3280384"/>
                  </a:lnTo>
                  <a:lnTo>
                    <a:pt x="1969008" y="3278835"/>
                  </a:lnTo>
                  <a:lnTo>
                    <a:pt x="1965960" y="3261728"/>
                  </a:lnTo>
                  <a:close/>
                </a:path>
                <a:path w="3401695" h="3298825">
                  <a:moveTo>
                    <a:pt x="1964055" y="3250310"/>
                  </a:moveTo>
                  <a:lnTo>
                    <a:pt x="1955165" y="3251860"/>
                  </a:lnTo>
                  <a:lnTo>
                    <a:pt x="1871472" y="3262134"/>
                  </a:lnTo>
                  <a:lnTo>
                    <a:pt x="1786509" y="3268446"/>
                  </a:lnTo>
                  <a:lnTo>
                    <a:pt x="1735582" y="3269653"/>
                  </a:lnTo>
                  <a:lnTo>
                    <a:pt x="1735709" y="3275444"/>
                  </a:lnTo>
                  <a:lnTo>
                    <a:pt x="1786890" y="3274225"/>
                  </a:lnTo>
                  <a:lnTo>
                    <a:pt x="1872107" y="3267875"/>
                  </a:lnTo>
                  <a:lnTo>
                    <a:pt x="1956054" y="3257562"/>
                  </a:lnTo>
                  <a:lnTo>
                    <a:pt x="1965071" y="3256013"/>
                  </a:lnTo>
                  <a:lnTo>
                    <a:pt x="1964055" y="3250310"/>
                  </a:lnTo>
                  <a:close/>
                </a:path>
                <a:path w="3401695" h="3298825">
                  <a:moveTo>
                    <a:pt x="1419098" y="3258883"/>
                  </a:moveTo>
                  <a:lnTo>
                    <a:pt x="1527302" y="3290938"/>
                  </a:lnTo>
                  <a:lnTo>
                    <a:pt x="1613662" y="3297364"/>
                  </a:lnTo>
                  <a:lnTo>
                    <a:pt x="1648714" y="3298202"/>
                  </a:lnTo>
                  <a:lnTo>
                    <a:pt x="1649095" y="3280829"/>
                  </a:lnTo>
                  <a:lnTo>
                    <a:pt x="1614043" y="3279990"/>
                  </a:lnTo>
                  <a:lnTo>
                    <a:pt x="1528572" y="3273615"/>
                  </a:lnTo>
                  <a:lnTo>
                    <a:pt x="1444371" y="3263252"/>
                  </a:lnTo>
                  <a:lnTo>
                    <a:pt x="1419098" y="3258883"/>
                  </a:lnTo>
                  <a:close/>
                </a:path>
                <a:path w="3401695" h="3298825">
                  <a:moveTo>
                    <a:pt x="1421130" y="3247466"/>
                  </a:moveTo>
                  <a:lnTo>
                    <a:pt x="1529080" y="3267836"/>
                  </a:lnTo>
                  <a:lnTo>
                    <a:pt x="1614170" y="3274199"/>
                  </a:lnTo>
                  <a:lnTo>
                    <a:pt x="1649222" y="3275050"/>
                  </a:lnTo>
                  <a:lnTo>
                    <a:pt x="1649349" y="3269259"/>
                  </a:lnTo>
                  <a:lnTo>
                    <a:pt x="1614297" y="3268408"/>
                  </a:lnTo>
                  <a:lnTo>
                    <a:pt x="1529461" y="3262058"/>
                  </a:lnTo>
                  <a:lnTo>
                    <a:pt x="1445768" y="3251746"/>
                  </a:lnTo>
                  <a:lnTo>
                    <a:pt x="1421130" y="3247466"/>
                  </a:lnTo>
                  <a:close/>
                </a:path>
                <a:path w="3401695" h="3298825">
                  <a:moveTo>
                    <a:pt x="1111885" y="3179140"/>
                  </a:moveTo>
                  <a:lnTo>
                    <a:pt x="1195578" y="3225406"/>
                  </a:lnTo>
                  <a:lnTo>
                    <a:pt x="1276223" y="3247669"/>
                  </a:lnTo>
                  <a:lnTo>
                    <a:pt x="1330198" y="3259708"/>
                  </a:lnTo>
                  <a:lnTo>
                    <a:pt x="1333881" y="3242754"/>
                  </a:lnTo>
                  <a:lnTo>
                    <a:pt x="1280033" y="3230714"/>
                  </a:lnTo>
                  <a:lnTo>
                    <a:pt x="1200150" y="3208654"/>
                  </a:lnTo>
                  <a:lnTo>
                    <a:pt x="1121918" y="3182975"/>
                  </a:lnTo>
                  <a:lnTo>
                    <a:pt x="1111885" y="3179140"/>
                  </a:lnTo>
                  <a:close/>
                </a:path>
                <a:path w="3401695" h="3298825">
                  <a:moveTo>
                    <a:pt x="1115949" y="3168319"/>
                  </a:moveTo>
                  <a:lnTo>
                    <a:pt x="1201674" y="3203079"/>
                  </a:lnTo>
                  <a:lnTo>
                    <a:pt x="1281303" y="3225063"/>
                  </a:lnTo>
                  <a:lnTo>
                    <a:pt x="1335151" y="3237090"/>
                  </a:lnTo>
                  <a:lnTo>
                    <a:pt x="1336421" y="3231438"/>
                  </a:lnTo>
                  <a:lnTo>
                    <a:pt x="1282573" y="3219411"/>
                  </a:lnTo>
                  <a:lnTo>
                    <a:pt x="1203198" y="3197491"/>
                  </a:lnTo>
                  <a:lnTo>
                    <a:pt x="1125474" y="3171977"/>
                  </a:lnTo>
                  <a:lnTo>
                    <a:pt x="1115949" y="3168319"/>
                  </a:lnTo>
                  <a:close/>
                </a:path>
                <a:path w="3401695" h="3298825">
                  <a:moveTo>
                    <a:pt x="824611" y="3043783"/>
                  </a:moveTo>
                  <a:lnTo>
                    <a:pt x="815467" y="3058528"/>
                  </a:lnTo>
                  <a:lnTo>
                    <a:pt x="819404" y="3060928"/>
                  </a:lnTo>
                  <a:lnTo>
                    <a:pt x="890651" y="3100590"/>
                  </a:lnTo>
                  <a:lnTo>
                    <a:pt x="963930" y="3136976"/>
                  </a:lnTo>
                  <a:lnTo>
                    <a:pt x="1024128" y="3163404"/>
                  </a:lnTo>
                  <a:lnTo>
                    <a:pt x="1031113" y="3147491"/>
                  </a:lnTo>
                  <a:lnTo>
                    <a:pt x="970915" y="3121075"/>
                  </a:lnTo>
                  <a:lnTo>
                    <a:pt x="898398" y="3085033"/>
                  </a:lnTo>
                  <a:lnTo>
                    <a:pt x="827786" y="3045752"/>
                  </a:lnTo>
                  <a:lnTo>
                    <a:pt x="824611" y="3043783"/>
                  </a:lnTo>
                  <a:close/>
                </a:path>
                <a:path w="3401695" h="3298825">
                  <a:moveTo>
                    <a:pt x="830707" y="3033953"/>
                  </a:moveTo>
                  <a:lnTo>
                    <a:pt x="827659" y="3038868"/>
                  </a:lnTo>
                  <a:lnTo>
                    <a:pt x="830580" y="3040697"/>
                  </a:lnTo>
                  <a:lnTo>
                    <a:pt x="900938" y="3079838"/>
                  </a:lnTo>
                  <a:lnTo>
                    <a:pt x="973201" y="3115767"/>
                  </a:lnTo>
                  <a:lnTo>
                    <a:pt x="1033399" y="3142183"/>
                  </a:lnTo>
                  <a:lnTo>
                    <a:pt x="1035812" y="3136887"/>
                  </a:lnTo>
                  <a:lnTo>
                    <a:pt x="975614" y="3110458"/>
                  </a:lnTo>
                  <a:lnTo>
                    <a:pt x="903478" y="3074657"/>
                  </a:lnTo>
                  <a:lnTo>
                    <a:pt x="833374" y="3035630"/>
                  </a:lnTo>
                  <a:lnTo>
                    <a:pt x="830707" y="3033953"/>
                  </a:lnTo>
                  <a:close/>
                </a:path>
                <a:path w="3401695" h="3298825">
                  <a:moveTo>
                    <a:pt x="567817" y="2856991"/>
                  </a:moveTo>
                  <a:lnTo>
                    <a:pt x="556006" y="2869818"/>
                  </a:lnTo>
                  <a:lnTo>
                    <a:pt x="619379" y="2923158"/>
                  </a:lnTo>
                  <a:lnTo>
                    <a:pt x="683641" y="2972003"/>
                  </a:lnTo>
                  <a:lnTo>
                    <a:pt x="741426" y="3011843"/>
                  </a:lnTo>
                  <a:lnTo>
                    <a:pt x="751332" y="2997542"/>
                  </a:lnTo>
                  <a:lnTo>
                    <a:pt x="693547" y="2957703"/>
                  </a:lnTo>
                  <a:lnTo>
                    <a:pt x="629920" y="2909316"/>
                  </a:lnTo>
                  <a:lnTo>
                    <a:pt x="568833" y="2858007"/>
                  </a:lnTo>
                  <a:lnTo>
                    <a:pt x="567817" y="2856991"/>
                  </a:lnTo>
                  <a:close/>
                </a:path>
                <a:path w="3401695" h="3298825">
                  <a:moveTo>
                    <a:pt x="575691" y="2848609"/>
                  </a:moveTo>
                  <a:lnTo>
                    <a:pt x="571754" y="2852801"/>
                  </a:lnTo>
                  <a:lnTo>
                    <a:pt x="572516" y="2853562"/>
                  </a:lnTo>
                  <a:lnTo>
                    <a:pt x="633476" y="2904743"/>
                  </a:lnTo>
                  <a:lnTo>
                    <a:pt x="696849" y="2952927"/>
                  </a:lnTo>
                  <a:lnTo>
                    <a:pt x="754507" y="2992780"/>
                  </a:lnTo>
                  <a:lnTo>
                    <a:pt x="757809" y="2988017"/>
                  </a:lnTo>
                  <a:lnTo>
                    <a:pt x="700151" y="2948165"/>
                  </a:lnTo>
                  <a:lnTo>
                    <a:pt x="636905" y="2900044"/>
                  </a:lnTo>
                  <a:lnTo>
                    <a:pt x="576199" y="2849117"/>
                  </a:lnTo>
                  <a:lnTo>
                    <a:pt x="575691" y="2848609"/>
                  </a:lnTo>
                  <a:close/>
                </a:path>
                <a:path w="3401695" h="3298825">
                  <a:moveTo>
                    <a:pt x="350901" y="2625216"/>
                  </a:moveTo>
                  <a:lnTo>
                    <a:pt x="336931" y="2635504"/>
                  </a:lnTo>
                  <a:lnTo>
                    <a:pt x="338201" y="2637281"/>
                  </a:lnTo>
                  <a:lnTo>
                    <a:pt x="388747" y="2699639"/>
                  </a:lnTo>
                  <a:lnTo>
                    <a:pt x="442214" y="2759455"/>
                  </a:lnTo>
                  <a:lnTo>
                    <a:pt x="491998" y="2810002"/>
                  </a:lnTo>
                  <a:lnTo>
                    <a:pt x="504444" y="2797809"/>
                  </a:lnTo>
                  <a:lnTo>
                    <a:pt x="454533" y="2747264"/>
                  </a:lnTo>
                  <a:lnTo>
                    <a:pt x="401701" y="2688081"/>
                  </a:lnTo>
                  <a:lnTo>
                    <a:pt x="351663" y="2626359"/>
                  </a:lnTo>
                  <a:lnTo>
                    <a:pt x="350901" y="2625216"/>
                  </a:lnTo>
                  <a:close/>
                </a:path>
                <a:path w="3401695" h="3298825">
                  <a:moveTo>
                    <a:pt x="360299" y="2618358"/>
                  </a:moveTo>
                  <a:lnTo>
                    <a:pt x="355600" y="2621787"/>
                  </a:lnTo>
                  <a:lnTo>
                    <a:pt x="356235" y="2622677"/>
                  </a:lnTo>
                  <a:lnTo>
                    <a:pt x="406019" y="2684144"/>
                  </a:lnTo>
                  <a:lnTo>
                    <a:pt x="458724" y="2743199"/>
                  </a:lnTo>
                  <a:lnTo>
                    <a:pt x="508508" y="2793745"/>
                  </a:lnTo>
                  <a:lnTo>
                    <a:pt x="512699" y="2789681"/>
                  </a:lnTo>
                  <a:lnTo>
                    <a:pt x="462788" y="2739135"/>
                  </a:lnTo>
                  <a:lnTo>
                    <a:pt x="410337" y="2680334"/>
                  </a:lnTo>
                  <a:lnTo>
                    <a:pt x="360680" y="2618993"/>
                  </a:lnTo>
                  <a:lnTo>
                    <a:pt x="360299" y="2618358"/>
                  </a:lnTo>
                  <a:close/>
                </a:path>
                <a:path w="3401695" h="3298825">
                  <a:moveTo>
                    <a:pt x="182753" y="2355976"/>
                  </a:moveTo>
                  <a:lnTo>
                    <a:pt x="167005" y="2363342"/>
                  </a:lnTo>
                  <a:lnTo>
                    <a:pt x="168021" y="2365374"/>
                  </a:lnTo>
                  <a:lnTo>
                    <a:pt x="205612" y="2436494"/>
                  </a:lnTo>
                  <a:lnTo>
                    <a:pt x="246507" y="2505582"/>
                  </a:lnTo>
                  <a:lnTo>
                    <a:pt x="285496" y="2564637"/>
                  </a:lnTo>
                  <a:lnTo>
                    <a:pt x="299974" y="2554985"/>
                  </a:lnTo>
                  <a:lnTo>
                    <a:pt x="260985" y="2496057"/>
                  </a:lnTo>
                  <a:lnTo>
                    <a:pt x="220472" y="2427731"/>
                  </a:lnTo>
                  <a:lnTo>
                    <a:pt x="183387" y="2357373"/>
                  </a:lnTo>
                  <a:lnTo>
                    <a:pt x="182753" y="2355976"/>
                  </a:lnTo>
                  <a:close/>
                </a:path>
                <a:path w="3401695" h="3298825">
                  <a:moveTo>
                    <a:pt x="193167" y="2351023"/>
                  </a:moveTo>
                  <a:lnTo>
                    <a:pt x="187960" y="2353563"/>
                  </a:lnTo>
                  <a:lnTo>
                    <a:pt x="188468" y="2354579"/>
                  </a:lnTo>
                  <a:lnTo>
                    <a:pt x="225552" y="2424684"/>
                  </a:lnTo>
                  <a:lnTo>
                    <a:pt x="265811" y="2492882"/>
                  </a:lnTo>
                  <a:lnTo>
                    <a:pt x="304800" y="2551810"/>
                  </a:lnTo>
                  <a:lnTo>
                    <a:pt x="309626" y="2548635"/>
                  </a:lnTo>
                  <a:lnTo>
                    <a:pt x="270637" y="2489707"/>
                  </a:lnTo>
                  <a:lnTo>
                    <a:pt x="230505" y="2421762"/>
                  </a:lnTo>
                  <a:lnTo>
                    <a:pt x="193548" y="2351912"/>
                  </a:lnTo>
                  <a:lnTo>
                    <a:pt x="193167" y="2351023"/>
                  </a:lnTo>
                  <a:close/>
                </a:path>
                <a:path w="3401695" h="3298825">
                  <a:moveTo>
                    <a:pt x="70612" y="2058796"/>
                  </a:moveTo>
                  <a:lnTo>
                    <a:pt x="53975" y="2063749"/>
                  </a:lnTo>
                  <a:lnTo>
                    <a:pt x="76581" y="2140711"/>
                  </a:lnTo>
                  <a:lnTo>
                    <a:pt x="103378" y="2217419"/>
                  </a:lnTo>
                  <a:lnTo>
                    <a:pt x="130302" y="2283713"/>
                  </a:lnTo>
                  <a:lnTo>
                    <a:pt x="146431" y="2277236"/>
                  </a:lnTo>
                  <a:lnTo>
                    <a:pt x="119507" y="2210942"/>
                  </a:lnTo>
                  <a:lnTo>
                    <a:pt x="93091" y="2134997"/>
                  </a:lnTo>
                  <a:lnTo>
                    <a:pt x="70612" y="2058796"/>
                  </a:lnTo>
                  <a:close/>
                </a:path>
                <a:path w="3401695" h="3298825">
                  <a:moveTo>
                    <a:pt x="81787" y="2055494"/>
                  </a:moveTo>
                  <a:lnTo>
                    <a:pt x="76200" y="2057145"/>
                  </a:lnTo>
                  <a:lnTo>
                    <a:pt x="98552" y="2133091"/>
                  </a:lnTo>
                  <a:lnTo>
                    <a:pt x="124841" y="2208656"/>
                  </a:lnTo>
                  <a:lnTo>
                    <a:pt x="151765" y="2275078"/>
                  </a:lnTo>
                  <a:lnTo>
                    <a:pt x="157099" y="2272791"/>
                  </a:lnTo>
                  <a:lnTo>
                    <a:pt x="130175" y="2206497"/>
                  </a:lnTo>
                  <a:lnTo>
                    <a:pt x="104012" y="2131186"/>
                  </a:lnTo>
                  <a:lnTo>
                    <a:pt x="81787" y="2055494"/>
                  </a:lnTo>
                  <a:close/>
                </a:path>
                <a:path w="3401695" h="3298825">
                  <a:moveTo>
                    <a:pt x="20447" y="1745360"/>
                  </a:moveTo>
                  <a:lnTo>
                    <a:pt x="3175" y="1746757"/>
                  </a:lnTo>
                  <a:lnTo>
                    <a:pt x="8762" y="1818766"/>
                  </a:lnTo>
                  <a:lnTo>
                    <a:pt x="19685" y="1901443"/>
                  </a:lnTo>
                  <a:lnTo>
                    <a:pt x="33782" y="1977643"/>
                  </a:lnTo>
                  <a:lnTo>
                    <a:pt x="50800" y="1974595"/>
                  </a:lnTo>
                  <a:lnTo>
                    <a:pt x="36703" y="1898268"/>
                  </a:lnTo>
                  <a:lnTo>
                    <a:pt x="26035" y="1816480"/>
                  </a:lnTo>
                  <a:lnTo>
                    <a:pt x="20447" y="1745360"/>
                  </a:lnTo>
                  <a:close/>
                </a:path>
                <a:path w="3401695" h="3298825">
                  <a:moveTo>
                    <a:pt x="32004" y="1744471"/>
                  </a:moveTo>
                  <a:lnTo>
                    <a:pt x="26289" y="1744979"/>
                  </a:lnTo>
                  <a:lnTo>
                    <a:pt x="31750" y="1815718"/>
                  </a:lnTo>
                  <a:lnTo>
                    <a:pt x="42418" y="1897252"/>
                  </a:lnTo>
                  <a:lnTo>
                    <a:pt x="56515" y="1973452"/>
                  </a:lnTo>
                  <a:lnTo>
                    <a:pt x="62230" y="1972436"/>
                  </a:lnTo>
                  <a:lnTo>
                    <a:pt x="48133" y="1896236"/>
                  </a:lnTo>
                  <a:lnTo>
                    <a:pt x="37465" y="1814956"/>
                  </a:lnTo>
                  <a:lnTo>
                    <a:pt x="32004" y="1744471"/>
                  </a:lnTo>
                  <a:close/>
                </a:path>
              </a:pathLst>
            </a:custGeom>
            <a:solidFill>
              <a:srgbClr val="DA1F28"/>
            </a:solidFill>
          </p:spPr>
          <p:txBody>
            <a:bodyPr wrap="square" lIns="0" tIns="0" rIns="0" bIns="0" rtlCol="0"/>
            <a:lstStyle/>
            <a:p>
              <a:endParaRPr/>
            </a:p>
          </p:txBody>
        </p:sp>
        <p:sp>
          <p:nvSpPr>
            <p:cNvPr id="9" name="object 9"/>
            <p:cNvSpPr/>
            <p:nvPr/>
          </p:nvSpPr>
          <p:spPr>
            <a:xfrm>
              <a:off x="909548" y="2793237"/>
              <a:ext cx="3127019" cy="306197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5539740" y="3994403"/>
              <a:ext cx="692150" cy="666750"/>
            </a:xfrm>
            <a:custGeom>
              <a:avLst/>
              <a:gdLst/>
              <a:ahLst/>
              <a:cxnLst/>
              <a:rect l="l" t="t" r="r" b="b"/>
              <a:pathLst>
                <a:path w="692150" h="666750">
                  <a:moveTo>
                    <a:pt x="17780" y="350774"/>
                  </a:moveTo>
                  <a:lnTo>
                    <a:pt x="17780" y="350901"/>
                  </a:lnTo>
                  <a:lnTo>
                    <a:pt x="15605" y="350948"/>
                  </a:lnTo>
                  <a:lnTo>
                    <a:pt x="381" y="352171"/>
                  </a:lnTo>
                  <a:lnTo>
                    <a:pt x="7112" y="402336"/>
                  </a:lnTo>
                  <a:lnTo>
                    <a:pt x="21209" y="449961"/>
                  </a:lnTo>
                  <a:lnTo>
                    <a:pt x="38354" y="487553"/>
                  </a:lnTo>
                  <a:lnTo>
                    <a:pt x="53721" y="479425"/>
                  </a:lnTo>
                  <a:lnTo>
                    <a:pt x="49657" y="471932"/>
                  </a:lnTo>
                  <a:lnTo>
                    <a:pt x="43052" y="457835"/>
                  </a:lnTo>
                  <a:lnTo>
                    <a:pt x="27686" y="413766"/>
                  </a:lnTo>
                  <a:lnTo>
                    <a:pt x="19050" y="366903"/>
                  </a:lnTo>
                  <a:lnTo>
                    <a:pt x="17780" y="350774"/>
                  </a:lnTo>
                  <a:close/>
                </a:path>
                <a:path w="692150" h="666750">
                  <a:moveTo>
                    <a:pt x="29337" y="349758"/>
                  </a:moveTo>
                  <a:lnTo>
                    <a:pt x="29337" y="350647"/>
                  </a:lnTo>
                  <a:lnTo>
                    <a:pt x="23535" y="350773"/>
                  </a:lnTo>
                  <a:lnTo>
                    <a:pt x="24764" y="366141"/>
                  </a:lnTo>
                  <a:lnTo>
                    <a:pt x="33147" y="412115"/>
                  </a:lnTo>
                  <a:lnTo>
                    <a:pt x="48387" y="455422"/>
                  </a:lnTo>
                  <a:lnTo>
                    <a:pt x="58800" y="476758"/>
                  </a:lnTo>
                  <a:lnTo>
                    <a:pt x="63881" y="473964"/>
                  </a:lnTo>
                  <a:lnTo>
                    <a:pt x="59944" y="466471"/>
                  </a:lnTo>
                  <a:lnTo>
                    <a:pt x="53594" y="453009"/>
                  </a:lnTo>
                  <a:lnTo>
                    <a:pt x="38735" y="410464"/>
                  </a:lnTo>
                  <a:lnTo>
                    <a:pt x="30607" y="365379"/>
                  </a:lnTo>
                  <a:lnTo>
                    <a:pt x="29337" y="349758"/>
                  </a:lnTo>
                  <a:close/>
                </a:path>
                <a:path w="692150" h="666750">
                  <a:moveTo>
                    <a:pt x="74802" y="127000"/>
                  </a:moveTo>
                  <a:lnTo>
                    <a:pt x="50037" y="161163"/>
                  </a:lnTo>
                  <a:lnTo>
                    <a:pt x="27177" y="204470"/>
                  </a:lnTo>
                  <a:lnTo>
                    <a:pt x="10922" y="251206"/>
                  </a:lnTo>
                  <a:lnTo>
                    <a:pt x="1777" y="300736"/>
                  </a:lnTo>
                  <a:lnTo>
                    <a:pt x="0" y="334899"/>
                  </a:lnTo>
                  <a:lnTo>
                    <a:pt x="381" y="351282"/>
                  </a:lnTo>
                  <a:lnTo>
                    <a:pt x="15605" y="350948"/>
                  </a:lnTo>
                  <a:lnTo>
                    <a:pt x="17777" y="350774"/>
                  </a:lnTo>
                  <a:lnTo>
                    <a:pt x="17410" y="334899"/>
                  </a:lnTo>
                  <a:lnTo>
                    <a:pt x="17406" y="334137"/>
                  </a:lnTo>
                  <a:lnTo>
                    <a:pt x="21209" y="286131"/>
                  </a:lnTo>
                  <a:lnTo>
                    <a:pt x="32258" y="240157"/>
                  </a:lnTo>
                  <a:lnTo>
                    <a:pt x="49784" y="197104"/>
                  </a:lnTo>
                  <a:lnTo>
                    <a:pt x="73533" y="157226"/>
                  </a:lnTo>
                  <a:lnTo>
                    <a:pt x="88264" y="137922"/>
                  </a:lnTo>
                  <a:lnTo>
                    <a:pt x="74802" y="127000"/>
                  </a:lnTo>
                  <a:close/>
                </a:path>
                <a:path w="692150" h="666750">
                  <a:moveTo>
                    <a:pt x="17777" y="350774"/>
                  </a:moveTo>
                  <a:lnTo>
                    <a:pt x="15605" y="350948"/>
                  </a:lnTo>
                  <a:lnTo>
                    <a:pt x="17780" y="350901"/>
                  </a:lnTo>
                  <a:close/>
                </a:path>
                <a:path w="692150" h="666750">
                  <a:moveTo>
                    <a:pt x="92837" y="141605"/>
                  </a:moveTo>
                  <a:lnTo>
                    <a:pt x="69976" y="173101"/>
                  </a:lnTo>
                  <a:lnTo>
                    <a:pt x="48640" y="213233"/>
                  </a:lnTo>
                  <a:lnTo>
                    <a:pt x="33400" y="256667"/>
                  </a:lnTo>
                  <a:lnTo>
                    <a:pt x="24958" y="302006"/>
                  </a:lnTo>
                  <a:lnTo>
                    <a:pt x="23118" y="334137"/>
                  </a:lnTo>
                  <a:lnTo>
                    <a:pt x="23495" y="350774"/>
                  </a:lnTo>
                  <a:lnTo>
                    <a:pt x="23495" y="350266"/>
                  </a:lnTo>
                  <a:lnTo>
                    <a:pt x="29316" y="349758"/>
                  </a:lnTo>
                  <a:lnTo>
                    <a:pt x="30607" y="302895"/>
                  </a:lnTo>
                  <a:lnTo>
                    <a:pt x="38988" y="257937"/>
                  </a:lnTo>
                  <a:lnTo>
                    <a:pt x="53975" y="215392"/>
                  </a:lnTo>
                  <a:lnTo>
                    <a:pt x="74930" y="176022"/>
                  </a:lnTo>
                  <a:lnTo>
                    <a:pt x="97282" y="145161"/>
                  </a:lnTo>
                  <a:lnTo>
                    <a:pt x="92837" y="141605"/>
                  </a:lnTo>
                  <a:close/>
                </a:path>
                <a:path w="692150" h="666750">
                  <a:moveTo>
                    <a:pt x="29316" y="349759"/>
                  </a:moveTo>
                  <a:lnTo>
                    <a:pt x="23495" y="350266"/>
                  </a:lnTo>
                  <a:lnTo>
                    <a:pt x="23535" y="350773"/>
                  </a:lnTo>
                  <a:lnTo>
                    <a:pt x="29337" y="350647"/>
                  </a:lnTo>
                  <a:lnTo>
                    <a:pt x="29316" y="349759"/>
                  </a:lnTo>
                  <a:close/>
                </a:path>
                <a:path w="692150" h="666750">
                  <a:moveTo>
                    <a:pt x="346201" y="23114"/>
                  </a:moveTo>
                  <a:lnTo>
                    <a:pt x="296925" y="26670"/>
                  </a:lnTo>
                  <a:lnTo>
                    <a:pt x="250062" y="37084"/>
                  </a:lnTo>
                  <a:lnTo>
                    <a:pt x="206248" y="53721"/>
                  </a:lnTo>
                  <a:lnTo>
                    <a:pt x="165608" y="76327"/>
                  </a:lnTo>
                  <a:lnTo>
                    <a:pt x="154177" y="84074"/>
                  </a:lnTo>
                  <a:lnTo>
                    <a:pt x="157480" y="88900"/>
                  </a:lnTo>
                  <a:lnTo>
                    <a:pt x="168910" y="81026"/>
                  </a:lnTo>
                  <a:lnTo>
                    <a:pt x="181737" y="73152"/>
                  </a:lnTo>
                  <a:lnTo>
                    <a:pt x="222758" y="52959"/>
                  </a:lnTo>
                  <a:lnTo>
                    <a:pt x="266826" y="38481"/>
                  </a:lnTo>
                  <a:lnTo>
                    <a:pt x="313817" y="30480"/>
                  </a:lnTo>
                  <a:lnTo>
                    <a:pt x="346329" y="28956"/>
                  </a:lnTo>
                  <a:lnTo>
                    <a:pt x="366842" y="28956"/>
                  </a:lnTo>
                  <a:lnTo>
                    <a:pt x="367284" y="23876"/>
                  </a:lnTo>
                  <a:lnTo>
                    <a:pt x="362838" y="23495"/>
                  </a:lnTo>
                  <a:lnTo>
                    <a:pt x="346201" y="23114"/>
                  </a:lnTo>
                  <a:close/>
                </a:path>
                <a:path w="692150" h="666750">
                  <a:moveTo>
                    <a:pt x="345567" y="0"/>
                  </a:moveTo>
                  <a:lnTo>
                    <a:pt x="292988" y="3810"/>
                  </a:lnTo>
                  <a:lnTo>
                    <a:pt x="242824" y="15113"/>
                  </a:lnTo>
                  <a:lnTo>
                    <a:pt x="195834" y="33020"/>
                  </a:lnTo>
                  <a:lnTo>
                    <a:pt x="152526" y="57150"/>
                  </a:lnTo>
                  <a:lnTo>
                    <a:pt x="141097" y="65024"/>
                  </a:lnTo>
                  <a:lnTo>
                    <a:pt x="151002" y="79375"/>
                  </a:lnTo>
                  <a:lnTo>
                    <a:pt x="162306" y="71501"/>
                  </a:lnTo>
                  <a:lnTo>
                    <a:pt x="175640" y="63373"/>
                  </a:lnTo>
                  <a:lnTo>
                    <a:pt x="218186" y="42291"/>
                  </a:lnTo>
                  <a:lnTo>
                    <a:pt x="263779" y="27305"/>
                  </a:lnTo>
                  <a:lnTo>
                    <a:pt x="312420" y="18923"/>
                  </a:lnTo>
                  <a:lnTo>
                    <a:pt x="345948" y="17399"/>
                  </a:lnTo>
                  <a:lnTo>
                    <a:pt x="367720" y="17399"/>
                  </a:lnTo>
                  <a:lnTo>
                    <a:pt x="368935" y="762"/>
                  </a:lnTo>
                  <a:lnTo>
                    <a:pt x="363347" y="381"/>
                  </a:lnTo>
                  <a:lnTo>
                    <a:pt x="345567" y="0"/>
                  </a:lnTo>
                  <a:close/>
                </a:path>
                <a:path w="692150" h="666750">
                  <a:moveTo>
                    <a:pt x="366842" y="28956"/>
                  </a:moveTo>
                  <a:lnTo>
                    <a:pt x="346329" y="28956"/>
                  </a:lnTo>
                  <a:lnTo>
                    <a:pt x="362712" y="29337"/>
                  </a:lnTo>
                  <a:lnTo>
                    <a:pt x="366775" y="29718"/>
                  </a:lnTo>
                  <a:lnTo>
                    <a:pt x="366842" y="28956"/>
                  </a:lnTo>
                  <a:close/>
                </a:path>
                <a:path w="692150" h="666750">
                  <a:moveTo>
                    <a:pt x="367720" y="17399"/>
                  </a:moveTo>
                  <a:lnTo>
                    <a:pt x="345948" y="17399"/>
                  </a:lnTo>
                  <a:lnTo>
                    <a:pt x="362965" y="17780"/>
                  </a:lnTo>
                  <a:lnTo>
                    <a:pt x="367664" y="18161"/>
                  </a:lnTo>
                  <a:lnTo>
                    <a:pt x="367720" y="17399"/>
                  </a:lnTo>
                  <a:close/>
                </a:path>
                <a:path w="692150" h="666750">
                  <a:moveTo>
                    <a:pt x="450214" y="39878"/>
                  </a:moveTo>
                  <a:lnTo>
                    <a:pt x="448437" y="45339"/>
                  </a:lnTo>
                  <a:lnTo>
                    <a:pt x="455422" y="47625"/>
                  </a:lnTo>
                  <a:lnTo>
                    <a:pt x="469900" y="53213"/>
                  </a:lnTo>
                  <a:lnTo>
                    <a:pt x="510794" y="73533"/>
                  </a:lnTo>
                  <a:lnTo>
                    <a:pt x="548132" y="99060"/>
                  </a:lnTo>
                  <a:lnTo>
                    <a:pt x="581025" y="129540"/>
                  </a:lnTo>
                  <a:lnTo>
                    <a:pt x="609219" y="164211"/>
                  </a:lnTo>
                  <a:lnTo>
                    <a:pt x="618871" y="179197"/>
                  </a:lnTo>
                  <a:lnTo>
                    <a:pt x="623824" y="176276"/>
                  </a:lnTo>
                  <a:lnTo>
                    <a:pt x="595249" y="136779"/>
                  </a:lnTo>
                  <a:lnTo>
                    <a:pt x="551561" y="94488"/>
                  </a:lnTo>
                  <a:lnTo>
                    <a:pt x="513714" y="68453"/>
                  </a:lnTo>
                  <a:lnTo>
                    <a:pt x="471932" y="47752"/>
                  </a:lnTo>
                  <a:lnTo>
                    <a:pt x="457200" y="42164"/>
                  </a:lnTo>
                  <a:lnTo>
                    <a:pt x="450214" y="39878"/>
                  </a:lnTo>
                  <a:close/>
                </a:path>
                <a:path w="692150" h="666750">
                  <a:moveTo>
                    <a:pt x="457454" y="17907"/>
                  </a:moveTo>
                  <a:lnTo>
                    <a:pt x="451993" y="34417"/>
                  </a:lnTo>
                  <a:lnTo>
                    <a:pt x="459105" y="36703"/>
                  </a:lnTo>
                  <a:lnTo>
                    <a:pt x="473963" y="42291"/>
                  </a:lnTo>
                  <a:lnTo>
                    <a:pt x="516509" y="63373"/>
                  </a:lnTo>
                  <a:lnTo>
                    <a:pt x="555117" y="89789"/>
                  </a:lnTo>
                  <a:lnTo>
                    <a:pt x="589280" y="121412"/>
                  </a:lnTo>
                  <a:lnTo>
                    <a:pt x="618489" y="157353"/>
                  </a:lnTo>
                  <a:lnTo>
                    <a:pt x="628904" y="173355"/>
                  </a:lnTo>
                  <a:lnTo>
                    <a:pt x="643763" y="164465"/>
                  </a:lnTo>
                  <a:lnTo>
                    <a:pt x="612521" y="121285"/>
                  </a:lnTo>
                  <a:lnTo>
                    <a:pt x="565531" y="75946"/>
                  </a:lnTo>
                  <a:lnTo>
                    <a:pt x="524890" y="48260"/>
                  </a:lnTo>
                  <a:lnTo>
                    <a:pt x="480187" y="26035"/>
                  </a:lnTo>
                  <a:lnTo>
                    <a:pt x="464438" y="20193"/>
                  </a:lnTo>
                  <a:lnTo>
                    <a:pt x="457454" y="17907"/>
                  </a:lnTo>
                  <a:close/>
                </a:path>
                <a:path w="692150" h="666750">
                  <a:moveTo>
                    <a:pt x="679831" y="247142"/>
                  </a:moveTo>
                  <a:lnTo>
                    <a:pt x="663194" y="251968"/>
                  </a:lnTo>
                  <a:lnTo>
                    <a:pt x="664210" y="255270"/>
                  </a:lnTo>
                  <a:lnTo>
                    <a:pt x="667893" y="270764"/>
                  </a:lnTo>
                  <a:lnTo>
                    <a:pt x="673899" y="316992"/>
                  </a:lnTo>
                  <a:lnTo>
                    <a:pt x="674489" y="334899"/>
                  </a:lnTo>
                  <a:lnTo>
                    <a:pt x="674000" y="350520"/>
                  </a:lnTo>
                  <a:lnTo>
                    <a:pt x="667765" y="398526"/>
                  </a:lnTo>
                  <a:lnTo>
                    <a:pt x="654558" y="443611"/>
                  </a:lnTo>
                  <a:lnTo>
                    <a:pt x="640588" y="474980"/>
                  </a:lnTo>
                  <a:lnTo>
                    <a:pt x="655955" y="483108"/>
                  </a:lnTo>
                  <a:lnTo>
                    <a:pt x="676401" y="433705"/>
                  </a:lnTo>
                  <a:lnTo>
                    <a:pt x="687959" y="385191"/>
                  </a:lnTo>
                  <a:lnTo>
                    <a:pt x="691896" y="334137"/>
                  </a:lnTo>
                  <a:lnTo>
                    <a:pt x="691388" y="316992"/>
                  </a:lnTo>
                  <a:lnTo>
                    <a:pt x="690118" y="299847"/>
                  </a:lnTo>
                  <a:lnTo>
                    <a:pt x="687832" y="283083"/>
                  </a:lnTo>
                  <a:lnTo>
                    <a:pt x="684784" y="266700"/>
                  </a:lnTo>
                  <a:lnTo>
                    <a:pt x="680847" y="250444"/>
                  </a:lnTo>
                  <a:lnTo>
                    <a:pt x="679831" y="247142"/>
                  </a:lnTo>
                  <a:close/>
                </a:path>
                <a:path w="692150" h="666750">
                  <a:moveTo>
                    <a:pt x="657606" y="253619"/>
                  </a:moveTo>
                  <a:lnTo>
                    <a:pt x="652018" y="255143"/>
                  </a:lnTo>
                  <a:lnTo>
                    <a:pt x="653034" y="258572"/>
                  </a:lnTo>
                  <a:lnTo>
                    <a:pt x="656589" y="273431"/>
                  </a:lnTo>
                  <a:lnTo>
                    <a:pt x="659384" y="288417"/>
                  </a:lnTo>
                  <a:lnTo>
                    <a:pt x="661288" y="303657"/>
                  </a:lnTo>
                  <a:lnTo>
                    <a:pt x="662559" y="319151"/>
                  </a:lnTo>
                  <a:lnTo>
                    <a:pt x="662939" y="334899"/>
                  </a:lnTo>
                  <a:lnTo>
                    <a:pt x="662432" y="350520"/>
                  </a:lnTo>
                  <a:lnTo>
                    <a:pt x="656463" y="396367"/>
                  </a:lnTo>
                  <a:lnTo>
                    <a:pt x="643636" y="439674"/>
                  </a:lnTo>
                  <a:lnTo>
                    <a:pt x="630301" y="469519"/>
                  </a:lnTo>
                  <a:lnTo>
                    <a:pt x="635508" y="472186"/>
                  </a:lnTo>
                  <a:lnTo>
                    <a:pt x="654176" y="427228"/>
                  </a:lnTo>
                  <a:lnTo>
                    <a:pt x="664972" y="382143"/>
                  </a:lnTo>
                  <a:lnTo>
                    <a:pt x="668777" y="334899"/>
                  </a:lnTo>
                  <a:lnTo>
                    <a:pt x="668290" y="319151"/>
                  </a:lnTo>
                  <a:lnTo>
                    <a:pt x="662177" y="272034"/>
                  </a:lnTo>
                  <a:lnTo>
                    <a:pt x="658622" y="256921"/>
                  </a:lnTo>
                  <a:lnTo>
                    <a:pt x="657606" y="253619"/>
                  </a:lnTo>
                  <a:close/>
                </a:path>
                <a:path w="692150" h="666750">
                  <a:moveTo>
                    <a:pt x="591312" y="545338"/>
                  </a:moveTo>
                  <a:lnTo>
                    <a:pt x="554863" y="579374"/>
                  </a:lnTo>
                  <a:lnTo>
                    <a:pt x="516382" y="605790"/>
                  </a:lnTo>
                  <a:lnTo>
                    <a:pt x="473837" y="626745"/>
                  </a:lnTo>
                  <a:lnTo>
                    <a:pt x="427989" y="641604"/>
                  </a:lnTo>
                  <a:lnTo>
                    <a:pt x="391413" y="648589"/>
                  </a:lnTo>
                  <a:lnTo>
                    <a:pt x="393573" y="665734"/>
                  </a:lnTo>
                  <a:lnTo>
                    <a:pt x="432562" y="658368"/>
                  </a:lnTo>
                  <a:lnTo>
                    <a:pt x="480822" y="642747"/>
                  </a:lnTo>
                  <a:lnTo>
                    <a:pt x="525526" y="620522"/>
                  </a:lnTo>
                  <a:lnTo>
                    <a:pt x="566420" y="592328"/>
                  </a:lnTo>
                  <a:lnTo>
                    <a:pt x="602107" y="559308"/>
                  </a:lnTo>
                  <a:lnTo>
                    <a:pt x="604265" y="556895"/>
                  </a:lnTo>
                  <a:lnTo>
                    <a:pt x="591312" y="545338"/>
                  </a:lnTo>
                  <a:close/>
                </a:path>
                <a:path w="692150" h="666750">
                  <a:moveTo>
                    <a:pt x="582676" y="537591"/>
                  </a:moveTo>
                  <a:lnTo>
                    <a:pt x="547243" y="570611"/>
                  </a:lnTo>
                  <a:lnTo>
                    <a:pt x="510159" y="596011"/>
                  </a:lnTo>
                  <a:lnTo>
                    <a:pt x="469264" y="616077"/>
                  </a:lnTo>
                  <a:lnTo>
                    <a:pt x="424942" y="630555"/>
                  </a:lnTo>
                  <a:lnTo>
                    <a:pt x="390017" y="637032"/>
                  </a:lnTo>
                  <a:lnTo>
                    <a:pt x="390651" y="642747"/>
                  </a:lnTo>
                  <a:lnTo>
                    <a:pt x="441833" y="631952"/>
                  </a:lnTo>
                  <a:lnTo>
                    <a:pt x="485775" y="615188"/>
                  </a:lnTo>
                  <a:lnTo>
                    <a:pt x="526414" y="592709"/>
                  </a:lnTo>
                  <a:lnTo>
                    <a:pt x="574167" y="554736"/>
                  </a:lnTo>
                  <a:lnTo>
                    <a:pt x="586994" y="541401"/>
                  </a:lnTo>
                  <a:lnTo>
                    <a:pt x="582676" y="537591"/>
                  </a:lnTo>
                  <a:close/>
                </a:path>
                <a:path w="692150" h="666750">
                  <a:moveTo>
                    <a:pt x="103886" y="548894"/>
                  </a:moveTo>
                  <a:lnTo>
                    <a:pt x="91567" y="561213"/>
                  </a:lnTo>
                  <a:lnTo>
                    <a:pt x="102108" y="571754"/>
                  </a:lnTo>
                  <a:lnTo>
                    <a:pt x="126364" y="592963"/>
                  </a:lnTo>
                  <a:lnTo>
                    <a:pt x="167132" y="620903"/>
                  </a:lnTo>
                  <a:lnTo>
                    <a:pt x="211836" y="643001"/>
                  </a:lnTo>
                  <a:lnTo>
                    <a:pt x="259969" y="658622"/>
                  </a:lnTo>
                  <a:lnTo>
                    <a:pt x="303402" y="666496"/>
                  </a:lnTo>
                  <a:lnTo>
                    <a:pt x="305562" y="649224"/>
                  </a:lnTo>
                  <a:lnTo>
                    <a:pt x="295783" y="647954"/>
                  </a:lnTo>
                  <a:lnTo>
                    <a:pt x="279654" y="645287"/>
                  </a:lnTo>
                  <a:lnTo>
                    <a:pt x="232918" y="632333"/>
                  </a:lnTo>
                  <a:lnTo>
                    <a:pt x="189357" y="613410"/>
                  </a:lnTo>
                  <a:lnTo>
                    <a:pt x="149225" y="588645"/>
                  </a:lnTo>
                  <a:lnTo>
                    <a:pt x="113537" y="558673"/>
                  </a:lnTo>
                  <a:lnTo>
                    <a:pt x="103886" y="548894"/>
                  </a:lnTo>
                  <a:close/>
                </a:path>
                <a:path w="692150" h="666750">
                  <a:moveTo>
                    <a:pt x="112140" y="540766"/>
                  </a:moveTo>
                  <a:lnTo>
                    <a:pt x="140462" y="574548"/>
                  </a:lnTo>
                  <a:lnTo>
                    <a:pt x="178308" y="600710"/>
                  </a:lnTo>
                  <a:lnTo>
                    <a:pt x="220090" y="621284"/>
                  </a:lnTo>
                  <a:lnTo>
                    <a:pt x="265049" y="636016"/>
                  </a:lnTo>
                  <a:lnTo>
                    <a:pt x="306324" y="643509"/>
                  </a:lnTo>
                  <a:lnTo>
                    <a:pt x="306959" y="637667"/>
                  </a:lnTo>
                  <a:lnTo>
                    <a:pt x="297307" y="636524"/>
                  </a:lnTo>
                  <a:lnTo>
                    <a:pt x="281559" y="633857"/>
                  </a:lnTo>
                  <a:lnTo>
                    <a:pt x="236474" y="621411"/>
                  </a:lnTo>
                  <a:lnTo>
                    <a:pt x="194437" y="602996"/>
                  </a:lnTo>
                  <a:lnTo>
                    <a:pt x="155829" y="578993"/>
                  </a:lnTo>
                  <a:lnTo>
                    <a:pt x="121158" y="549910"/>
                  </a:lnTo>
                  <a:lnTo>
                    <a:pt x="112140" y="540766"/>
                  </a:lnTo>
                  <a:close/>
                </a:path>
              </a:pathLst>
            </a:custGeom>
            <a:solidFill>
              <a:srgbClr val="DA1F28"/>
            </a:solidFill>
          </p:spPr>
          <p:txBody>
            <a:bodyPr wrap="square" lIns="0" tIns="0" rIns="0" bIns="0" rtlCol="0"/>
            <a:lstStyle/>
            <a:p>
              <a:endParaRPr/>
            </a:p>
          </p:txBody>
        </p:sp>
      </p:grpSp>
      <p:sp>
        <p:nvSpPr>
          <p:cNvPr id="11" name="object 11"/>
          <p:cNvSpPr txBox="1"/>
          <p:nvPr/>
        </p:nvSpPr>
        <p:spPr>
          <a:xfrm>
            <a:off x="5287517" y="5302326"/>
            <a:ext cx="139001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Protein</a:t>
            </a:r>
            <a:r>
              <a:rPr sz="1800" b="1" spc="-80" dirty="0">
                <a:latin typeface="Times New Roman"/>
                <a:cs typeface="Times New Roman"/>
              </a:rPr>
              <a:t> </a:t>
            </a:r>
            <a:r>
              <a:rPr sz="1800" b="1" spc="-5" dirty="0">
                <a:latin typeface="Times New Roman"/>
                <a:cs typeface="Times New Roman"/>
              </a:rPr>
              <a:t>graph</a:t>
            </a:r>
            <a:endParaRPr sz="1800">
              <a:latin typeface="Times New Roman"/>
              <a:cs typeface="Times New Roman"/>
            </a:endParaRPr>
          </a:p>
        </p:txBody>
      </p:sp>
      <p:sp>
        <p:nvSpPr>
          <p:cNvPr id="12" name="object 12"/>
          <p:cNvSpPr txBox="1"/>
          <p:nvPr/>
        </p:nvSpPr>
        <p:spPr>
          <a:xfrm>
            <a:off x="1622552" y="5312994"/>
            <a:ext cx="204343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Protein </a:t>
            </a:r>
            <a:r>
              <a:rPr sz="1800" b="1" spc="-5" dirty="0">
                <a:latin typeface="Times New Roman"/>
                <a:cs typeface="Times New Roman"/>
              </a:rPr>
              <a:t>3D</a:t>
            </a:r>
            <a:r>
              <a:rPr sz="1800" b="1" spc="-60" dirty="0">
                <a:latin typeface="Times New Roman"/>
                <a:cs typeface="Times New Roman"/>
              </a:rPr>
              <a:t> </a:t>
            </a:r>
            <a:r>
              <a:rPr sz="1800" b="1" spc="-5" dirty="0">
                <a:latin typeface="Times New Roman"/>
                <a:cs typeface="Times New Roman"/>
              </a:rPr>
              <a:t>structure</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339978"/>
            <a:ext cx="8072119" cy="553998"/>
          </a:xfrm>
        </p:spPr>
        <p:txBody>
          <a:bodyPr>
            <a:normAutofit fontScale="90000"/>
          </a:bodyPr>
          <a:lstStyle/>
          <a:p>
            <a:r>
              <a:rPr lang="en-US" dirty="0" smtClean="0">
                <a:solidFill>
                  <a:schemeClr val="tx1"/>
                </a:solidFill>
              </a:rPr>
              <a:t>Sources</a:t>
            </a:r>
            <a:endParaRPr lang="en-US" dirty="0">
              <a:solidFill>
                <a:schemeClr val="tx1"/>
              </a:solidFill>
            </a:endParaRPr>
          </a:p>
        </p:txBody>
      </p:sp>
      <p:sp>
        <p:nvSpPr>
          <p:cNvPr id="3" name="Text Placeholder 2"/>
          <p:cNvSpPr>
            <a:spLocks noGrp="1"/>
          </p:cNvSpPr>
          <p:nvPr>
            <p:ph idx="1"/>
          </p:nvPr>
        </p:nvSpPr>
        <p:spPr>
          <a:xfrm>
            <a:off x="762000" y="1676400"/>
            <a:ext cx="7214870" cy="2215991"/>
          </a:xfrm>
        </p:spPr>
        <p:txBody>
          <a:bodyPr>
            <a:normAutofit fontScale="92500" lnSpcReduction="20000"/>
          </a:bodyPr>
          <a:lstStyle/>
          <a:p>
            <a:pPr marL="285750" indent="-285750">
              <a:buFont typeface="Arial" panose="020B0604020202020204" pitchFamily="34" charset="0"/>
              <a:buChar char="•"/>
            </a:pPr>
            <a:r>
              <a:rPr lang="en-US" dirty="0">
                <a:hlinkClick r:id="rId2"/>
              </a:rPr>
              <a:t>https://</a:t>
            </a:r>
            <a:r>
              <a:rPr lang="en-US" dirty="0" smtClean="0">
                <a:hlinkClick r:id="rId2"/>
              </a:rPr>
              <a:t>arxiv.org/ftp/arxiv/papers/1205/1205.1125.pdf</a:t>
            </a:r>
            <a:endParaRPr lang="en-US" dirty="0" smtClean="0"/>
          </a:p>
          <a:p>
            <a:pPr marL="285750" indent="-285750">
              <a:buFont typeface="Arial" panose="020B0604020202020204" pitchFamily="34" charset="0"/>
              <a:buChar char="•"/>
            </a:pPr>
            <a:r>
              <a:rPr lang="en-US" dirty="0">
                <a:hlinkClick r:id="rId3"/>
              </a:rPr>
              <a:t>https://</a:t>
            </a:r>
            <a:r>
              <a:rPr lang="en-US" dirty="0" smtClean="0">
                <a:hlinkClick r:id="rId3"/>
              </a:rPr>
              <a:t>littlefield.co/an-introduction-into-data-mining-in-bioinformatics-964511e9ea21</a:t>
            </a:r>
            <a:endParaRPr lang="en-US" dirty="0" smtClean="0"/>
          </a:p>
          <a:p>
            <a:pPr marL="285750" indent="-285750">
              <a:buFont typeface="Arial" panose="020B0604020202020204" pitchFamily="34" charset="0"/>
              <a:buChar char="•"/>
            </a:pPr>
            <a:r>
              <a:rPr lang="en-US" dirty="0">
                <a:hlinkClick r:id="rId4"/>
              </a:rPr>
              <a:t>https://</a:t>
            </a:r>
            <a:r>
              <a:rPr lang="en-US" dirty="0" smtClean="0">
                <a:hlinkClick r:id="rId4"/>
              </a:rPr>
              <a:t>doc.lagout.org/Others/Data%20Mining/Data%20Mining%20for%20Bioinformatics%20%5BDua%20%26%20Chowriappa%202012-11-06%5D.pdf</a:t>
            </a:r>
            <a:endParaRPr lang="en-US" dirty="0" smtClean="0"/>
          </a:p>
          <a:p>
            <a:pPr marL="285750" indent="-285750">
              <a:buFont typeface="Arial" panose="020B0604020202020204" pitchFamily="34" charset="0"/>
              <a:buChar char="•"/>
            </a:pPr>
            <a:r>
              <a:rPr lang="en-US" dirty="0">
                <a:hlinkClick r:id="rId5"/>
              </a:rPr>
              <a:t>https://www.sciencedirect.com/book/9780081001004/data-mining-for-bioinformatics-applications</a:t>
            </a:r>
            <a:endParaRPr lang="en-US" dirty="0"/>
          </a:p>
        </p:txBody>
      </p:sp>
    </p:spTree>
    <p:extLst>
      <p:ext uri="{BB962C8B-B14F-4D97-AF65-F5344CB8AC3E}">
        <p14:creationId xmlns:p14="http://schemas.microsoft.com/office/powerpoint/2010/main" val="4210113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39978"/>
            <a:ext cx="7186930" cy="997709"/>
          </a:xfrm>
          <a:prstGeom prst="rect">
            <a:avLst/>
          </a:prstGeom>
        </p:spPr>
        <p:txBody>
          <a:bodyPr vert="horz" wrap="square" lIns="0" tIns="12700" rIns="0" bIns="0" rtlCol="0">
            <a:spAutoFit/>
          </a:bodyPr>
          <a:lstStyle/>
          <a:p>
            <a:pPr marL="12700" marR="5080">
              <a:lnSpc>
                <a:spcPct val="100000"/>
              </a:lnSpc>
              <a:spcBef>
                <a:spcPts val="100"/>
              </a:spcBef>
            </a:pPr>
            <a:r>
              <a:rPr sz="3200" dirty="0">
                <a:ln w="0"/>
                <a:solidFill>
                  <a:schemeClr val="tx1"/>
                </a:solidFill>
                <a:effectLst>
                  <a:outerShdw blurRad="38100" dist="19050" dir="2700000" algn="tl" rotWithShape="0">
                    <a:schemeClr val="dk1">
                      <a:alpha val="40000"/>
                    </a:schemeClr>
                  </a:outerShdw>
                </a:effectLst>
              </a:rPr>
              <a:t>THE NEED FOR DATA MINING  IN BIOINFORMATICS</a:t>
            </a:r>
          </a:p>
        </p:txBody>
      </p:sp>
      <p:sp>
        <p:nvSpPr>
          <p:cNvPr id="3" name="object 3"/>
          <p:cNvSpPr txBox="1"/>
          <p:nvPr/>
        </p:nvSpPr>
        <p:spPr>
          <a:xfrm>
            <a:off x="685800" y="1905000"/>
            <a:ext cx="3803015" cy="2235835"/>
          </a:xfrm>
          <a:prstGeom prst="rect">
            <a:avLst/>
          </a:prstGeom>
        </p:spPr>
        <p:txBody>
          <a:bodyPr vert="horz" wrap="square" lIns="0" tIns="149860" rIns="0" bIns="0" rtlCol="0">
            <a:spAutoFit/>
          </a:bodyPr>
          <a:lstStyle/>
          <a:p>
            <a:pPr marL="12700">
              <a:lnSpc>
                <a:spcPct val="100000"/>
              </a:lnSpc>
              <a:spcBef>
                <a:spcPts val="1180"/>
              </a:spcBef>
            </a:pPr>
            <a:r>
              <a:rPr sz="2000" b="1" dirty="0">
                <a:latin typeface="Arial"/>
                <a:cs typeface="Arial"/>
              </a:rPr>
              <a:t>High-throughput</a:t>
            </a:r>
            <a:r>
              <a:rPr sz="2000" b="1" spc="-65" dirty="0">
                <a:latin typeface="Arial"/>
                <a:cs typeface="Arial"/>
              </a:rPr>
              <a:t> </a:t>
            </a:r>
            <a:r>
              <a:rPr sz="2000" b="1" dirty="0">
                <a:latin typeface="Arial"/>
                <a:cs typeface="Arial"/>
              </a:rPr>
              <a:t>technologies:</a:t>
            </a:r>
            <a:endParaRPr sz="2000" dirty="0">
              <a:latin typeface="Arial"/>
              <a:cs typeface="Arial"/>
            </a:endParaRPr>
          </a:p>
          <a:p>
            <a:pPr marL="355600" indent="-342900">
              <a:lnSpc>
                <a:spcPct val="100000"/>
              </a:lnSpc>
              <a:spcBef>
                <a:spcPts val="1080"/>
              </a:spcBef>
              <a:buChar char="•"/>
              <a:tabLst>
                <a:tab pos="354965" algn="l"/>
                <a:tab pos="355600" algn="l"/>
              </a:tabLst>
            </a:pPr>
            <a:r>
              <a:rPr sz="2000" dirty="0">
                <a:latin typeface="Arial"/>
                <a:cs typeface="Arial"/>
              </a:rPr>
              <a:t>Genome and RNA</a:t>
            </a:r>
            <a:r>
              <a:rPr sz="2000" spc="-204" dirty="0">
                <a:latin typeface="Arial"/>
                <a:cs typeface="Arial"/>
              </a:rPr>
              <a:t> </a:t>
            </a:r>
            <a:r>
              <a:rPr sz="2000" dirty="0">
                <a:latin typeface="Arial"/>
                <a:cs typeface="Arial"/>
              </a:rPr>
              <a:t>sequencing</a:t>
            </a:r>
          </a:p>
          <a:p>
            <a:pPr marL="355600" indent="-342900">
              <a:lnSpc>
                <a:spcPct val="100000"/>
              </a:lnSpc>
              <a:spcBef>
                <a:spcPts val="1080"/>
              </a:spcBef>
              <a:buChar char="•"/>
              <a:tabLst>
                <a:tab pos="354965" algn="l"/>
                <a:tab pos="355600" algn="l"/>
              </a:tabLst>
            </a:pPr>
            <a:r>
              <a:rPr sz="2000" dirty="0">
                <a:latin typeface="Arial"/>
                <a:cs typeface="Arial"/>
              </a:rPr>
              <a:t>Compound</a:t>
            </a:r>
            <a:r>
              <a:rPr sz="2000" spc="-40" dirty="0">
                <a:latin typeface="Arial"/>
                <a:cs typeface="Arial"/>
              </a:rPr>
              <a:t> </a:t>
            </a:r>
            <a:r>
              <a:rPr sz="2000" dirty="0">
                <a:latin typeface="Arial"/>
                <a:cs typeface="Arial"/>
              </a:rPr>
              <a:t>screening</a:t>
            </a:r>
          </a:p>
          <a:p>
            <a:pPr marL="355600" indent="-342900">
              <a:lnSpc>
                <a:spcPct val="100000"/>
              </a:lnSpc>
              <a:spcBef>
                <a:spcPts val="1080"/>
              </a:spcBef>
              <a:buChar char="•"/>
              <a:tabLst>
                <a:tab pos="354965" algn="l"/>
                <a:tab pos="355600" algn="l"/>
              </a:tabLst>
            </a:pPr>
            <a:r>
              <a:rPr sz="2000" dirty="0">
                <a:latin typeface="Arial"/>
                <a:cs typeface="Arial"/>
              </a:rPr>
              <a:t>Genotyping</a:t>
            </a:r>
            <a:r>
              <a:rPr sz="2000" spc="-30" dirty="0">
                <a:latin typeface="Arial"/>
                <a:cs typeface="Arial"/>
              </a:rPr>
              <a:t> </a:t>
            </a:r>
            <a:r>
              <a:rPr sz="2000" dirty="0">
                <a:latin typeface="Arial"/>
                <a:cs typeface="Arial"/>
              </a:rPr>
              <a:t>chips</a:t>
            </a:r>
          </a:p>
          <a:p>
            <a:pPr marL="355600" indent="-342900">
              <a:lnSpc>
                <a:spcPct val="100000"/>
              </a:lnSpc>
              <a:spcBef>
                <a:spcPts val="1080"/>
              </a:spcBef>
              <a:buChar char="•"/>
              <a:tabLst>
                <a:tab pos="354965" algn="l"/>
                <a:tab pos="355600" algn="l"/>
              </a:tabLst>
            </a:pPr>
            <a:r>
              <a:rPr sz="2000" dirty="0">
                <a:latin typeface="Arial"/>
                <a:cs typeface="Arial"/>
              </a:rPr>
              <a:t>Bioimaging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339978"/>
            <a:ext cx="8072119" cy="553998"/>
          </a:xfrm>
        </p:spPr>
        <p:txBody>
          <a:bodyPr>
            <a:normAutofit fontScale="90000"/>
          </a:bodyPr>
          <a:lstStyle/>
          <a:p>
            <a:r>
              <a:rPr lang="en-US" dirty="0" smtClean="0">
                <a:solidFill>
                  <a:schemeClr val="tx1"/>
                </a:solidFill>
              </a:rPr>
              <a:t>DATA MINING</a:t>
            </a:r>
            <a:endParaRPr lang="en-US" dirty="0">
              <a:solidFill>
                <a:schemeClr val="tx1"/>
              </a:solidFill>
            </a:endParaRPr>
          </a:p>
        </p:txBody>
      </p:sp>
      <p:sp>
        <p:nvSpPr>
          <p:cNvPr id="3" name="Text Placeholder 2"/>
          <p:cNvSpPr>
            <a:spLocks noGrp="1"/>
          </p:cNvSpPr>
          <p:nvPr>
            <p:ph idx="1"/>
          </p:nvPr>
        </p:nvSpPr>
        <p:spPr>
          <a:xfrm>
            <a:off x="609600" y="1981200"/>
            <a:ext cx="8077200" cy="3877985"/>
          </a:xfrm>
        </p:spPr>
        <p:txBody>
          <a:bodyPr>
            <a:normAutofit lnSpcReduction="10000"/>
          </a:bodyPr>
          <a:lstStyle/>
          <a:p>
            <a:pPr algn="just"/>
            <a:r>
              <a:rPr lang="en-US" sz="2800" dirty="0"/>
              <a:t>Data mining refers to extracting or “mining” knowledge from large amounts of data. Data Mining (DM) is the science of finding new interesting patterns and relationship in huge amount of data. It is defined as “the process </a:t>
            </a:r>
            <a:r>
              <a:rPr lang="en-US" sz="2800" dirty="0" smtClean="0"/>
              <a:t>of discovering </a:t>
            </a:r>
            <a:r>
              <a:rPr lang="en-US" sz="2800" dirty="0"/>
              <a:t>meaningful new correlations, patterns, and trends by digging into large amounts of data stored in warehouses”. Data mining is also sometimes called Knowledge Discovery in Databases (KDD).</a:t>
            </a:r>
          </a:p>
        </p:txBody>
      </p:sp>
    </p:spTree>
    <p:extLst>
      <p:ext uri="{BB962C8B-B14F-4D97-AF65-F5344CB8AC3E}">
        <p14:creationId xmlns:p14="http://schemas.microsoft.com/office/powerpoint/2010/main" val="423091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48893"/>
            <a:ext cx="8379460" cy="1305486"/>
          </a:xfrm>
          <a:prstGeom prst="rect">
            <a:avLst/>
          </a:prstGeom>
        </p:spPr>
        <p:txBody>
          <a:bodyPr vert="horz" wrap="square" lIns="0" tIns="12700" rIns="0" bIns="0" rtlCol="0">
            <a:spAutoFit/>
          </a:bodyPr>
          <a:lstStyle/>
          <a:p>
            <a:pPr marL="12700" marR="5080">
              <a:lnSpc>
                <a:spcPct val="100000"/>
              </a:lnSpc>
              <a:spcBef>
                <a:spcPts val="100"/>
              </a:spcBef>
            </a:pPr>
            <a:r>
              <a:rPr spc="-40" dirty="0">
                <a:solidFill>
                  <a:schemeClr val="tx1"/>
                </a:solidFill>
              </a:rPr>
              <a:t>THE </a:t>
            </a:r>
            <a:r>
              <a:rPr spc="-45" dirty="0">
                <a:solidFill>
                  <a:schemeClr val="tx1"/>
                </a:solidFill>
              </a:rPr>
              <a:t>NEED FOR </a:t>
            </a:r>
            <a:r>
              <a:rPr spc="-210" dirty="0">
                <a:solidFill>
                  <a:schemeClr val="tx1"/>
                </a:solidFill>
              </a:rPr>
              <a:t>DATA</a:t>
            </a:r>
            <a:r>
              <a:rPr spc="-415" dirty="0">
                <a:solidFill>
                  <a:schemeClr val="tx1"/>
                </a:solidFill>
              </a:rPr>
              <a:t> </a:t>
            </a:r>
            <a:r>
              <a:rPr spc="-55" dirty="0">
                <a:solidFill>
                  <a:schemeClr val="tx1"/>
                </a:solidFill>
              </a:rPr>
              <a:t>MINING  </a:t>
            </a:r>
            <a:r>
              <a:rPr spc="-30" dirty="0">
                <a:solidFill>
                  <a:schemeClr val="tx1"/>
                </a:solidFill>
              </a:rPr>
              <a:t>IN</a:t>
            </a:r>
            <a:r>
              <a:rPr spc="-130" dirty="0">
                <a:solidFill>
                  <a:schemeClr val="tx1"/>
                </a:solidFill>
              </a:rPr>
              <a:t> </a:t>
            </a:r>
            <a:r>
              <a:rPr spc="-80" dirty="0">
                <a:solidFill>
                  <a:schemeClr val="tx1"/>
                </a:solidFill>
              </a:rPr>
              <a:t>BIOINFORMATICS</a:t>
            </a:r>
          </a:p>
        </p:txBody>
      </p:sp>
      <p:sp>
        <p:nvSpPr>
          <p:cNvPr id="3" name="object 3"/>
          <p:cNvSpPr txBox="1"/>
          <p:nvPr/>
        </p:nvSpPr>
        <p:spPr>
          <a:xfrm>
            <a:off x="535940" y="1642084"/>
            <a:ext cx="7416800" cy="4698722"/>
          </a:xfrm>
          <a:prstGeom prst="rect">
            <a:avLst/>
          </a:prstGeom>
        </p:spPr>
        <p:txBody>
          <a:bodyPr vert="horz" wrap="square" lIns="0" tIns="119380" rIns="0" bIns="0" rtlCol="0">
            <a:spAutoFit/>
          </a:bodyPr>
          <a:lstStyle/>
          <a:p>
            <a:pPr marL="355600" indent="-342900">
              <a:lnSpc>
                <a:spcPct val="100000"/>
              </a:lnSpc>
              <a:spcBef>
                <a:spcPts val="940"/>
              </a:spcBef>
              <a:buFont typeface="Arial"/>
              <a:buChar char="•"/>
              <a:tabLst>
                <a:tab pos="354965" algn="l"/>
                <a:tab pos="355600" algn="l"/>
              </a:tabLst>
            </a:pPr>
            <a:r>
              <a:rPr sz="2000" b="1" dirty="0">
                <a:latin typeface="Arial"/>
                <a:cs typeface="Arial"/>
              </a:rPr>
              <a:t>Large collections of molecular</a:t>
            </a:r>
            <a:r>
              <a:rPr sz="2000" b="1" spc="-70" dirty="0">
                <a:latin typeface="Arial"/>
                <a:cs typeface="Arial"/>
              </a:rPr>
              <a:t> </a:t>
            </a:r>
            <a:r>
              <a:rPr sz="2000" b="1" dirty="0">
                <a:latin typeface="Arial"/>
                <a:cs typeface="Arial"/>
              </a:rPr>
              <a:t>data</a:t>
            </a:r>
            <a:endParaRPr sz="2000" dirty="0">
              <a:latin typeface="Arial"/>
              <a:cs typeface="Arial"/>
            </a:endParaRPr>
          </a:p>
          <a:p>
            <a:pPr marL="812800" lvl="1" indent="-343535">
              <a:lnSpc>
                <a:spcPct val="100000"/>
              </a:lnSpc>
              <a:spcBef>
                <a:spcPts val="840"/>
              </a:spcBef>
              <a:buClr>
                <a:srgbClr val="D1282D"/>
              </a:buClr>
              <a:buChar char="•"/>
              <a:tabLst>
                <a:tab pos="812800" algn="l"/>
                <a:tab pos="813435" algn="l"/>
              </a:tabLst>
            </a:pPr>
            <a:r>
              <a:rPr sz="2000" dirty="0">
                <a:latin typeface="Arial"/>
                <a:cs typeface="Arial"/>
              </a:rPr>
              <a:t>Gene and protein</a:t>
            </a:r>
            <a:r>
              <a:rPr sz="2000" spc="-75" dirty="0">
                <a:latin typeface="Arial"/>
                <a:cs typeface="Arial"/>
              </a:rPr>
              <a:t> </a:t>
            </a:r>
            <a:r>
              <a:rPr sz="2000" dirty="0">
                <a:latin typeface="Arial"/>
                <a:cs typeface="Arial"/>
              </a:rPr>
              <a:t>sequences</a:t>
            </a:r>
          </a:p>
          <a:p>
            <a:pPr marL="812800" lvl="1" indent="-343535">
              <a:lnSpc>
                <a:spcPct val="100000"/>
              </a:lnSpc>
              <a:spcBef>
                <a:spcPts val="240"/>
              </a:spcBef>
              <a:buClr>
                <a:srgbClr val="D1282D"/>
              </a:buClr>
              <a:buChar char="•"/>
              <a:tabLst>
                <a:tab pos="812800" algn="l"/>
                <a:tab pos="813435" algn="l"/>
              </a:tabLst>
            </a:pPr>
            <a:r>
              <a:rPr sz="2000" dirty="0">
                <a:latin typeface="Arial"/>
                <a:cs typeface="Arial"/>
              </a:rPr>
              <a:t>Genome</a:t>
            </a:r>
            <a:r>
              <a:rPr sz="2000" spc="-45" dirty="0">
                <a:latin typeface="Arial"/>
                <a:cs typeface="Arial"/>
              </a:rPr>
              <a:t> </a:t>
            </a:r>
            <a:r>
              <a:rPr sz="2000" dirty="0">
                <a:latin typeface="Arial"/>
                <a:cs typeface="Arial"/>
              </a:rPr>
              <a:t>sequence</a:t>
            </a:r>
          </a:p>
          <a:p>
            <a:pPr marL="812800" lvl="1" indent="-343535">
              <a:lnSpc>
                <a:spcPct val="100000"/>
              </a:lnSpc>
              <a:spcBef>
                <a:spcPts val="240"/>
              </a:spcBef>
              <a:buClr>
                <a:srgbClr val="D1282D"/>
              </a:buClr>
              <a:buChar char="•"/>
              <a:tabLst>
                <a:tab pos="812800" algn="l"/>
                <a:tab pos="813435" algn="l"/>
              </a:tabLst>
            </a:pPr>
            <a:r>
              <a:rPr sz="2000" dirty="0">
                <a:latin typeface="Arial"/>
                <a:cs typeface="Arial"/>
              </a:rPr>
              <a:t>Protein</a:t>
            </a:r>
            <a:r>
              <a:rPr sz="2000" spc="-25" dirty="0">
                <a:latin typeface="Arial"/>
                <a:cs typeface="Arial"/>
              </a:rPr>
              <a:t> </a:t>
            </a:r>
            <a:r>
              <a:rPr sz="2000" dirty="0">
                <a:latin typeface="Arial"/>
                <a:cs typeface="Arial"/>
              </a:rPr>
              <a:t>structures</a:t>
            </a:r>
          </a:p>
          <a:p>
            <a:pPr marL="812800" lvl="1" indent="-343535">
              <a:lnSpc>
                <a:spcPct val="100000"/>
              </a:lnSpc>
              <a:spcBef>
                <a:spcPts val="240"/>
              </a:spcBef>
              <a:buClr>
                <a:srgbClr val="D1282D"/>
              </a:buClr>
              <a:buChar char="•"/>
              <a:tabLst>
                <a:tab pos="812800" algn="l"/>
                <a:tab pos="813435" algn="l"/>
              </a:tabLst>
            </a:pPr>
            <a:r>
              <a:rPr sz="2000" dirty="0">
                <a:latin typeface="Arial"/>
                <a:cs typeface="Arial"/>
              </a:rPr>
              <a:t>Chemical</a:t>
            </a:r>
            <a:r>
              <a:rPr sz="2000" spc="-25" dirty="0">
                <a:latin typeface="Arial"/>
                <a:cs typeface="Arial"/>
              </a:rPr>
              <a:t> </a:t>
            </a:r>
            <a:r>
              <a:rPr sz="2000" dirty="0">
                <a:latin typeface="Arial"/>
                <a:cs typeface="Arial"/>
              </a:rPr>
              <a:t>compounds</a:t>
            </a:r>
          </a:p>
          <a:p>
            <a:pPr lvl="1">
              <a:lnSpc>
                <a:spcPct val="100000"/>
              </a:lnSpc>
              <a:spcBef>
                <a:spcPts val="30"/>
              </a:spcBef>
              <a:buClr>
                <a:srgbClr val="D1282D"/>
              </a:buClr>
              <a:buFont typeface="Arial"/>
              <a:buChar char="•"/>
            </a:pPr>
            <a:endParaRPr sz="3000" dirty="0">
              <a:latin typeface="Arial"/>
              <a:cs typeface="Arial"/>
            </a:endParaRPr>
          </a:p>
          <a:p>
            <a:pPr marL="355600" indent="-342900">
              <a:lnSpc>
                <a:spcPct val="100000"/>
              </a:lnSpc>
              <a:buFont typeface="Arial"/>
              <a:buChar char="•"/>
              <a:tabLst>
                <a:tab pos="354965" algn="l"/>
                <a:tab pos="355600" algn="l"/>
              </a:tabLst>
            </a:pPr>
            <a:r>
              <a:rPr sz="2000" b="1" dirty="0">
                <a:latin typeface="Arial"/>
                <a:cs typeface="Arial"/>
              </a:rPr>
              <a:t>Problems in</a:t>
            </a:r>
            <a:r>
              <a:rPr sz="2000" b="1" spc="-20" dirty="0">
                <a:latin typeface="Arial"/>
                <a:cs typeface="Arial"/>
              </a:rPr>
              <a:t> </a:t>
            </a:r>
            <a:r>
              <a:rPr sz="2000" b="1" dirty="0" smtClean="0">
                <a:latin typeface="Arial"/>
                <a:cs typeface="Arial"/>
              </a:rPr>
              <a:t>Bioinformatics</a:t>
            </a:r>
            <a:endParaRPr sz="2000" dirty="0" smtClean="0">
              <a:latin typeface="Arial"/>
              <a:cs typeface="Arial"/>
            </a:endParaRPr>
          </a:p>
          <a:p>
            <a:pPr marL="812800" lvl="1" indent="-343535">
              <a:lnSpc>
                <a:spcPct val="100000"/>
              </a:lnSpc>
              <a:spcBef>
                <a:spcPts val="845"/>
              </a:spcBef>
              <a:buClr>
                <a:srgbClr val="D1282D"/>
              </a:buClr>
              <a:buChar char="•"/>
              <a:tabLst>
                <a:tab pos="812800" algn="l"/>
                <a:tab pos="813435" algn="l"/>
              </a:tabLst>
            </a:pPr>
            <a:r>
              <a:rPr sz="2000" dirty="0" smtClean="0">
                <a:latin typeface="Arial"/>
                <a:cs typeface="Arial"/>
              </a:rPr>
              <a:t>Predict </a:t>
            </a:r>
            <a:r>
              <a:rPr sz="2000" dirty="0">
                <a:latin typeface="Arial"/>
                <a:cs typeface="Arial"/>
              </a:rPr>
              <a:t>the function of a gene given its</a:t>
            </a:r>
            <a:r>
              <a:rPr sz="2000" spc="-125" dirty="0">
                <a:latin typeface="Arial"/>
                <a:cs typeface="Arial"/>
              </a:rPr>
              <a:t> </a:t>
            </a:r>
            <a:r>
              <a:rPr sz="2000" dirty="0" smtClean="0">
                <a:latin typeface="Arial"/>
                <a:cs typeface="Arial"/>
              </a:rPr>
              <a:t>sequence</a:t>
            </a:r>
            <a:endParaRPr sz="2000" dirty="0">
              <a:latin typeface="Arial"/>
              <a:cs typeface="Arial"/>
            </a:endParaRPr>
          </a:p>
          <a:p>
            <a:pPr marL="812800" lvl="1" indent="-343535">
              <a:lnSpc>
                <a:spcPct val="100000"/>
              </a:lnSpc>
              <a:spcBef>
                <a:spcPts val="240"/>
              </a:spcBef>
              <a:buClr>
                <a:srgbClr val="D1282D"/>
              </a:buClr>
              <a:buChar char="•"/>
              <a:tabLst>
                <a:tab pos="812800" algn="l"/>
                <a:tab pos="813435" algn="l"/>
              </a:tabLst>
            </a:pPr>
            <a:r>
              <a:rPr sz="2000" dirty="0" smtClean="0">
                <a:latin typeface="Arial"/>
                <a:cs typeface="Arial"/>
              </a:rPr>
              <a:t>Predict </a:t>
            </a:r>
            <a:r>
              <a:rPr sz="2000" dirty="0">
                <a:latin typeface="Arial"/>
                <a:cs typeface="Arial"/>
              </a:rPr>
              <a:t>the structure of a protein given its</a:t>
            </a:r>
            <a:r>
              <a:rPr sz="2000" spc="-165" dirty="0">
                <a:latin typeface="Arial"/>
                <a:cs typeface="Arial"/>
              </a:rPr>
              <a:t> </a:t>
            </a:r>
            <a:r>
              <a:rPr sz="2000" dirty="0">
                <a:latin typeface="Arial"/>
                <a:cs typeface="Arial"/>
              </a:rPr>
              <a:t>sequence</a:t>
            </a:r>
          </a:p>
          <a:p>
            <a:pPr marL="812800" lvl="1" indent="-343535">
              <a:lnSpc>
                <a:spcPct val="100000"/>
              </a:lnSpc>
              <a:spcBef>
                <a:spcPts val="240"/>
              </a:spcBef>
              <a:buClr>
                <a:srgbClr val="D1282D"/>
              </a:buClr>
              <a:buChar char="•"/>
              <a:tabLst>
                <a:tab pos="812800" algn="l"/>
                <a:tab pos="813435" algn="l"/>
              </a:tabLst>
            </a:pPr>
            <a:r>
              <a:rPr sz="2000" dirty="0">
                <a:latin typeface="Arial"/>
                <a:cs typeface="Arial"/>
              </a:rPr>
              <a:t>Predict the boundaries of a gene given a genome</a:t>
            </a:r>
            <a:r>
              <a:rPr sz="2000" spc="-155" dirty="0">
                <a:latin typeface="Arial"/>
                <a:cs typeface="Arial"/>
              </a:rPr>
              <a:t> </a:t>
            </a:r>
            <a:r>
              <a:rPr sz="2000" dirty="0">
                <a:latin typeface="Arial"/>
                <a:cs typeface="Arial"/>
              </a:rPr>
              <a:t>segment</a:t>
            </a:r>
          </a:p>
          <a:p>
            <a:pPr marL="812800" marR="600710" lvl="1" indent="-343535">
              <a:spcBef>
                <a:spcPts val="509"/>
              </a:spcBef>
              <a:buClr>
                <a:srgbClr val="D1282D"/>
              </a:buClr>
              <a:buChar char="•"/>
              <a:tabLst>
                <a:tab pos="812800" algn="l"/>
                <a:tab pos="813435" algn="l"/>
              </a:tabLst>
            </a:pPr>
            <a:r>
              <a:rPr sz="2000" dirty="0">
                <a:latin typeface="Arial"/>
                <a:cs typeface="Arial"/>
              </a:rPr>
              <a:t>Predict the function of a chemical compound given</a:t>
            </a:r>
            <a:r>
              <a:rPr sz="2000" spc="-170" dirty="0">
                <a:latin typeface="Arial"/>
                <a:cs typeface="Arial"/>
              </a:rPr>
              <a:t> </a:t>
            </a:r>
            <a:r>
              <a:rPr sz="2000" dirty="0">
                <a:latin typeface="Arial"/>
                <a:cs typeface="Arial"/>
              </a:rPr>
              <a:t>its  </a:t>
            </a:r>
            <a:r>
              <a:rPr sz="2000" dirty="0">
                <a:latin typeface="Arial"/>
                <a:cs typeface="Arial"/>
              </a:rPr>
              <a:t>molecular structure</a:t>
            </a:r>
          </a:p>
          <a:p>
            <a:pPr marL="812800" lvl="1" indent="-343535">
              <a:spcBef>
                <a:spcPts val="210"/>
              </a:spcBef>
              <a:buClr>
                <a:srgbClr val="D1282D"/>
              </a:buClr>
              <a:buChar char="•"/>
              <a:tabLst>
                <a:tab pos="812800" algn="l"/>
                <a:tab pos="813435" algn="l"/>
              </a:tabLst>
            </a:pPr>
            <a:r>
              <a:rPr lang="en-US" sz="2000" dirty="0">
                <a:latin typeface="Arial"/>
                <a:cs typeface="Arial"/>
              </a:rPr>
              <a:t>Comparative genomics</a:t>
            </a:r>
            <a:endParaRPr sz="2000" dirty="0">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48893"/>
            <a:ext cx="8455660" cy="1305486"/>
          </a:xfrm>
          <a:prstGeom prst="rect">
            <a:avLst/>
          </a:prstGeom>
        </p:spPr>
        <p:txBody>
          <a:bodyPr vert="horz" wrap="square" lIns="0" tIns="12700" rIns="0" bIns="0" rtlCol="0">
            <a:spAutoFit/>
          </a:bodyPr>
          <a:lstStyle/>
          <a:p>
            <a:pPr marL="12700" marR="5080">
              <a:lnSpc>
                <a:spcPct val="100000"/>
              </a:lnSpc>
              <a:spcBef>
                <a:spcPts val="100"/>
              </a:spcBef>
            </a:pPr>
            <a:r>
              <a:rPr spc="-40" dirty="0">
                <a:solidFill>
                  <a:schemeClr val="tx1"/>
                </a:solidFill>
              </a:rPr>
              <a:t>THE </a:t>
            </a:r>
            <a:r>
              <a:rPr spc="-45" dirty="0">
                <a:solidFill>
                  <a:schemeClr val="tx1"/>
                </a:solidFill>
              </a:rPr>
              <a:t>NEED FOR </a:t>
            </a:r>
            <a:r>
              <a:rPr spc="-210" dirty="0">
                <a:solidFill>
                  <a:schemeClr val="tx1"/>
                </a:solidFill>
              </a:rPr>
              <a:t>DATA</a:t>
            </a:r>
            <a:r>
              <a:rPr spc="-415" dirty="0">
                <a:solidFill>
                  <a:schemeClr val="tx1"/>
                </a:solidFill>
              </a:rPr>
              <a:t> </a:t>
            </a:r>
            <a:r>
              <a:rPr spc="-55" dirty="0">
                <a:solidFill>
                  <a:schemeClr val="tx1"/>
                </a:solidFill>
              </a:rPr>
              <a:t>MINING  </a:t>
            </a:r>
            <a:r>
              <a:rPr spc="-30" dirty="0">
                <a:solidFill>
                  <a:schemeClr val="tx1"/>
                </a:solidFill>
              </a:rPr>
              <a:t>IN</a:t>
            </a:r>
            <a:r>
              <a:rPr spc="-130" dirty="0">
                <a:solidFill>
                  <a:schemeClr val="tx1"/>
                </a:solidFill>
              </a:rPr>
              <a:t> </a:t>
            </a:r>
            <a:r>
              <a:rPr spc="-80" dirty="0">
                <a:solidFill>
                  <a:schemeClr val="tx1"/>
                </a:solidFill>
              </a:rPr>
              <a:t>BIOINFORMATICS</a:t>
            </a:r>
          </a:p>
        </p:txBody>
      </p:sp>
      <p:sp>
        <p:nvSpPr>
          <p:cNvPr id="3" name="object 3"/>
          <p:cNvSpPr txBox="1"/>
          <p:nvPr/>
        </p:nvSpPr>
        <p:spPr>
          <a:xfrm>
            <a:off x="535940" y="2084512"/>
            <a:ext cx="5375910" cy="2022990"/>
          </a:xfrm>
          <a:prstGeom prst="rect">
            <a:avLst/>
          </a:prstGeom>
        </p:spPr>
        <p:txBody>
          <a:bodyPr vert="horz" wrap="square" lIns="0" tIns="149225" rIns="0" bIns="0" rtlCol="0">
            <a:spAutoFit/>
          </a:bodyPr>
          <a:lstStyle/>
          <a:p>
            <a:pPr marL="355600" indent="-342900">
              <a:lnSpc>
                <a:spcPct val="100000"/>
              </a:lnSpc>
              <a:spcBef>
                <a:spcPts val="1175"/>
              </a:spcBef>
              <a:buFont typeface="Arial"/>
              <a:buChar char="•"/>
              <a:tabLst>
                <a:tab pos="354965" algn="l"/>
                <a:tab pos="355600" algn="l"/>
              </a:tabLst>
            </a:pPr>
            <a:r>
              <a:rPr sz="2000" b="1" dirty="0">
                <a:latin typeface="Arial"/>
                <a:cs typeface="Arial"/>
              </a:rPr>
              <a:t>Additional</a:t>
            </a:r>
            <a:r>
              <a:rPr sz="2000" b="1" spc="-80" dirty="0">
                <a:latin typeface="Arial"/>
                <a:cs typeface="Arial"/>
              </a:rPr>
              <a:t> </a:t>
            </a:r>
            <a:r>
              <a:rPr sz="2000" b="1" dirty="0">
                <a:latin typeface="Arial"/>
                <a:cs typeface="Arial"/>
              </a:rPr>
              <a:t>challenges</a:t>
            </a:r>
            <a:endParaRPr sz="2000" dirty="0">
              <a:latin typeface="Arial"/>
              <a:cs typeface="Arial"/>
            </a:endParaRPr>
          </a:p>
          <a:p>
            <a:pPr marL="812800" lvl="1" indent="-343535">
              <a:lnSpc>
                <a:spcPct val="100000"/>
              </a:lnSpc>
              <a:spcBef>
                <a:spcPts val="1080"/>
              </a:spcBef>
              <a:buClr>
                <a:srgbClr val="D1282D"/>
              </a:buClr>
              <a:buChar char="•"/>
              <a:tabLst>
                <a:tab pos="812800" algn="l"/>
                <a:tab pos="813435" algn="l"/>
              </a:tabLst>
            </a:pPr>
            <a:r>
              <a:rPr sz="2000" dirty="0">
                <a:latin typeface="Arial"/>
                <a:cs typeface="Arial"/>
              </a:rPr>
              <a:t>Highly</a:t>
            </a:r>
            <a:r>
              <a:rPr sz="2000" spc="-75" dirty="0">
                <a:latin typeface="Arial"/>
                <a:cs typeface="Arial"/>
              </a:rPr>
              <a:t> </a:t>
            </a:r>
            <a:r>
              <a:rPr sz="2000" dirty="0">
                <a:latin typeface="Arial"/>
                <a:cs typeface="Arial"/>
              </a:rPr>
              <a:t>complex</a:t>
            </a:r>
          </a:p>
          <a:p>
            <a:pPr marL="812800" lvl="1" indent="-343535">
              <a:lnSpc>
                <a:spcPct val="100000"/>
              </a:lnSpc>
              <a:spcBef>
                <a:spcPts val="480"/>
              </a:spcBef>
              <a:buClr>
                <a:srgbClr val="D1282D"/>
              </a:buClr>
              <a:buChar char="•"/>
              <a:tabLst>
                <a:tab pos="812800" algn="l"/>
                <a:tab pos="813435" algn="l"/>
              </a:tabLst>
            </a:pPr>
            <a:r>
              <a:rPr sz="2000" dirty="0">
                <a:latin typeface="Arial"/>
                <a:cs typeface="Arial"/>
              </a:rPr>
              <a:t>Noisy</a:t>
            </a:r>
          </a:p>
          <a:p>
            <a:pPr marL="812800" lvl="1" indent="-343535">
              <a:lnSpc>
                <a:spcPct val="100000"/>
              </a:lnSpc>
              <a:spcBef>
                <a:spcPts val="480"/>
              </a:spcBef>
              <a:buClr>
                <a:srgbClr val="D1282D"/>
              </a:buClr>
              <a:buChar char="•"/>
              <a:tabLst>
                <a:tab pos="812800" algn="l"/>
                <a:tab pos="813435" algn="l"/>
              </a:tabLst>
            </a:pPr>
            <a:r>
              <a:rPr sz="2000" dirty="0">
                <a:latin typeface="Arial"/>
                <a:cs typeface="Arial"/>
              </a:rPr>
              <a:t>Inconsistent</a:t>
            </a:r>
          </a:p>
          <a:p>
            <a:pPr marL="812800" lvl="1" indent="-343535">
              <a:lnSpc>
                <a:spcPct val="100000"/>
              </a:lnSpc>
              <a:spcBef>
                <a:spcPts val="480"/>
              </a:spcBef>
              <a:buClr>
                <a:srgbClr val="D1282D"/>
              </a:buClr>
              <a:buChar char="•"/>
              <a:tabLst>
                <a:tab pos="812800" algn="l"/>
                <a:tab pos="813435" algn="l"/>
              </a:tabLst>
            </a:pPr>
            <a:r>
              <a:rPr sz="2000" dirty="0" smtClean="0">
                <a:latin typeface="Arial"/>
                <a:cs typeface="Arial"/>
              </a:rPr>
              <a:t>Redundant</a:t>
            </a:r>
            <a:endParaRPr sz="2000" dirty="0">
              <a:latin typeface="Arial"/>
              <a:cs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46074"/>
            <a:ext cx="4874260" cy="659155"/>
          </a:xfrm>
          <a:prstGeom prst="rect">
            <a:avLst/>
          </a:prstGeom>
        </p:spPr>
        <p:txBody>
          <a:bodyPr vert="horz" wrap="square" lIns="0" tIns="12700" rIns="0" bIns="0" rtlCol="0">
            <a:spAutoFit/>
          </a:bodyPr>
          <a:lstStyle/>
          <a:p>
            <a:pPr marL="12700">
              <a:lnSpc>
                <a:spcPct val="100000"/>
              </a:lnSpc>
              <a:spcBef>
                <a:spcPts val="100"/>
              </a:spcBef>
            </a:pPr>
            <a:r>
              <a:rPr spc="-210" dirty="0">
                <a:solidFill>
                  <a:schemeClr val="tx1"/>
                </a:solidFill>
              </a:rPr>
              <a:t>DATA</a:t>
            </a:r>
            <a:r>
              <a:rPr spc="-185" dirty="0">
                <a:solidFill>
                  <a:schemeClr val="tx1"/>
                </a:solidFill>
              </a:rPr>
              <a:t> </a:t>
            </a:r>
            <a:r>
              <a:rPr spc="-55" dirty="0">
                <a:solidFill>
                  <a:schemeClr val="tx1"/>
                </a:solidFill>
              </a:rPr>
              <a:t>MINING</a:t>
            </a:r>
          </a:p>
        </p:txBody>
      </p:sp>
      <p:sp>
        <p:nvSpPr>
          <p:cNvPr id="11" name="object 11"/>
          <p:cNvSpPr txBox="1"/>
          <p:nvPr/>
        </p:nvSpPr>
        <p:spPr>
          <a:xfrm>
            <a:off x="535940" y="1778635"/>
            <a:ext cx="8360409" cy="967573"/>
          </a:xfrm>
          <a:prstGeom prst="rect">
            <a:avLst/>
          </a:prstGeom>
        </p:spPr>
        <p:txBody>
          <a:bodyPr vert="horz" wrap="square" lIns="0" tIns="13335" rIns="0" bIns="0" rtlCol="0">
            <a:spAutoFit/>
          </a:bodyPr>
          <a:lstStyle/>
          <a:p>
            <a:pPr marL="12700" marR="2201545">
              <a:lnSpc>
                <a:spcPct val="100000"/>
              </a:lnSpc>
              <a:spcBef>
                <a:spcPts val="105"/>
              </a:spcBef>
            </a:pPr>
            <a:r>
              <a:rPr sz="2000" b="1" dirty="0">
                <a:latin typeface="Arial"/>
                <a:cs typeface="Arial"/>
              </a:rPr>
              <a:t>Data mining and the KDD (Knowledge </a:t>
            </a:r>
            <a:r>
              <a:rPr sz="2000" b="1" spc="-5" dirty="0">
                <a:latin typeface="Arial"/>
                <a:cs typeface="Arial"/>
              </a:rPr>
              <a:t>Discovery</a:t>
            </a:r>
            <a:r>
              <a:rPr sz="2000" b="1" spc="-100" dirty="0">
                <a:latin typeface="Arial"/>
                <a:cs typeface="Arial"/>
              </a:rPr>
              <a:t> </a:t>
            </a:r>
            <a:r>
              <a:rPr sz="2000" b="1" dirty="0">
                <a:latin typeface="Arial"/>
                <a:cs typeface="Arial"/>
              </a:rPr>
              <a:t>in  Databases)</a:t>
            </a:r>
            <a:r>
              <a:rPr sz="2000" b="1" spc="-55" dirty="0">
                <a:latin typeface="Arial"/>
                <a:cs typeface="Arial"/>
              </a:rPr>
              <a:t> </a:t>
            </a:r>
            <a:r>
              <a:rPr sz="2000" b="1" dirty="0">
                <a:latin typeface="Arial"/>
                <a:cs typeface="Arial"/>
              </a:rPr>
              <a:t>process:</a:t>
            </a:r>
            <a:endParaRPr sz="2000" dirty="0">
              <a:latin typeface="Arial"/>
              <a:cs typeface="Arial"/>
            </a:endParaRPr>
          </a:p>
          <a:p>
            <a:pPr>
              <a:lnSpc>
                <a:spcPct val="100000"/>
              </a:lnSpc>
            </a:pPr>
            <a:endParaRPr sz="2200" dirty="0">
              <a:latin typeface="Arial"/>
              <a:cs typeface="Arial"/>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92" y="3581400"/>
            <a:ext cx="8753475" cy="14668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915400" cy="1219200"/>
          </a:xfrm>
        </p:spPr>
        <p:txBody>
          <a:bodyPr>
            <a:normAutofit fontScale="90000"/>
          </a:bodyPr>
          <a:lstStyle/>
          <a:p>
            <a:r>
              <a:rPr lang="en-US" dirty="0">
                <a:solidFill>
                  <a:schemeClr val="tx1"/>
                </a:solidFill>
              </a:rPr>
              <a:t>CRISP-DM (Cross Industry Standard Process for Data Mining</a:t>
            </a:r>
            <a:r>
              <a:rPr lang="en-US" dirty="0" smtClean="0">
                <a:solidFill>
                  <a:schemeClr val="tx1"/>
                </a:solidFill>
              </a:rPr>
              <a:t>)</a:t>
            </a:r>
            <a:endParaRPr lang="en-US" dirty="0">
              <a:solidFill>
                <a:schemeClr val="tx1"/>
              </a:solidFill>
            </a:endParaRPr>
          </a:p>
        </p:txBody>
      </p:sp>
      <p:sp>
        <p:nvSpPr>
          <p:cNvPr id="3" name="Text Placeholder 2"/>
          <p:cNvSpPr>
            <a:spLocks noGrp="1"/>
          </p:cNvSpPr>
          <p:nvPr>
            <p:ph idx="1"/>
          </p:nvPr>
        </p:nvSpPr>
        <p:spPr>
          <a:xfrm>
            <a:off x="762000" y="1981200"/>
            <a:ext cx="7214870" cy="3877985"/>
          </a:xfrm>
        </p:spPr>
        <p:txBody>
          <a:bodyPr>
            <a:noAutofit/>
          </a:bodyPr>
          <a:lstStyle/>
          <a:p>
            <a:r>
              <a:rPr lang="en-US" sz="1400" dirty="0" smtClean="0"/>
              <a:t>Defines </a:t>
            </a:r>
            <a:r>
              <a:rPr lang="en-US" sz="1400" dirty="0"/>
              <a:t>one standard framework for the process of data mining across multiple industries containing phases, generic tasks, </a:t>
            </a:r>
            <a:r>
              <a:rPr lang="en-US" sz="1400" dirty="0" err="1"/>
              <a:t>specialised</a:t>
            </a:r>
            <a:r>
              <a:rPr lang="en-US" sz="1400" dirty="0"/>
              <a:t> tasks, and process instances (</a:t>
            </a:r>
            <a:r>
              <a:rPr lang="en-US" sz="1400" dirty="0" err="1"/>
              <a:t>Chalaris</a:t>
            </a:r>
            <a:r>
              <a:rPr lang="en-US" sz="1400" dirty="0"/>
              <a:t> et al., 2014) (see figure 2). Jain (2012) discusses that the main tasks for data mining are</a:t>
            </a:r>
            <a:r>
              <a:rPr lang="en-US" sz="1400" dirty="0" smtClean="0"/>
              <a:t>:</a:t>
            </a:r>
          </a:p>
          <a:p>
            <a:pPr marL="285750" indent="-285750">
              <a:buFont typeface="Arial" panose="020B0604020202020204" pitchFamily="34" charset="0"/>
              <a:buChar char="•"/>
            </a:pPr>
            <a:r>
              <a:rPr lang="en-US" sz="1400" dirty="0" smtClean="0"/>
              <a:t>Classification</a:t>
            </a:r>
            <a:r>
              <a:rPr lang="en-US" sz="1400" dirty="0"/>
              <a:t>: Classifies a data item to a predefined </a:t>
            </a:r>
            <a:r>
              <a:rPr lang="en-US" sz="1400" dirty="0" smtClean="0"/>
              <a:t>class</a:t>
            </a:r>
            <a:endParaRPr lang="en-US" sz="1400" dirty="0"/>
          </a:p>
          <a:p>
            <a:pPr marL="285750" indent="-285750">
              <a:buFont typeface="Arial" panose="020B0604020202020204" pitchFamily="34" charset="0"/>
              <a:buChar char="•"/>
            </a:pPr>
            <a:r>
              <a:rPr lang="en-US" sz="1400" dirty="0" smtClean="0"/>
              <a:t>Estimation</a:t>
            </a:r>
            <a:r>
              <a:rPr lang="en-US" sz="1400" dirty="0"/>
              <a:t>: Determining a value for unknown continuous </a:t>
            </a:r>
            <a:r>
              <a:rPr lang="en-US" sz="1400" dirty="0" smtClean="0"/>
              <a:t>variables</a:t>
            </a:r>
          </a:p>
          <a:p>
            <a:pPr marL="285750" indent="-285750">
              <a:buFont typeface="Arial" panose="020B0604020202020204" pitchFamily="34" charset="0"/>
              <a:buChar char="•"/>
            </a:pPr>
            <a:r>
              <a:rPr lang="en-US" sz="1400" dirty="0" smtClean="0"/>
              <a:t>Prediction</a:t>
            </a:r>
            <a:r>
              <a:rPr lang="en-US" sz="1400" dirty="0"/>
              <a:t>: Records classified according to estimated future </a:t>
            </a:r>
            <a:r>
              <a:rPr lang="en-US" sz="1400" dirty="0" smtClean="0"/>
              <a:t>behavior</a:t>
            </a:r>
          </a:p>
          <a:p>
            <a:pPr marL="285750" indent="-285750">
              <a:buFont typeface="Arial" panose="020B0604020202020204" pitchFamily="34" charset="0"/>
              <a:buChar char="•"/>
            </a:pPr>
            <a:r>
              <a:rPr lang="en-US" sz="1400" dirty="0" smtClean="0"/>
              <a:t>Association</a:t>
            </a:r>
            <a:r>
              <a:rPr lang="en-US" sz="1400" dirty="0"/>
              <a:t>: Defining items that are </a:t>
            </a:r>
            <a:r>
              <a:rPr lang="en-US" sz="1400" dirty="0" smtClean="0"/>
              <a:t>together</a:t>
            </a:r>
          </a:p>
          <a:p>
            <a:pPr marL="285750" indent="-285750">
              <a:buFont typeface="Arial" panose="020B0604020202020204" pitchFamily="34" charset="0"/>
              <a:buChar char="•"/>
            </a:pPr>
            <a:r>
              <a:rPr lang="en-US" sz="1400" dirty="0" smtClean="0"/>
              <a:t>Clustering</a:t>
            </a:r>
            <a:r>
              <a:rPr lang="en-US" sz="1400" dirty="0"/>
              <a:t>: Defining a population into subgroups or </a:t>
            </a:r>
            <a:r>
              <a:rPr lang="en-US" sz="1400" dirty="0" smtClean="0"/>
              <a:t>clusters</a:t>
            </a:r>
          </a:p>
          <a:p>
            <a:pPr marL="285750" indent="-285750">
              <a:buFont typeface="Arial" panose="020B0604020202020204" pitchFamily="34" charset="0"/>
              <a:buChar char="•"/>
            </a:pPr>
            <a:r>
              <a:rPr lang="en-US" sz="1400" dirty="0" smtClean="0"/>
              <a:t>Description </a:t>
            </a:r>
            <a:r>
              <a:rPr lang="en-US" sz="1400" dirty="0"/>
              <a:t>&amp; </a:t>
            </a:r>
            <a:r>
              <a:rPr lang="en-US" sz="1400" dirty="0" err="1"/>
              <a:t>Visualisation</a:t>
            </a:r>
            <a:r>
              <a:rPr lang="en-US" sz="1400" dirty="0"/>
              <a:t>: Representing </a:t>
            </a:r>
            <a:r>
              <a:rPr lang="en-US" sz="1400" dirty="0" smtClean="0"/>
              <a:t>data </a:t>
            </a:r>
          </a:p>
          <a:p>
            <a:pPr marL="285750" indent="-285750">
              <a:buFont typeface="Arial" panose="020B0604020202020204" pitchFamily="34" charset="0"/>
              <a:buChar char="•"/>
            </a:pPr>
            <a:endParaRPr lang="en-US" sz="1400" dirty="0"/>
          </a:p>
          <a:p>
            <a:r>
              <a:rPr lang="en-US" sz="1400" dirty="0" smtClean="0"/>
              <a:t>Definition of </a:t>
            </a:r>
            <a:r>
              <a:rPr lang="en-US" sz="1400" dirty="0"/>
              <a:t>Data Mining defines the extraction of knowledge. Where we define machine learning within data mining is the automatic data mining methods used, </a:t>
            </a:r>
            <a:r>
              <a:rPr lang="en-US" sz="1400" dirty="0" err="1"/>
              <a:t>Kononenko</a:t>
            </a:r>
            <a:r>
              <a:rPr lang="en-US" sz="1400" dirty="0"/>
              <a:t> and </a:t>
            </a:r>
            <a:r>
              <a:rPr lang="en-US" sz="1400" dirty="0" err="1"/>
              <a:t>Kukar</a:t>
            </a:r>
            <a:r>
              <a:rPr lang="en-US" sz="1400" dirty="0"/>
              <a:t> (2013) state that</a:t>
            </a:r>
            <a:endParaRPr lang="en-US" sz="1400" dirty="0"/>
          </a:p>
        </p:txBody>
      </p:sp>
    </p:spTree>
    <p:extLst>
      <p:ext uri="{BB962C8B-B14F-4D97-AF65-F5344CB8AC3E}">
        <p14:creationId xmlns:p14="http://schemas.microsoft.com/office/powerpoint/2010/main" val="3207908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46" y="471771"/>
            <a:ext cx="8072119" cy="1107996"/>
          </a:xfrm>
        </p:spPr>
        <p:txBody>
          <a:bodyPr>
            <a:normAutofit fontScale="90000"/>
          </a:bodyPr>
          <a:lstStyle/>
          <a:p>
            <a:r>
              <a:rPr lang="en-US" dirty="0" smtClean="0">
                <a:solidFill>
                  <a:schemeClr val="tx1"/>
                </a:solidFill>
              </a:rPr>
              <a:t>MACHINE LEARNING IN DATA MINING</a:t>
            </a:r>
            <a:endParaRPr lang="en-US" dirty="0">
              <a:solidFill>
                <a:schemeClr val="tx1"/>
              </a:solidFill>
            </a:endParaRPr>
          </a:p>
        </p:txBody>
      </p:sp>
      <p:sp>
        <p:nvSpPr>
          <p:cNvPr id="3" name="Text Placeholder 2"/>
          <p:cNvSpPr>
            <a:spLocks noGrp="1"/>
          </p:cNvSpPr>
          <p:nvPr>
            <p:ph idx="1"/>
          </p:nvPr>
        </p:nvSpPr>
        <p:spPr>
          <a:xfrm>
            <a:off x="788302" y="1981200"/>
            <a:ext cx="7214870" cy="553998"/>
          </a:xfrm>
        </p:spPr>
        <p:txBody>
          <a:bodyPr>
            <a:normAutofit fontScale="85000" lnSpcReduction="10000"/>
          </a:bodyPr>
          <a:lstStyle/>
          <a:p>
            <a:r>
              <a:rPr lang="en-US" i="1" dirty="0"/>
              <a:t>“Machine Learning cannot be seen as a true subset of data mining, as it also compasses the other fields, not </a:t>
            </a:r>
            <a:r>
              <a:rPr lang="en-US" i="1" dirty="0" smtClean="0"/>
              <a:t>utilized </a:t>
            </a:r>
            <a:r>
              <a:rPr lang="en-US" i="1" dirty="0"/>
              <a:t>for data mining”</a:t>
            </a:r>
            <a:endParaRPr lang="en-US" dirty="0"/>
          </a:p>
        </p:txBody>
      </p:sp>
      <p:pic>
        <p:nvPicPr>
          <p:cNvPr id="1026" name="Picture 2" descr="https://miro.medium.com/max/991/0*Bh0VrtOf5dAGyP8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56" y="2971800"/>
            <a:ext cx="8571963" cy="3390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1292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8870" y="338760"/>
            <a:ext cx="4033129" cy="659155"/>
          </a:xfrm>
          <a:prstGeom prst="rect">
            <a:avLst/>
          </a:prstGeom>
        </p:spPr>
        <p:txBody>
          <a:bodyPr vert="horz" wrap="square" lIns="0" tIns="12700" rIns="0" bIns="0" rtlCol="0">
            <a:spAutoFit/>
          </a:bodyPr>
          <a:lstStyle/>
          <a:p>
            <a:pPr marL="12700">
              <a:lnSpc>
                <a:spcPct val="100000"/>
              </a:lnSpc>
              <a:spcBef>
                <a:spcPts val="100"/>
              </a:spcBef>
            </a:pPr>
            <a:r>
              <a:rPr spc="-210" dirty="0">
                <a:solidFill>
                  <a:schemeClr val="tx1"/>
                </a:solidFill>
              </a:rPr>
              <a:t>DATA</a:t>
            </a:r>
            <a:r>
              <a:rPr spc="-185" dirty="0">
                <a:solidFill>
                  <a:schemeClr val="tx1"/>
                </a:solidFill>
              </a:rPr>
              <a:t> </a:t>
            </a:r>
            <a:r>
              <a:rPr spc="-55" dirty="0">
                <a:solidFill>
                  <a:schemeClr val="tx1"/>
                </a:solidFill>
              </a:rPr>
              <a:t>MINING</a:t>
            </a:r>
          </a:p>
        </p:txBody>
      </p:sp>
      <p:sp>
        <p:nvSpPr>
          <p:cNvPr id="3" name="object 3"/>
          <p:cNvSpPr txBox="1"/>
          <p:nvPr/>
        </p:nvSpPr>
        <p:spPr>
          <a:xfrm>
            <a:off x="538871" y="1371600"/>
            <a:ext cx="8051165" cy="4839786"/>
          </a:xfrm>
          <a:prstGeom prst="rect">
            <a:avLst/>
          </a:prstGeom>
        </p:spPr>
        <p:txBody>
          <a:bodyPr vert="horz" wrap="square" lIns="0" tIns="88900" rIns="0" bIns="0" rtlCol="0">
            <a:spAutoFit/>
          </a:bodyPr>
          <a:lstStyle/>
          <a:p>
            <a:pPr marL="12700">
              <a:lnSpc>
                <a:spcPct val="100000"/>
              </a:lnSpc>
              <a:spcBef>
                <a:spcPts val="700"/>
              </a:spcBef>
            </a:pPr>
            <a:r>
              <a:rPr lang="en-US" sz="1900" b="1" spc="-5" dirty="0" smtClean="0">
                <a:latin typeface="Arial"/>
                <a:cs typeface="Arial"/>
              </a:rPr>
              <a:t>Selection:</a:t>
            </a:r>
          </a:p>
          <a:p>
            <a:pPr marL="812800" indent="-343535">
              <a:lnSpc>
                <a:spcPts val="2055"/>
              </a:lnSpc>
              <a:buClr>
                <a:srgbClr val="D1282D"/>
              </a:buClr>
              <a:buChar char="•"/>
              <a:tabLst>
                <a:tab pos="812800" algn="l"/>
                <a:tab pos="813435" algn="l"/>
              </a:tabLst>
            </a:pPr>
            <a:r>
              <a:rPr lang="en-US" sz="1900" spc="-5" dirty="0" smtClean="0">
                <a:latin typeface="Arial"/>
                <a:cs typeface="Arial"/>
              </a:rPr>
              <a:t>data selection </a:t>
            </a:r>
            <a:r>
              <a:rPr lang="en-US" sz="1900" dirty="0" smtClean="0">
                <a:latin typeface="Arial"/>
                <a:cs typeface="Arial"/>
              </a:rPr>
              <a:t>(</a:t>
            </a:r>
            <a:r>
              <a:rPr lang="en-US" dirty="0">
                <a:latin typeface="Arial"/>
                <a:cs typeface="Arial"/>
              </a:rPr>
              <a:t>to </a:t>
            </a:r>
            <a:r>
              <a:rPr lang="en-US" spc="-5" dirty="0">
                <a:latin typeface="Arial"/>
                <a:cs typeface="Arial"/>
              </a:rPr>
              <a:t>extract subsets of data that are concerned by</a:t>
            </a:r>
            <a:r>
              <a:rPr lang="en-US" spc="120" dirty="0">
                <a:latin typeface="Arial"/>
                <a:cs typeface="Arial"/>
              </a:rPr>
              <a:t> </a:t>
            </a:r>
            <a:r>
              <a:rPr lang="en-US" dirty="0">
                <a:latin typeface="Arial"/>
                <a:cs typeface="Arial"/>
              </a:rPr>
              <a:t>the</a:t>
            </a:r>
          </a:p>
          <a:p>
            <a:pPr marL="812800">
              <a:lnSpc>
                <a:spcPts val="2055"/>
              </a:lnSpc>
            </a:pPr>
            <a:r>
              <a:rPr lang="en-US" spc="-10" dirty="0">
                <a:latin typeface="Arial"/>
                <a:cs typeface="Arial"/>
              </a:rPr>
              <a:t>analysis</a:t>
            </a:r>
            <a:r>
              <a:rPr lang="en-US" sz="1900" spc="-10" dirty="0" smtClean="0">
                <a:latin typeface="Arial"/>
                <a:cs typeface="Arial"/>
              </a:rPr>
              <a:t>)</a:t>
            </a:r>
            <a:endParaRPr lang="en-US" sz="1900" spc="-5" dirty="0" smtClean="0">
              <a:latin typeface="Arial"/>
              <a:cs typeface="Arial"/>
            </a:endParaRPr>
          </a:p>
          <a:p>
            <a:pPr marL="12700">
              <a:lnSpc>
                <a:spcPct val="100000"/>
              </a:lnSpc>
              <a:spcBef>
                <a:spcPts val="700"/>
              </a:spcBef>
            </a:pPr>
            <a:r>
              <a:rPr sz="1900" b="1" spc="-5" dirty="0" smtClean="0">
                <a:latin typeface="Arial"/>
                <a:cs typeface="Arial"/>
              </a:rPr>
              <a:t>Pre-processing</a:t>
            </a:r>
            <a:r>
              <a:rPr sz="1900" b="1" spc="-5" dirty="0">
                <a:latin typeface="Arial"/>
                <a:cs typeface="Arial"/>
              </a:rPr>
              <a:t>:</a:t>
            </a:r>
            <a:endParaRPr sz="1900" dirty="0">
              <a:latin typeface="Arial"/>
              <a:cs typeface="Arial"/>
            </a:endParaRPr>
          </a:p>
          <a:p>
            <a:pPr marL="812800" indent="-343535">
              <a:lnSpc>
                <a:spcPct val="100000"/>
              </a:lnSpc>
              <a:spcBef>
                <a:spcPts val="600"/>
              </a:spcBef>
              <a:buClr>
                <a:srgbClr val="D1282D"/>
              </a:buClr>
              <a:buChar char="•"/>
              <a:tabLst>
                <a:tab pos="812800" algn="l"/>
                <a:tab pos="813435" algn="l"/>
              </a:tabLst>
            </a:pPr>
            <a:r>
              <a:rPr sz="1900" spc="-5" dirty="0">
                <a:latin typeface="Arial"/>
                <a:cs typeface="Arial"/>
              </a:rPr>
              <a:t>data cleaning </a:t>
            </a:r>
            <a:r>
              <a:rPr sz="1900" dirty="0">
                <a:latin typeface="Arial"/>
                <a:cs typeface="Arial"/>
              </a:rPr>
              <a:t>(</a:t>
            </a:r>
            <a:r>
              <a:rPr sz="1800" dirty="0">
                <a:latin typeface="Arial"/>
                <a:cs typeface="Arial"/>
              </a:rPr>
              <a:t>to </a:t>
            </a:r>
            <a:r>
              <a:rPr sz="1800" spc="-5" dirty="0">
                <a:latin typeface="Arial"/>
                <a:cs typeface="Arial"/>
              </a:rPr>
              <a:t>remove</a:t>
            </a:r>
            <a:r>
              <a:rPr sz="1800" spc="70" dirty="0">
                <a:latin typeface="Arial"/>
                <a:cs typeface="Arial"/>
              </a:rPr>
              <a:t> </a:t>
            </a:r>
            <a:r>
              <a:rPr sz="1800" spc="-5" dirty="0">
                <a:latin typeface="Arial"/>
                <a:cs typeface="Arial"/>
              </a:rPr>
              <a:t>noise</a:t>
            </a:r>
            <a:r>
              <a:rPr sz="1900" spc="-5" dirty="0">
                <a:latin typeface="Arial"/>
                <a:cs typeface="Arial"/>
              </a:rPr>
              <a:t>)</a:t>
            </a:r>
            <a:endParaRPr sz="1900" dirty="0">
              <a:latin typeface="Arial"/>
              <a:cs typeface="Arial"/>
            </a:endParaRPr>
          </a:p>
          <a:p>
            <a:pPr marL="812800" indent="-343535">
              <a:lnSpc>
                <a:spcPct val="100000"/>
              </a:lnSpc>
              <a:buClr>
                <a:srgbClr val="D1282D"/>
              </a:buClr>
              <a:buChar char="•"/>
              <a:tabLst>
                <a:tab pos="812800" algn="l"/>
                <a:tab pos="813435" algn="l"/>
              </a:tabLst>
            </a:pPr>
            <a:r>
              <a:rPr sz="1900" spc="-5" dirty="0">
                <a:latin typeface="Arial"/>
                <a:cs typeface="Arial"/>
              </a:rPr>
              <a:t>data integration (</a:t>
            </a:r>
            <a:r>
              <a:rPr sz="1800" spc="-5" dirty="0">
                <a:latin typeface="Arial"/>
                <a:cs typeface="Arial"/>
              </a:rPr>
              <a:t>combine multiple data</a:t>
            </a:r>
            <a:r>
              <a:rPr sz="1800" spc="114" dirty="0">
                <a:latin typeface="Arial"/>
                <a:cs typeface="Arial"/>
              </a:rPr>
              <a:t> </a:t>
            </a:r>
            <a:r>
              <a:rPr sz="1800" spc="-5" dirty="0" smtClean="0">
                <a:latin typeface="Arial"/>
                <a:cs typeface="Arial"/>
              </a:rPr>
              <a:t>source</a:t>
            </a:r>
            <a:r>
              <a:rPr sz="1900" spc="-5" dirty="0" smtClean="0">
                <a:latin typeface="Arial"/>
                <a:cs typeface="Arial"/>
              </a:rPr>
              <a:t>)</a:t>
            </a:r>
            <a:endParaRPr lang="en-US" sz="1900" dirty="0">
              <a:latin typeface="Arial"/>
              <a:cs typeface="Arial"/>
            </a:endParaRPr>
          </a:p>
          <a:p>
            <a:pPr marL="12700">
              <a:spcBef>
                <a:spcPts val="700"/>
              </a:spcBef>
              <a:buClr>
                <a:srgbClr val="D1282D"/>
              </a:buClr>
              <a:tabLst>
                <a:tab pos="812800" algn="l"/>
                <a:tab pos="813435" algn="l"/>
              </a:tabLst>
            </a:pPr>
            <a:r>
              <a:rPr lang="en-US" sz="1900" b="1" spc="-5" dirty="0" smtClean="0">
                <a:latin typeface="Arial"/>
                <a:cs typeface="Arial"/>
              </a:rPr>
              <a:t>Transformation:</a:t>
            </a:r>
            <a:endParaRPr lang="en-US" sz="1900" b="1" spc="-5" dirty="0">
              <a:latin typeface="Arial"/>
              <a:cs typeface="Arial"/>
            </a:endParaRPr>
          </a:p>
          <a:p>
            <a:pPr marL="812800" indent="-343535">
              <a:lnSpc>
                <a:spcPct val="100000"/>
              </a:lnSpc>
              <a:buClr>
                <a:srgbClr val="D1282D"/>
              </a:buClr>
              <a:buChar char="•"/>
              <a:tabLst>
                <a:tab pos="812800" algn="l"/>
                <a:tab pos="813435" algn="l"/>
              </a:tabLst>
            </a:pPr>
            <a:r>
              <a:rPr sz="1900" spc="-5" dirty="0" smtClean="0">
                <a:latin typeface="Arial"/>
                <a:cs typeface="Arial"/>
              </a:rPr>
              <a:t>data </a:t>
            </a:r>
            <a:r>
              <a:rPr sz="1900" spc="-5" dirty="0">
                <a:latin typeface="Arial"/>
                <a:cs typeface="Arial"/>
              </a:rPr>
              <a:t>transformation </a:t>
            </a:r>
            <a:r>
              <a:rPr sz="1900" dirty="0">
                <a:latin typeface="Arial"/>
                <a:cs typeface="Arial"/>
              </a:rPr>
              <a:t>(</a:t>
            </a:r>
            <a:r>
              <a:rPr sz="1800" dirty="0">
                <a:latin typeface="Arial"/>
                <a:cs typeface="Arial"/>
              </a:rPr>
              <a:t>to </a:t>
            </a:r>
            <a:r>
              <a:rPr sz="1800" spc="-5" dirty="0">
                <a:latin typeface="Arial"/>
                <a:cs typeface="Arial"/>
              </a:rPr>
              <a:t>transform data into convenient </a:t>
            </a:r>
            <a:r>
              <a:rPr sz="1800" dirty="0">
                <a:latin typeface="Arial"/>
                <a:cs typeface="Arial"/>
              </a:rPr>
              <a:t>formats </a:t>
            </a:r>
            <a:r>
              <a:rPr sz="1800" spc="-5" dirty="0">
                <a:latin typeface="Arial"/>
                <a:cs typeface="Arial"/>
              </a:rPr>
              <a:t>that are  required </a:t>
            </a:r>
            <a:r>
              <a:rPr sz="1800" dirty="0">
                <a:latin typeface="Arial"/>
                <a:cs typeface="Arial"/>
              </a:rPr>
              <a:t>from </a:t>
            </a:r>
            <a:r>
              <a:rPr sz="1800" spc="-5" dirty="0">
                <a:latin typeface="Arial"/>
                <a:cs typeface="Arial"/>
              </a:rPr>
              <a:t>data mining</a:t>
            </a:r>
            <a:r>
              <a:rPr sz="1800" spc="35" dirty="0">
                <a:latin typeface="Arial"/>
                <a:cs typeface="Arial"/>
              </a:rPr>
              <a:t> </a:t>
            </a:r>
            <a:r>
              <a:rPr sz="1800" spc="-5" dirty="0">
                <a:latin typeface="Arial"/>
                <a:cs typeface="Arial"/>
              </a:rPr>
              <a:t>algorithms</a:t>
            </a:r>
            <a:r>
              <a:rPr sz="1900" spc="-5" dirty="0" smtClean="0">
                <a:latin typeface="Arial"/>
                <a:cs typeface="Arial"/>
              </a:rPr>
              <a:t>).</a:t>
            </a:r>
            <a:endParaRPr sz="2500" dirty="0">
              <a:latin typeface="Arial"/>
              <a:cs typeface="Arial"/>
            </a:endParaRPr>
          </a:p>
          <a:p>
            <a:pPr marL="12700">
              <a:lnSpc>
                <a:spcPct val="100000"/>
              </a:lnSpc>
            </a:pPr>
            <a:r>
              <a:rPr sz="1900" b="1" spc="-5" dirty="0">
                <a:latin typeface="Arial"/>
                <a:cs typeface="Arial"/>
              </a:rPr>
              <a:t>Data</a:t>
            </a:r>
            <a:r>
              <a:rPr sz="1900" b="1" spc="20" dirty="0">
                <a:latin typeface="Arial"/>
                <a:cs typeface="Arial"/>
              </a:rPr>
              <a:t> </a:t>
            </a:r>
            <a:r>
              <a:rPr sz="1900" b="1" spc="-5" dirty="0">
                <a:latin typeface="Arial"/>
                <a:cs typeface="Arial"/>
              </a:rPr>
              <a:t>mining:</a:t>
            </a:r>
            <a:endParaRPr sz="1900" dirty="0">
              <a:latin typeface="Arial"/>
              <a:cs typeface="Arial"/>
            </a:endParaRPr>
          </a:p>
          <a:p>
            <a:pPr marL="812800" indent="-343535">
              <a:lnSpc>
                <a:spcPct val="100000"/>
              </a:lnSpc>
              <a:spcBef>
                <a:spcPts val="600"/>
              </a:spcBef>
              <a:buClr>
                <a:srgbClr val="D1282D"/>
              </a:buClr>
              <a:buChar char="•"/>
              <a:tabLst>
                <a:tab pos="812800" algn="l"/>
                <a:tab pos="813435" algn="l"/>
              </a:tabLst>
            </a:pPr>
            <a:r>
              <a:rPr sz="1900" spc="-5" dirty="0">
                <a:latin typeface="Arial"/>
                <a:cs typeface="Arial"/>
              </a:rPr>
              <a:t>applying computational methods to extract knowledge from</a:t>
            </a:r>
            <a:r>
              <a:rPr sz="1900" spc="295" dirty="0">
                <a:latin typeface="Arial"/>
                <a:cs typeface="Arial"/>
              </a:rPr>
              <a:t> </a:t>
            </a:r>
            <a:r>
              <a:rPr sz="1900" spc="-5" dirty="0">
                <a:latin typeface="Arial"/>
                <a:cs typeface="Arial"/>
              </a:rPr>
              <a:t>data</a:t>
            </a:r>
            <a:r>
              <a:rPr sz="1900" spc="-5" dirty="0" smtClean="0">
                <a:latin typeface="Arial"/>
                <a:cs typeface="Arial"/>
              </a:rPr>
              <a:t>.</a:t>
            </a:r>
            <a:endParaRPr sz="2500" dirty="0">
              <a:latin typeface="Arial"/>
              <a:cs typeface="Arial"/>
            </a:endParaRPr>
          </a:p>
          <a:p>
            <a:pPr marL="12700">
              <a:lnSpc>
                <a:spcPct val="100000"/>
              </a:lnSpc>
            </a:pPr>
            <a:r>
              <a:rPr sz="1900" b="1" spc="-5" dirty="0">
                <a:latin typeface="Arial"/>
                <a:cs typeface="Arial"/>
              </a:rPr>
              <a:t>Post-processing:</a:t>
            </a:r>
            <a:endParaRPr sz="1900" dirty="0">
              <a:latin typeface="Arial"/>
              <a:cs typeface="Arial"/>
            </a:endParaRPr>
          </a:p>
          <a:p>
            <a:pPr marL="812800" indent="-343535">
              <a:lnSpc>
                <a:spcPct val="100000"/>
              </a:lnSpc>
              <a:spcBef>
                <a:spcPts val="605"/>
              </a:spcBef>
              <a:buClr>
                <a:srgbClr val="D1282D"/>
              </a:buClr>
              <a:buChar char="•"/>
              <a:tabLst>
                <a:tab pos="812800" algn="l"/>
                <a:tab pos="813435" algn="l"/>
              </a:tabLst>
            </a:pPr>
            <a:r>
              <a:rPr sz="1900" spc="-5" dirty="0">
                <a:latin typeface="Arial"/>
                <a:cs typeface="Arial"/>
              </a:rPr>
              <a:t>evaluation</a:t>
            </a:r>
            <a:endParaRPr sz="1900" dirty="0">
              <a:latin typeface="Arial"/>
              <a:cs typeface="Arial"/>
            </a:endParaRPr>
          </a:p>
          <a:p>
            <a:pPr marL="812800" indent="-343535">
              <a:lnSpc>
                <a:spcPct val="100000"/>
              </a:lnSpc>
              <a:buClr>
                <a:srgbClr val="D1282D"/>
              </a:buClr>
              <a:buChar char="•"/>
              <a:tabLst>
                <a:tab pos="812800" algn="l"/>
                <a:tab pos="813435" algn="l"/>
              </a:tabLst>
            </a:pPr>
            <a:r>
              <a:rPr sz="1900" spc="-5" dirty="0">
                <a:latin typeface="Arial"/>
                <a:cs typeface="Arial"/>
              </a:rPr>
              <a:t>validation</a:t>
            </a:r>
            <a:endParaRPr sz="1900" dirty="0">
              <a:latin typeface="Arial"/>
              <a:cs typeface="Arial"/>
            </a:endParaRPr>
          </a:p>
          <a:p>
            <a:pPr marL="812800" indent="-343535">
              <a:lnSpc>
                <a:spcPct val="100000"/>
              </a:lnSpc>
              <a:buClr>
                <a:srgbClr val="D1282D"/>
              </a:buClr>
              <a:buChar char="•"/>
              <a:tabLst>
                <a:tab pos="812800" algn="l"/>
                <a:tab pos="813435" algn="l"/>
              </a:tabLst>
            </a:pPr>
            <a:r>
              <a:rPr sz="1900" spc="-5" dirty="0">
                <a:latin typeface="Arial"/>
                <a:cs typeface="Arial"/>
              </a:rPr>
              <a:t>interpretation of the discovered</a:t>
            </a:r>
            <a:r>
              <a:rPr sz="1900" spc="120" dirty="0">
                <a:latin typeface="Arial"/>
                <a:cs typeface="Arial"/>
              </a:rPr>
              <a:t> </a:t>
            </a:r>
            <a:r>
              <a:rPr sz="1900" spc="-5" dirty="0">
                <a:latin typeface="Arial"/>
                <a:cs typeface="Arial"/>
              </a:rPr>
              <a:t>knowledge</a:t>
            </a:r>
            <a:endParaRPr sz="1900" dirty="0">
              <a:latin typeface="Arial"/>
              <a:cs typeface="Aria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37</TotalTime>
  <Words>697</Words>
  <Application>Microsoft Office PowerPoint</Application>
  <PresentationFormat>On-screen Show (4:3)</PresentationFormat>
  <Paragraphs>174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Georgia</vt:lpstr>
      <vt:lpstr>Times New Roman</vt:lpstr>
      <vt:lpstr>Trebuchet MS</vt:lpstr>
      <vt:lpstr>Wingdings</vt:lpstr>
      <vt:lpstr>Wood Type</vt:lpstr>
      <vt:lpstr>DATA MINING IN  BIOINFORMATICS</vt:lpstr>
      <vt:lpstr>THE NEED FOR DATA MINING  IN BIOINFORMATICS</vt:lpstr>
      <vt:lpstr>DATA MINING</vt:lpstr>
      <vt:lpstr>THE NEED FOR DATA MINING  IN BIOINFORMATICS</vt:lpstr>
      <vt:lpstr>THE NEED FOR DATA MINING  IN BIOINFORMATICS</vt:lpstr>
      <vt:lpstr>DATA MINING</vt:lpstr>
      <vt:lpstr>CRISP-DM (Cross Industry Standard Process for Data Mining)</vt:lpstr>
      <vt:lpstr>MACHINE LEARNING IN DATA MINING</vt:lpstr>
      <vt:lpstr>DATA MINING</vt:lpstr>
      <vt:lpstr>DATA MINING</vt:lpstr>
      <vt:lpstr>DATA MINING</vt:lpstr>
      <vt:lpstr>PowerPoint Presentation</vt:lpstr>
      <vt:lpstr>PowerPoint Presentation</vt:lpstr>
      <vt:lpstr>PowerPoint Presentation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in Bioinformatics</dc:title>
  <dc:creator>djo</dc:creator>
  <cp:lastModifiedBy>Iliyan Mihailov</cp:lastModifiedBy>
  <cp:revision>6</cp:revision>
  <dcterms:created xsi:type="dcterms:W3CDTF">2020-05-17T11:40:54Z</dcterms:created>
  <dcterms:modified xsi:type="dcterms:W3CDTF">2020-05-17T12:18:54Z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2016-03-15T00:00:00Z</vt:filetime>
  </property>
  <property fmtid="{D5CDD505-2E9C-101B-9397-08002B2CF9AE}" pid="3" name="Creator">
    <vt:lpwstr>Microsoft® PowerPoint® 2013</vt:lpwstr>
  </property>
  <property fmtid="{D5CDD505-2E9C-101B-9397-08002B2CF9AE}" pid="4" name="LastSaved">
    <vt:filetime>2020-05-17T00:00:00Z</vt:filetime>
  </property>
</Properties>
</file>