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1FE94D-4F84-4414-BC22-EF0AF4E6365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Raj-Dholakia-Assignment2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2379F4-AA75-4FB0-9281-B5A18B16A6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2021-10-23 5:12:42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Spending" id="2" name="slide2">
            <a:extLst>
              <a:ext uri="{FF2B5EF4-FFF2-40B4-BE49-F238E27FC236}">
                <a16:creationId xmlns:a16="http://schemas.microsoft.com/office/drawing/2014/main" id="{AD198FE5-D405-41A7-9968-4EF30A42A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95250"/>
            <a:ext cx="89439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" id="3" name="slide3">
            <a:extLst>
              <a:ext uri="{FF2B5EF4-FFF2-40B4-BE49-F238E27FC236}">
                <a16:creationId xmlns:a16="http://schemas.microsoft.com/office/drawing/2014/main" id="{23B52938-43C7-47FC-ABE5-9432FBB3C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95250"/>
            <a:ext cx="102203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nding by Month" id="4" name="slide4">
            <a:extLst>
              <a:ext uri="{FF2B5EF4-FFF2-40B4-BE49-F238E27FC236}">
                <a16:creationId xmlns:a16="http://schemas.microsoft.com/office/drawing/2014/main" id="{1BCF7C82-64FF-478E-82FF-1DE64375C6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nding by Country" id="5" name="slide5">
            <a:extLst>
              <a:ext uri="{FF2B5EF4-FFF2-40B4-BE49-F238E27FC236}">
                <a16:creationId xmlns:a16="http://schemas.microsoft.com/office/drawing/2014/main" id="{3845BC64-6BED-4276-8D96-F312E1F880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2021-10-23T21:12:42Z</dcterms:created>
  <dcterms:modified xsi:type="dcterms:W3CDTF">2021-10-23T21:12:42Z</dcterms:modified>
</cp:coreProperties>
</file>