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954"/>
    <a:srgbClr val="19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A8EF-AC32-4248-A66B-C1B6E857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F3EE2-B3DD-7045-8C02-18149BF0A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35AD-126D-6F49-8ED3-0D9F8D4C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95EC-0681-9D4F-9DC2-4AD0EC2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2A525-E4AF-A348-A7DB-53C9AC5A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46E3-AA6E-C34C-BBF2-F4D45431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560F8-431A-044C-9FAB-F694B0812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BAE28-43D6-6740-8996-69EB63FB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E40A-9783-2F44-AA3A-8A7FCECA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3150-B897-BB40-9BF7-B70D78A7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09E49-ACED-BA4B-A959-13A00150C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B174E-570E-E248-9C3C-3D98E9BEB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D182-6A76-8B40-9BF0-81BD52FD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B520-8E82-E145-926C-6180A05D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8F52-A989-364D-8150-2601B07E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889A-81A5-1E46-A5C6-AAD63DF2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739D-E297-E147-AB54-36344A70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F1CB-117A-4F41-884F-ADB9A134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BCAB-DB21-7345-BAFD-44CE41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2B27-6C68-5247-8F7F-EA71AEF4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2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463C-AB45-1141-A772-4B38148B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FFF2-1CBE-AC42-9FEC-681E8401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665B-925D-E54C-8E05-6FD1DE48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993D-4A21-744A-B64E-54A3690A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4CCD-20F8-4E43-9512-8F875C64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CB8D-8E63-914E-9E92-0DADC3BE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9ABE-B152-CD4D-B331-F655F5038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22B32-336C-724D-A00A-9CDD3F49F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3CAC7-C288-D14B-A3FE-9D9606DA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49F51-D6D3-D54A-A593-11DD9298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C698-DF32-7348-BD74-4CC82C5A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D22C-87EA-D644-B079-879ABF0A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7235C-D5AA-F642-80FD-59F74050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7212-7B31-3D41-A249-E2260AD4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BFB39-1034-7945-BC65-17296F641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74EFB-EE06-FA4F-A97A-C5AF7B31D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4E3FC-EE45-5F4F-842D-280EC4E5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37C75-AB59-1F42-A749-661CBCFE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85055-167C-4F44-A779-4F1953C2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62B3-BA4C-8F4E-950F-1676F4CC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3E349-0DF5-0F46-9029-F8E154AE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A897-7F22-9946-9371-68C6E06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3B766-63BA-E04D-8C39-053B559D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93B93-FE64-B34D-B79F-E3DD8DF8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79FC1-DD8C-B04E-A685-F1278754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F530F-6BBF-FC4A-85F1-D094DE77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FF08-8208-5643-85A4-6198045A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94BF-EF54-4B46-81C2-305C8C36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B23FE-240B-AE46-B947-9BD7BC9B7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C59D7-E0E2-1A49-A7C8-53CC0E26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3BE7-3DBC-6841-AFA1-B422BCAE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211FD-C095-6F4C-BAEA-DBB7845C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8C66-CC87-2145-BD47-2B3DFB77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32A8-6632-A145-A6AC-F86836806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D089-DE78-DC4B-947E-6F5F01C0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07F1-F94F-1C4C-834D-D6603049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65AF-CDFD-7547-B53D-3A150F42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651E3-D89E-3540-8EAE-0AD4CB94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D60F8-0093-8F42-B442-32E56F3D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619CA-619B-DD42-B61F-9A4E680F9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0DCD-3EE1-5F41-BA5E-31341FD30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1E6C-87CA-E943-AC8D-1D66980FC1D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4AE5-8E2B-F149-9FA0-539266E3B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E303-110C-A846-B223-E397A1FB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5AE1-7BAB-C243-8ED6-226A6313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1136A-0441-864B-8C63-07A8B96EE8A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1DB9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Gotham Black" pitchFamily="2" charset="77"/>
              </a:rPr>
              <a:t>Spotify Dashboard</a:t>
            </a:r>
          </a:p>
          <a:p>
            <a:pPr algn="ctr"/>
            <a:endParaRPr lang="en-US" sz="3200" b="1" dirty="0">
              <a:latin typeface="Gotham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979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Dholakia</dc:creator>
  <cp:lastModifiedBy>Raj Dholakia</cp:lastModifiedBy>
  <cp:revision>3</cp:revision>
  <dcterms:created xsi:type="dcterms:W3CDTF">2021-04-17T13:18:30Z</dcterms:created>
  <dcterms:modified xsi:type="dcterms:W3CDTF">2021-04-17T13:35:12Z</dcterms:modified>
</cp:coreProperties>
</file>