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56" r:id="rId5"/>
    <p:sldId id="258" r:id="rId6"/>
    <p:sldId id="265" r:id="rId7"/>
    <p:sldId id="259" r:id="rId8"/>
    <p:sldId id="260" r:id="rId9"/>
    <p:sldId id="267"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7C5817-37B9-4850-B85D-00FE6998F701}" v="39" dt="2021-12-15T03:49:04.358"/>
    <p1510:client id="{5CC52831-4B0A-41F1-B10B-F8BE4DCE4BCF}" v="11" dt="2021-12-15T02:02:42.254"/>
    <p1510:client id="{7CE0DBEC-0900-4BFC-9B7E-5C070BABA74C}" v="5" dt="2021-12-15T20:28:51.977"/>
    <p1510:client id="{87F3E31E-B8AA-4E06-AD72-4259DC88CCCC}" v="3" dt="2021-12-15T01:56:24.830"/>
    <p1510:client id="{B3CECDC7-5203-489C-BDCC-E39E73F4F55C}" v="16" dt="2021-12-15T03:22:30.333"/>
    <p1510:client id="{C37AF095-E5F4-44DE-AE82-1EA5FB33F083}" v="7" dt="2021-12-15T19:09:27.173"/>
    <p1510:client id="{CE346B15-972A-410C-BC91-A56412BC692E}" v="1251" dt="2021-12-15T03:04:06.191"/>
    <p1510:client id="{DFE8E491-44C4-4D3D-B20D-4503BECAE110}" v="27" dt="2021-12-15T03:51:17.909"/>
    <p1510:client id="{EB77DC31-131F-449F-AA38-45B19F86C98D}" v="1" dt="2021-12-15T20:14:25.626"/>
    <p1510:client id="{EEE37F8F-1BD1-47F7-908B-45BDC6BCA67D}" v="11" dt="2021-12-15T02:00:42.632"/>
    <p1510:client id="{F10D6FF4-A6CE-4C3C-AF15-9BC1972866D4}" v="2" dt="2021-12-15T01:57:49.8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7EF2A3-25DD-4100-8803-F67AACA4864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3D94977-8BA4-4555-A50F-EEB98A51CA3F}">
      <dgm:prSet/>
      <dgm:spPr/>
      <dgm:t>
        <a:bodyPr/>
        <a:lstStyle/>
        <a:p>
          <a:pPr>
            <a:lnSpc>
              <a:spcPct val="100000"/>
            </a:lnSpc>
          </a:pPr>
          <a:r>
            <a:rPr lang="en-US" b="1" dirty="0"/>
            <a:t>Dataset is large </a:t>
          </a:r>
          <a:r>
            <a:rPr lang="en-US" dirty="0"/>
            <a:t>– Training the algorithm took significant time.</a:t>
          </a:r>
        </a:p>
      </dgm:t>
    </dgm:pt>
    <dgm:pt modelId="{5D93066A-CA6D-425D-BDBD-1574CD0D674C}" type="parTrans" cxnId="{797B6A6D-D3ED-4A79-A9DC-615689872751}">
      <dgm:prSet/>
      <dgm:spPr/>
      <dgm:t>
        <a:bodyPr/>
        <a:lstStyle/>
        <a:p>
          <a:endParaRPr lang="en-US"/>
        </a:p>
      </dgm:t>
    </dgm:pt>
    <dgm:pt modelId="{866B118E-2779-423F-8A73-E361665A39FB}" type="sibTrans" cxnId="{797B6A6D-D3ED-4A79-A9DC-615689872751}">
      <dgm:prSet/>
      <dgm:spPr/>
      <dgm:t>
        <a:bodyPr/>
        <a:lstStyle/>
        <a:p>
          <a:endParaRPr lang="en-US"/>
        </a:p>
      </dgm:t>
    </dgm:pt>
    <dgm:pt modelId="{485FCDB0-BC58-44EB-8935-E040CADC83BE}">
      <dgm:prSet/>
      <dgm:spPr/>
      <dgm:t>
        <a:bodyPr/>
        <a:lstStyle/>
        <a:p>
          <a:pPr>
            <a:lnSpc>
              <a:spcPct val="100000"/>
            </a:lnSpc>
          </a:pPr>
          <a:r>
            <a:rPr lang="en-US" b="1"/>
            <a:t>Encoding the data </a:t>
          </a:r>
          <a:r>
            <a:rPr lang="en-US"/>
            <a:t>– transforming textual data to numbers and vectors.</a:t>
          </a:r>
        </a:p>
      </dgm:t>
    </dgm:pt>
    <dgm:pt modelId="{B079E6FD-016B-4631-AD42-460041FB02E0}" type="parTrans" cxnId="{C24158C0-0569-46A9-9A19-313A1F7B1F25}">
      <dgm:prSet/>
      <dgm:spPr/>
      <dgm:t>
        <a:bodyPr/>
        <a:lstStyle/>
        <a:p>
          <a:endParaRPr lang="en-US"/>
        </a:p>
      </dgm:t>
    </dgm:pt>
    <dgm:pt modelId="{67174A18-9B74-493B-B330-9CE4ED04027B}" type="sibTrans" cxnId="{C24158C0-0569-46A9-9A19-313A1F7B1F25}">
      <dgm:prSet/>
      <dgm:spPr/>
      <dgm:t>
        <a:bodyPr/>
        <a:lstStyle/>
        <a:p>
          <a:endParaRPr lang="en-US"/>
        </a:p>
      </dgm:t>
    </dgm:pt>
    <dgm:pt modelId="{BCB1F697-2EAE-4997-9D44-74067389D785}">
      <dgm:prSet/>
      <dgm:spPr/>
      <dgm:t>
        <a:bodyPr/>
        <a:lstStyle/>
        <a:p>
          <a:pPr>
            <a:lnSpc>
              <a:spcPct val="100000"/>
            </a:lnSpc>
          </a:pPr>
          <a:r>
            <a:rPr lang="en-US"/>
            <a:t>Determining the </a:t>
          </a:r>
          <a:r>
            <a:rPr lang="en-US" b="1"/>
            <a:t>best algorithm </a:t>
          </a:r>
          <a:r>
            <a:rPr lang="en-US"/>
            <a:t>to solve the problem.</a:t>
          </a:r>
        </a:p>
      </dgm:t>
    </dgm:pt>
    <dgm:pt modelId="{B30E7B36-5375-4A50-B1A9-5C0884D3319E}" type="parTrans" cxnId="{B8BC54D9-D6D3-4D15-BC39-933BC7A603A6}">
      <dgm:prSet/>
      <dgm:spPr/>
      <dgm:t>
        <a:bodyPr/>
        <a:lstStyle/>
        <a:p>
          <a:endParaRPr lang="en-US"/>
        </a:p>
      </dgm:t>
    </dgm:pt>
    <dgm:pt modelId="{C3E4E896-B1D9-4F39-AAE7-319658932BCA}" type="sibTrans" cxnId="{B8BC54D9-D6D3-4D15-BC39-933BC7A603A6}">
      <dgm:prSet/>
      <dgm:spPr/>
      <dgm:t>
        <a:bodyPr/>
        <a:lstStyle/>
        <a:p>
          <a:endParaRPr lang="en-US"/>
        </a:p>
      </dgm:t>
    </dgm:pt>
    <dgm:pt modelId="{E8359E19-2072-489C-922C-8CD2F73ECF40}">
      <dgm:prSet/>
      <dgm:spPr/>
      <dgm:t>
        <a:bodyPr/>
        <a:lstStyle/>
        <a:p>
          <a:pPr>
            <a:lnSpc>
              <a:spcPct val="100000"/>
            </a:lnSpc>
          </a:pPr>
          <a:r>
            <a:rPr lang="en-US"/>
            <a:t>Difference in skillsets and knowledge among team members.</a:t>
          </a:r>
        </a:p>
      </dgm:t>
    </dgm:pt>
    <dgm:pt modelId="{3A52FE89-0106-4DC8-B43B-963633C474E2}" type="parTrans" cxnId="{7D111DD8-123C-4267-80EC-03B6EAE02C17}">
      <dgm:prSet/>
      <dgm:spPr/>
      <dgm:t>
        <a:bodyPr/>
        <a:lstStyle/>
        <a:p>
          <a:endParaRPr lang="en-US"/>
        </a:p>
      </dgm:t>
    </dgm:pt>
    <dgm:pt modelId="{80D88E03-A9DF-419A-ABF2-621B6819B10D}" type="sibTrans" cxnId="{7D111DD8-123C-4267-80EC-03B6EAE02C17}">
      <dgm:prSet/>
      <dgm:spPr/>
      <dgm:t>
        <a:bodyPr/>
        <a:lstStyle/>
        <a:p>
          <a:endParaRPr lang="en-US"/>
        </a:p>
      </dgm:t>
    </dgm:pt>
    <dgm:pt modelId="{2FAC94E2-0C61-4E86-B814-481ECD0C0392}" type="pres">
      <dgm:prSet presAssocID="{617EF2A3-25DD-4100-8803-F67AACA4864B}" presName="root" presStyleCnt="0">
        <dgm:presLayoutVars>
          <dgm:dir/>
          <dgm:resizeHandles val="exact"/>
        </dgm:presLayoutVars>
      </dgm:prSet>
      <dgm:spPr/>
    </dgm:pt>
    <dgm:pt modelId="{5115F53F-7450-4538-8101-E73EAAB119EF}" type="pres">
      <dgm:prSet presAssocID="{13D94977-8BA4-4555-A50F-EEB98A51CA3F}" presName="compNode" presStyleCnt="0"/>
      <dgm:spPr/>
    </dgm:pt>
    <dgm:pt modelId="{77B7916C-E88C-4F19-893D-A9ED03D873E7}" type="pres">
      <dgm:prSet presAssocID="{13D94977-8BA4-4555-A50F-EEB98A51CA3F}"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76C90E7A-1350-43D6-BA84-43ED7AD0A81F}" type="pres">
      <dgm:prSet presAssocID="{13D94977-8BA4-4555-A50F-EEB98A51CA3F}" presName="spaceRect" presStyleCnt="0"/>
      <dgm:spPr/>
    </dgm:pt>
    <dgm:pt modelId="{8643EADE-AE71-462C-A878-1712C5E2CB10}" type="pres">
      <dgm:prSet presAssocID="{13D94977-8BA4-4555-A50F-EEB98A51CA3F}" presName="textRect" presStyleLbl="revTx" presStyleIdx="0" presStyleCnt="4">
        <dgm:presLayoutVars>
          <dgm:chMax val="1"/>
          <dgm:chPref val="1"/>
        </dgm:presLayoutVars>
      </dgm:prSet>
      <dgm:spPr/>
    </dgm:pt>
    <dgm:pt modelId="{57902A63-EC4E-4435-AD41-261DB3607F32}" type="pres">
      <dgm:prSet presAssocID="{866B118E-2779-423F-8A73-E361665A39FB}" presName="sibTrans" presStyleCnt="0"/>
      <dgm:spPr/>
    </dgm:pt>
    <dgm:pt modelId="{032BF786-E584-4E76-9809-92A0787D3DD4}" type="pres">
      <dgm:prSet presAssocID="{485FCDB0-BC58-44EB-8935-E040CADC83BE}" presName="compNode" presStyleCnt="0"/>
      <dgm:spPr/>
    </dgm:pt>
    <dgm:pt modelId="{97BE434A-1F3A-42F1-93E6-B3332C7288E4}" type="pres">
      <dgm:prSet presAssocID="{485FCDB0-BC58-44EB-8935-E040CADC83BE}"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A3F941E5-9AEB-4119-806F-24FB972A8023}" type="pres">
      <dgm:prSet presAssocID="{485FCDB0-BC58-44EB-8935-E040CADC83BE}" presName="spaceRect" presStyleCnt="0"/>
      <dgm:spPr/>
    </dgm:pt>
    <dgm:pt modelId="{B134DB48-367E-494A-BA35-DEF4439C5059}" type="pres">
      <dgm:prSet presAssocID="{485FCDB0-BC58-44EB-8935-E040CADC83BE}" presName="textRect" presStyleLbl="revTx" presStyleIdx="1" presStyleCnt="4">
        <dgm:presLayoutVars>
          <dgm:chMax val="1"/>
          <dgm:chPref val="1"/>
        </dgm:presLayoutVars>
      </dgm:prSet>
      <dgm:spPr/>
    </dgm:pt>
    <dgm:pt modelId="{6089EF2B-D127-4488-8332-CF3D862063C8}" type="pres">
      <dgm:prSet presAssocID="{67174A18-9B74-493B-B330-9CE4ED04027B}" presName="sibTrans" presStyleCnt="0"/>
      <dgm:spPr/>
    </dgm:pt>
    <dgm:pt modelId="{69854C48-DCBD-4144-99CE-0F7396EDDC52}" type="pres">
      <dgm:prSet presAssocID="{BCB1F697-2EAE-4997-9D44-74067389D785}" presName="compNode" presStyleCnt="0"/>
      <dgm:spPr/>
    </dgm:pt>
    <dgm:pt modelId="{5CD917CF-72ED-4A83-8DD0-4A791372BA80}" type="pres">
      <dgm:prSet presAssocID="{BCB1F697-2EAE-4997-9D44-74067389D78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ze"/>
        </a:ext>
      </dgm:extLst>
    </dgm:pt>
    <dgm:pt modelId="{18D8EB0B-6EDD-486B-B5B2-0E1368B9F509}" type="pres">
      <dgm:prSet presAssocID="{BCB1F697-2EAE-4997-9D44-74067389D785}" presName="spaceRect" presStyleCnt="0"/>
      <dgm:spPr/>
    </dgm:pt>
    <dgm:pt modelId="{631352F0-5A53-4044-9DCC-EDC2272FA604}" type="pres">
      <dgm:prSet presAssocID="{BCB1F697-2EAE-4997-9D44-74067389D785}" presName="textRect" presStyleLbl="revTx" presStyleIdx="2" presStyleCnt="4">
        <dgm:presLayoutVars>
          <dgm:chMax val="1"/>
          <dgm:chPref val="1"/>
        </dgm:presLayoutVars>
      </dgm:prSet>
      <dgm:spPr/>
    </dgm:pt>
    <dgm:pt modelId="{DE703D03-9705-4104-936F-F73D17C65611}" type="pres">
      <dgm:prSet presAssocID="{C3E4E896-B1D9-4F39-AAE7-319658932BCA}" presName="sibTrans" presStyleCnt="0"/>
      <dgm:spPr/>
    </dgm:pt>
    <dgm:pt modelId="{644B557A-0118-455D-9B87-569FF0BA358A}" type="pres">
      <dgm:prSet presAssocID="{E8359E19-2072-489C-922C-8CD2F73ECF40}" presName="compNode" presStyleCnt="0"/>
      <dgm:spPr/>
    </dgm:pt>
    <dgm:pt modelId="{0C3B3C8A-9631-4D85-8B45-9915AF7003EA}" type="pres">
      <dgm:prSet presAssocID="{E8359E19-2072-489C-922C-8CD2F73ECF4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nections"/>
        </a:ext>
      </dgm:extLst>
    </dgm:pt>
    <dgm:pt modelId="{8D81C4E6-C64B-4CB8-BBDE-0804FE118B9A}" type="pres">
      <dgm:prSet presAssocID="{E8359E19-2072-489C-922C-8CD2F73ECF40}" presName="spaceRect" presStyleCnt="0"/>
      <dgm:spPr/>
    </dgm:pt>
    <dgm:pt modelId="{55425556-2757-406A-A4A5-503C9EC366FA}" type="pres">
      <dgm:prSet presAssocID="{E8359E19-2072-489C-922C-8CD2F73ECF40}" presName="textRect" presStyleLbl="revTx" presStyleIdx="3" presStyleCnt="4">
        <dgm:presLayoutVars>
          <dgm:chMax val="1"/>
          <dgm:chPref val="1"/>
        </dgm:presLayoutVars>
      </dgm:prSet>
      <dgm:spPr/>
    </dgm:pt>
  </dgm:ptLst>
  <dgm:cxnLst>
    <dgm:cxn modelId="{D92C4A3E-3558-8F41-8775-67426C14A6DB}" type="presOf" srcId="{617EF2A3-25DD-4100-8803-F67AACA4864B}" destId="{2FAC94E2-0C61-4E86-B814-481ECD0C0392}" srcOrd="0" destOrd="0" presId="urn:microsoft.com/office/officeart/2018/2/layout/IconLabelList"/>
    <dgm:cxn modelId="{0898A555-F66F-9C42-ACBE-3478FB3269CC}" type="presOf" srcId="{E8359E19-2072-489C-922C-8CD2F73ECF40}" destId="{55425556-2757-406A-A4A5-503C9EC366FA}" srcOrd="0" destOrd="0" presId="urn:microsoft.com/office/officeart/2018/2/layout/IconLabelList"/>
    <dgm:cxn modelId="{A281BB65-47D4-4548-9392-0ECD6E9DBBFF}" type="presOf" srcId="{BCB1F697-2EAE-4997-9D44-74067389D785}" destId="{631352F0-5A53-4044-9DCC-EDC2272FA604}" srcOrd="0" destOrd="0" presId="urn:microsoft.com/office/officeart/2018/2/layout/IconLabelList"/>
    <dgm:cxn modelId="{797B6A6D-D3ED-4A79-A9DC-615689872751}" srcId="{617EF2A3-25DD-4100-8803-F67AACA4864B}" destId="{13D94977-8BA4-4555-A50F-EEB98A51CA3F}" srcOrd="0" destOrd="0" parTransId="{5D93066A-CA6D-425D-BDBD-1574CD0D674C}" sibTransId="{866B118E-2779-423F-8A73-E361665A39FB}"/>
    <dgm:cxn modelId="{60B9EA7B-815C-BA41-B7A8-8CE87E87479F}" type="presOf" srcId="{485FCDB0-BC58-44EB-8935-E040CADC83BE}" destId="{B134DB48-367E-494A-BA35-DEF4439C5059}" srcOrd="0" destOrd="0" presId="urn:microsoft.com/office/officeart/2018/2/layout/IconLabelList"/>
    <dgm:cxn modelId="{C24158C0-0569-46A9-9A19-313A1F7B1F25}" srcId="{617EF2A3-25DD-4100-8803-F67AACA4864B}" destId="{485FCDB0-BC58-44EB-8935-E040CADC83BE}" srcOrd="1" destOrd="0" parTransId="{B079E6FD-016B-4631-AD42-460041FB02E0}" sibTransId="{67174A18-9B74-493B-B330-9CE4ED04027B}"/>
    <dgm:cxn modelId="{7D111DD8-123C-4267-80EC-03B6EAE02C17}" srcId="{617EF2A3-25DD-4100-8803-F67AACA4864B}" destId="{E8359E19-2072-489C-922C-8CD2F73ECF40}" srcOrd="3" destOrd="0" parTransId="{3A52FE89-0106-4DC8-B43B-963633C474E2}" sibTransId="{80D88E03-A9DF-419A-ABF2-621B6819B10D}"/>
    <dgm:cxn modelId="{B8BC54D9-D6D3-4D15-BC39-933BC7A603A6}" srcId="{617EF2A3-25DD-4100-8803-F67AACA4864B}" destId="{BCB1F697-2EAE-4997-9D44-74067389D785}" srcOrd="2" destOrd="0" parTransId="{B30E7B36-5375-4A50-B1A9-5C0884D3319E}" sibTransId="{C3E4E896-B1D9-4F39-AAE7-319658932BCA}"/>
    <dgm:cxn modelId="{DFD978E8-01D9-D049-A191-551C59943CC8}" type="presOf" srcId="{13D94977-8BA4-4555-A50F-EEB98A51CA3F}" destId="{8643EADE-AE71-462C-A878-1712C5E2CB10}" srcOrd="0" destOrd="0" presId="urn:microsoft.com/office/officeart/2018/2/layout/IconLabelList"/>
    <dgm:cxn modelId="{A490E555-CBB1-604C-BE9E-F5EF02BC4B0E}" type="presParOf" srcId="{2FAC94E2-0C61-4E86-B814-481ECD0C0392}" destId="{5115F53F-7450-4538-8101-E73EAAB119EF}" srcOrd="0" destOrd="0" presId="urn:microsoft.com/office/officeart/2018/2/layout/IconLabelList"/>
    <dgm:cxn modelId="{86D51E0E-DCEB-284C-91D6-ED9E5D8B11C0}" type="presParOf" srcId="{5115F53F-7450-4538-8101-E73EAAB119EF}" destId="{77B7916C-E88C-4F19-893D-A9ED03D873E7}" srcOrd="0" destOrd="0" presId="urn:microsoft.com/office/officeart/2018/2/layout/IconLabelList"/>
    <dgm:cxn modelId="{65F837A8-A3C5-7946-91D6-41F4F2A08D97}" type="presParOf" srcId="{5115F53F-7450-4538-8101-E73EAAB119EF}" destId="{76C90E7A-1350-43D6-BA84-43ED7AD0A81F}" srcOrd="1" destOrd="0" presId="urn:microsoft.com/office/officeart/2018/2/layout/IconLabelList"/>
    <dgm:cxn modelId="{7B8F1D6E-23C5-2341-B369-EC599650AA1C}" type="presParOf" srcId="{5115F53F-7450-4538-8101-E73EAAB119EF}" destId="{8643EADE-AE71-462C-A878-1712C5E2CB10}" srcOrd="2" destOrd="0" presId="urn:microsoft.com/office/officeart/2018/2/layout/IconLabelList"/>
    <dgm:cxn modelId="{5A68F847-2A99-5C40-A659-A0608A2EA561}" type="presParOf" srcId="{2FAC94E2-0C61-4E86-B814-481ECD0C0392}" destId="{57902A63-EC4E-4435-AD41-261DB3607F32}" srcOrd="1" destOrd="0" presId="urn:microsoft.com/office/officeart/2018/2/layout/IconLabelList"/>
    <dgm:cxn modelId="{D143A5BF-900C-E64D-8300-77139F4448F1}" type="presParOf" srcId="{2FAC94E2-0C61-4E86-B814-481ECD0C0392}" destId="{032BF786-E584-4E76-9809-92A0787D3DD4}" srcOrd="2" destOrd="0" presId="urn:microsoft.com/office/officeart/2018/2/layout/IconLabelList"/>
    <dgm:cxn modelId="{9A9A82AC-D573-DF4B-9E01-84460DB0CC10}" type="presParOf" srcId="{032BF786-E584-4E76-9809-92A0787D3DD4}" destId="{97BE434A-1F3A-42F1-93E6-B3332C7288E4}" srcOrd="0" destOrd="0" presId="urn:microsoft.com/office/officeart/2018/2/layout/IconLabelList"/>
    <dgm:cxn modelId="{347AB660-6015-1040-B8F4-0FE5698E2932}" type="presParOf" srcId="{032BF786-E584-4E76-9809-92A0787D3DD4}" destId="{A3F941E5-9AEB-4119-806F-24FB972A8023}" srcOrd="1" destOrd="0" presId="urn:microsoft.com/office/officeart/2018/2/layout/IconLabelList"/>
    <dgm:cxn modelId="{9D827E1C-53D6-C744-905A-B9B71D375B91}" type="presParOf" srcId="{032BF786-E584-4E76-9809-92A0787D3DD4}" destId="{B134DB48-367E-494A-BA35-DEF4439C5059}" srcOrd="2" destOrd="0" presId="urn:microsoft.com/office/officeart/2018/2/layout/IconLabelList"/>
    <dgm:cxn modelId="{B4735BF7-C86A-B743-AF13-14FE307F5432}" type="presParOf" srcId="{2FAC94E2-0C61-4E86-B814-481ECD0C0392}" destId="{6089EF2B-D127-4488-8332-CF3D862063C8}" srcOrd="3" destOrd="0" presId="urn:microsoft.com/office/officeart/2018/2/layout/IconLabelList"/>
    <dgm:cxn modelId="{50A3A8F6-A578-2849-B7F5-0A570F30129B}" type="presParOf" srcId="{2FAC94E2-0C61-4E86-B814-481ECD0C0392}" destId="{69854C48-DCBD-4144-99CE-0F7396EDDC52}" srcOrd="4" destOrd="0" presId="urn:microsoft.com/office/officeart/2018/2/layout/IconLabelList"/>
    <dgm:cxn modelId="{FF5FCC09-07DF-3244-A9C3-141E978BE80F}" type="presParOf" srcId="{69854C48-DCBD-4144-99CE-0F7396EDDC52}" destId="{5CD917CF-72ED-4A83-8DD0-4A791372BA80}" srcOrd="0" destOrd="0" presId="urn:microsoft.com/office/officeart/2018/2/layout/IconLabelList"/>
    <dgm:cxn modelId="{E17E1AA8-2719-2D48-83C3-00EACB9FFC3F}" type="presParOf" srcId="{69854C48-DCBD-4144-99CE-0F7396EDDC52}" destId="{18D8EB0B-6EDD-486B-B5B2-0E1368B9F509}" srcOrd="1" destOrd="0" presId="urn:microsoft.com/office/officeart/2018/2/layout/IconLabelList"/>
    <dgm:cxn modelId="{14398519-3AEE-EC49-ABE0-451A0EAF8307}" type="presParOf" srcId="{69854C48-DCBD-4144-99CE-0F7396EDDC52}" destId="{631352F0-5A53-4044-9DCC-EDC2272FA604}" srcOrd="2" destOrd="0" presId="urn:microsoft.com/office/officeart/2018/2/layout/IconLabelList"/>
    <dgm:cxn modelId="{9D3C874E-5AB1-8441-9E74-0F2DDC6490C3}" type="presParOf" srcId="{2FAC94E2-0C61-4E86-B814-481ECD0C0392}" destId="{DE703D03-9705-4104-936F-F73D17C65611}" srcOrd="5" destOrd="0" presId="urn:microsoft.com/office/officeart/2018/2/layout/IconLabelList"/>
    <dgm:cxn modelId="{E0B8A6FD-6F0C-2249-87AE-A056B02066A5}" type="presParOf" srcId="{2FAC94E2-0C61-4E86-B814-481ECD0C0392}" destId="{644B557A-0118-455D-9B87-569FF0BA358A}" srcOrd="6" destOrd="0" presId="urn:microsoft.com/office/officeart/2018/2/layout/IconLabelList"/>
    <dgm:cxn modelId="{9FB1D354-ADC3-8349-8781-2C6D73159E86}" type="presParOf" srcId="{644B557A-0118-455D-9B87-569FF0BA358A}" destId="{0C3B3C8A-9631-4D85-8B45-9915AF7003EA}" srcOrd="0" destOrd="0" presId="urn:microsoft.com/office/officeart/2018/2/layout/IconLabelList"/>
    <dgm:cxn modelId="{D140B36B-4706-FA49-B684-97D300088C23}" type="presParOf" srcId="{644B557A-0118-455D-9B87-569FF0BA358A}" destId="{8D81C4E6-C64B-4CB8-BBDE-0804FE118B9A}" srcOrd="1" destOrd="0" presId="urn:microsoft.com/office/officeart/2018/2/layout/IconLabelList"/>
    <dgm:cxn modelId="{E06AB396-4EAD-FC43-BB9A-3AB03752D540}" type="presParOf" srcId="{644B557A-0118-455D-9B87-569FF0BA358A}" destId="{55425556-2757-406A-A4A5-503C9EC366F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C885D6-D010-47D6-92AA-C4AC868B50CB}"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13742052-00F1-4833-A230-DB4E6D183703}">
      <dgm:prSet/>
      <dgm:spPr/>
      <dgm:t>
        <a:bodyPr/>
        <a:lstStyle/>
        <a:p>
          <a:r>
            <a:rPr lang="en-US"/>
            <a:t>Refer to various published research papers and modify the algorithm accordingly</a:t>
          </a:r>
        </a:p>
      </dgm:t>
    </dgm:pt>
    <dgm:pt modelId="{74F889ED-551A-4EF6-B663-E662E93A18EE}" type="parTrans" cxnId="{B0C242E4-7657-4810-9875-E659E64BC261}">
      <dgm:prSet/>
      <dgm:spPr/>
      <dgm:t>
        <a:bodyPr/>
        <a:lstStyle/>
        <a:p>
          <a:endParaRPr lang="en-US"/>
        </a:p>
      </dgm:t>
    </dgm:pt>
    <dgm:pt modelId="{52B14570-7E96-4708-9F5C-621F5E2C23FD}" type="sibTrans" cxnId="{B0C242E4-7657-4810-9875-E659E64BC261}">
      <dgm:prSet phldrT="01" phldr="0"/>
      <dgm:spPr/>
      <dgm:t>
        <a:bodyPr/>
        <a:lstStyle/>
        <a:p>
          <a:r>
            <a:rPr lang="en-US"/>
            <a:t>01</a:t>
          </a:r>
        </a:p>
      </dgm:t>
    </dgm:pt>
    <dgm:pt modelId="{1BE193BC-2560-490E-90F9-5A169F2EA62F}">
      <dgm:prSet/>
      <dgm:spPr/>
      <dgm:t>
        <a:bodyPr/>
        <a:lstStyle/>
        <a:p>
          <a:r>
            <a:rPr lang="en-US"/>
            <a:t>Reduce prediction time of the algorithm so that webpages can be loaded faster</a:t>
          </a:r>
        </a:p>
      </dgm:t>
    </dgm:pt>
    <dgm:pt modelId="{FCF2CFCD-2939-45A2-B0CD-D11CE9A7DC40}" type="parTrans" cxnId="{2168086F-817D-4F2A-BF8B-18A366EEDDD0}">
      <dgm:prSet/>
      <dgm:spPr/>
      <dgm:t>
        <a:bodyPr/>
        <a:lstStyle/>
        <a:p>
          <a:endParaRPr lang="en-US"/>
        </a:p>
      </dgm:t>
    </dgm:pt>
    <dgm:pt modelId="{45CA9E9B-706D-46C1-91B4-47D7E28D9ECE}" type="sibTrans" cxnId="{2168086F-817D-4F2A-BF8B-18A366EEDDD0}">
      <dgm:prSet phldrT="02" phldr="0"/>
      <dgm:spPr/>
      <dgm:t>
        <a:bodyPr/>
        <a:lstStyle/>
        <a:p>
          <a:r>
            <a:rPr lang="en-US"/>
            <a:t>02</a:t>
          </a:r>
        </a:p>
      </dgm:t>
    </dgm:pt>
    <dgm:pt modelId="{45ACF7AD-19AD-4EC1-BBFE-46A141FDB553}">
      <dgm:prSet/>
      <dgm:spPr/>
      <dgm:t>
        <a:bodyPr/>
        <a:lstStyle/>
        <a:p>
          <a:r>
            <a:rPr lang="en-US"/>
            <a:t>Improve user experience of the web extension</a:t>
          </a:r>
        </a:p>
      </dgm:t>
    </dgm:pt>
    <dgm:pt modelId="{53162C69-020F-424E-982E-1895DD9C0CFB}" type="parTrans" cxnId="{5D8D3469-3483-4F6F-9838-99E6EF4F6021}">
      <dgm:prSet/>
      <dgm:spPr/>
      <dgm:t>
        <a:bodyPr/>
        <a:lstStyle/>
        <a:p>
          <a:endParaRPr lang="en-US"/>
        </a:p>
      </dgm:t>
    </dgm:pt>
    <dgm:pt modelId="{B5B1B195-4F24-44F3-8AEC-D091852C932C}" type="sibTrans" cxnId="{5D8D3469-3483-4F6F-9838-99E6EF4F6021}">
      <dgm:prSet phldrT="03" phldr="0"/>
      <dgm:spPr/>
      <dgm:t>
        <a:bodyPr/>
        <a:lstStyle/>
        <a:p>
          <a:r>
            <a:rPr lang="en-US"/>
            <a:t>03</a:t>
          </a:r>
        </a:p>
      </dgm:t>
    </dgm:pt>
    <dgm:pt modelId="{BE60BFA2-C77E-4684-96F1-5C2AB794F1E2}">
      <dgm:prSet/>
      <dgm:spPr/>
      <dgm:t>
        <a:bodyPr/>
        <a:lstStyle/>
        <a:p>
          <a:r>
            <a:rPr lang="en-US"/>
            <a:t>Improve the knowledge base among all the team members</a:t>
          </a:r>
        </a:p>
      </dgm:t>
    </dgm:pt>
    <dgm:pt modelId="{02532D9D-54EB-4537-BA43-91059955723A}" type="parTrans" cxnId="{D5519C0A-01C2-42A6-84B6-489DF37AB667}">
      <dgm:prSet/>
      <dgm:spPr/>
      <dgm:t>
        <a:bodyPr/>
        <a:lstStyle/>
        <a:p>
          <a:endParaRPr lang="en-US"/>
        </a:p>
      </dgm:t>
    </dgm:pt>
    <dgm:pt modelId="{00C4BA00-E7F4-43C7-A817-29257CDF9F50}" type="sibTrans" cxnId="{D5519C0A-01C2-42A6-84B6-489DF37AB667}">
      <dgm:prSet phldrT="04" phldr="0"/>
      <dgm:spPr/>
      <dgm:t>
        <a:bodyPr/>
        <a:lstStyle/>
        <a:p>
          <a:r>
            <a:rPr lang="en-US"/>
            <a:t>04</a:t>
          </a:r>
        </a:p>
      </dgm:t>
    </dgm:pt>
    <dgm:pt modelId="{E0379060-F403-1244-B72F-F1C6BAB92104}" type="pres">
      <dgm:prSet presAssocID="{0AC885D6-D010-47D6-92AA-C4AC868B50CB}" presName="Name0" presStyleCnt="0">
        <dgm:presLayoutVars>
          <dgm:animLvl val="lvl"/>
          <dgm:resizeHandles val="exact"/>
        </dgm:presLayoutVars>
      </dgm:prSet>
      <dgm:spPr/>
    </dgm:pt>
    <dgm:pt modelId="{098AF48C-AEDA-B949-91DC-984D1603ABFF}" type="pres">
      <dgm:prSet presAssocID="{13742052-00F1-4833-A230-DB4E6D183703}" presName="compositeNode" presStyleCnt="0">
        <dgm:presLayoutVars>
          <dgm:bulletEnabled val="1"/>
        </dgm:presLayoutVars>
      </dgm:prSet>
      <dgm:spPr/>
    </dgm:pt>
    <dgm:pt modelId="{C968A798-5296-CA4C-B861-58C02C4C7591}" type="pres">
      <dgm:prSet presAssocID="{13742052-00F1-4833-A230-DB4E6D183703}" presName="bgRect" presStyleLbl="alignNode1" presStyleIdx="0" presStyleCnt="4"/>
      <dgm:spPr/>
    </dgm:pt>
    <dgm:pt modelId="{A0CE8BAE-54DE-774D-8FC5-B6585217050B}" type="pres">
      <dgm:prSet presAssocID="{52B14570-7E96-4708-9F5C-621F5E2C23FD}" presName="sibTransNodeRect" presStyleLbl="alignNode1" presStyleIdx="0" presStyleCnt="4">
        <dgm:presLayoutVars>
          <dgm:chMax val="0"/>
          <dgm:bulletEnabled val="1"/>
        </dgm:presLayoutVars>
      </dgm:prSet>
      <dgm:spPr/>
    </dgm:pt>
    <dgm:pt modelId="{30F3CEBD-2114-7A4A-9630-41219BF7E94B}" type="pres">
      <dgm:prSet presAssocID="{13742052-00F1-4833-A230-DB4E6D183703}" presName="nodeRect" presStyleLbl="alignNode1" presStyleIdx="0" presStyleCnt="4">
        <dgm:presLayoutVars>
          <dgm:bulletEnabled val="1"/>
        </dgm:presLayoutVars>
      </dgm:prSet>
      <dgm:spPr/>
    </dgm:pt>
    <dgm:pt modelId="{3CA7C153-E201-4440-A9BE-705667CE96D8}" type="pres">
      <dgm:prSet presAssocID="{52B14570-7E96-4708-9F5C-621F5E2C23FD}" presName="sibTrans" presStyleCnt="0"/>
      <dgm:spPr/>
    </dgm:pt>
    <dgm:pt modelId="{14308C37-837A-4942-87CB-06D364EF943D}" type="pres">
      <dgm:prSet presAssocID="{1BE193BC-2560-490E-90F9-5A169F2EA62F}" presName="compositeNode" presStyleCnt="0">
        <dgm:presLayoutVars>
          <dgm:bulletEnabled val="1"/>
        </dgm:presLayoutVars>
      </dgm:prSet>
      <dgm:spPr/>
    </dgm:pt>
    <dgm:pt modelId="{153D1083-3C21-604D-BF90-64AE99D9E99F}" type="pres">
      <dgm:prSet presAssocID="{1BE193BC-2560-490E-90F9-5A169F2EA62F}" presName="bgRect" presStyleLbl="alignNode1" presStyleIdx="1" presStyleCnt="4"/>
      <dgm:spPr/>
    </dgm:pt>
    <dgm:pt modelId="{BA6D4F25-CAE9-0547-A845-9C387E61A7CB}" type="pres">
      <dgm:prSet presAssocID="{45CA9E9B-706D-46C1-91B4-47D7E28D9ECE}" presName="sibTransNodeRect" presStyleLbl="alignNode1" presStyleIdx="1" presStyleCnt="4">
        <dgm:presLayoutVars>
          <dgm:chMax val="0"/>
          <dgm:bulletEnabled val="1"/>
        </dgm:presLayoutVars>
      </dgm:prSet>
      <dgm:spPr/>
    </dgm:pt>
    <dgm:pt modelId="{E4DCD58C-E8A3-C247-B5E1-7E206D612336}" type="pres">
      <dgm:prSet presAssocID="{1BE193BC-2560-490E-90F9-5A169F2EA62F}" presName="nodeRect" presStyleLbl="alignNode1" presStyleIdx="1" presStyleCnt="4">
        <dgm:presLayoutVars>
          <dgm:bulletEnabled val="1"/>
        </dgm:presLayoutVars>
      </dgm:prSet>
      <dgm:spPr/>
    </dgm:pt>
    <dgm:pt modelId="{3BDFD395-EA81-1245-B58B-E9C4EF8A1134}" type="pres">
      <dgm:prSet presAssocID="{45CA9E9B-706D-46C1-91B4-47D7E28D9ECE}" presName="sibTrans" presStyleCnt="0"/>
      <dgm:spPr/>
    </dgm:pt>
    <dgm:pt modelId="{FEF8779B-66B7-174F-9908-9304FFD148C6}" type="pres">
      <dgm:prSet presAssocID="{45ACF7AD-19AD-4EC1-BBFE-46A141FDB553}" presName="compositeNode" presStyleCnt="0">
        <dgm:presLayoutVars>
          <dgm:bulletEnabled val="1"/>
        </dgm:presLayoutVars>
      </dgm:prSet>
      <dgm:spPr/>
    </dgm:pt>
    <dgm:pt modelId="{C50F7640-D03F-4343-81E6-F6CCBD6A14F8}" type="pres">
      <dgm:prSet presAssocID="{45ACF7AD-19AD-4EC1-BBFE-46A141FDB553}" presName="bgRect" presStyleLbl="alignNode1" presStyleIdx="2" presStyleCnt="4"/>
      <dgm:spPr/>
    </dgm:pt>
    <dgm:pt modelId="{8605D9AF-396C-3347-95FD-125345130169}" type="pres">
      <dgm:prSet presAssocID="{B5B1B195-4F24-44F3-8AEC-D091852C932C}" presName="sibTransNodeRect" presStyleLbl="alignNode1" presStyleIdx="2" presStyleCnt="4">
        <dgm:presLayoutVars>
          <dgm:chMax val="0"/>
          <dgm:bulletEnabled val="1"/>
        </dgm:presLayoutVars>
      </dgm:prSet>
      <dgm:spPr/>
    </dgm:pt>
    <dgm:pt modelId="{3AA02017-152C-D245-85DF-8C0ADB2D02E1}" type="pres">
      <dgm:prSet presAssocID="{45ACF7AD-19AD-4EC1-BBFE-46A141FDB553}" presName="nodeRect" presStyleLbl="alignNode1" presStyleIdx="2" presStyleCnt="4">
        <dgm:presLayoutVars>
          <dgm:bulletEnabled val="1"/>
        </dgm:presLayoutVars>
      </dgm:prSet>
      <dgm:spPr/>
    </dgm:pt>
    <dgm:pt modelId="{FC6A0709-2831-3148-9C92-FD334494CEEA}" type="pres">
      <dgm:prSet presAssocID="{B5B1B195-4F24-44F3-8AEC-D091852C932C}" presName="sibTrans" presStyleCnt="0"/>
      <dgm:spPr/>
    </dgm:pt>
    <dgm:pt modelId="{079C9ACB-E48E-2741-A0C5-94444E56F248}" type="pres">
      <dgm:prSet presAssocID="{BE60BFA2-C77E-4684-96F1-5C2AB794F1E2}" presName="compositeNode" presStyleCnt="0">
        <dgm:presLayoutVars>
          <dgm:bulletEnabled val="1"/>
        </dgm:presLayoutVars>
      </dgm:prSet>
      <dgm:spPr/>
    </dgm:pt>
    <dgm:pt modelId="{19B6E56E-EF5A-D748-B56C-7241BFACE24E}" type="pres">
      <dgm:prSet presAssocID="{BE60BFA2-C77E-4684-96F1-5C2AB794F1E2}" presName="bgRect" presStyleLbl="alignNode1" presStyleIdx="3" presStyleCnt="4"/>
      <dgm:spPr/>
    </dgm:pt>
    <dgm:pt modelId="{2898E674-2025-D44A-9A85-37ED402C9B2E}" type="pres">
      <dgm:prSet presAssocID="{00C4BA00-E7F4-43C7-A817-29257CDF9F50}" presName="sibTransNodeRect" presStyleLbl="alignNode1" presStyleIdx="3" presStyleCnt="4">
        <dgm:presLayoutVars>
          <dgm:chMax val="0"/>
          <dgm:bulletEnabled val="1"/>
        </dgm:presLayoutVars>
      </dgm:prSet>
      <dgm:spPr/>
    </dgm:pt>
    <dgm:pt modelId="{B844BD15-2E8C-1E48-8029-931B86CDD237}" type="pres">
      <dgm:prSet presAssocID="{BE60BFA2-C77E-4684-96F1-5C2AB794F1E2}" presName="nodeRect" presStyleLbl="alignNode1" presStyleIdx="3" presStyleCnt="4">
        <dgm:presLayoutVars>
          <dgm:bulletEnabled val="1"/>
        </dgm:presLayoutVars>
      </dgm:prSet>
      <dgm:spPr/>
    </dgm:pt>
  </dgm:ptLst>
  <dgm:cxnLst>
    <dgm:cxn modelId="{4E03830A-60B0-9644-826C-E68B6DB6054C}" type="presOf" srcId="{0AC885D6-D010-47D6-92AA-C4AC868B50CB}" destId="{E0379060-F403-1244-B72F-F1C6BAB92104}" srcOrd="0" destOrd="0" presId="urn:microsoft.com/office/officeart/2016/7/layout/LinearBlockProcessNumbered"/>
    <dgm:cxn modelId="{D5519C0A-01C2-42A6-84B6-489DF37AB667}" srcId="{0AC885D6-D010-47D6-92AA-C4AC868B50CB}" destId="{BE60BFA2-C77E-4684-96F1-5C2AB794F1E2}" srcOrd="3" destOrd="0" parTransId="{02532D9D-54EB-4537-BA43-91059955723A}" sibTransId="{00C4BA00-E7F4-43C7-A817-29257CDF9F50}"/>
    <dgm:cxn modelId="{FC1FE813-B0CA-8844-A5F8-62940C9073F2}" type="presOf" srcId="{1BE193BC-2560-490E-90F9-5A169F2EA62F}" destId="{E4DCD58C-E8A3-C247-B5E1-7E206D612336}" srcOrd="1" destOrd="0" presId="urn:microsoft.com/office/officeart/2016/7/layout/LinearBlockProcessNumbered"/>
    <dgm:cxn modelId="{4DF51920-7727-1B40-AAB0-D7E9C0F77980}" type="presOf" srcId="{13742052-00F1-4833-A230-DB4E6D183703}" destId="{C968A798-5296-CA4C-B861-58C02C4C7591}" srcOrd="0" destOrd="0" presId="urn:microsoft.com/office/officeart/2016/7/layout/LinearBlockProcessNumbered"/>
    <dgm:cxn modelId="{F32D5028-6935-CC4B-899D-D4809F74FF2F}" type="presOf" srcId="{B5B1B195-4F24-44F3-8AEC-D091852C932C}" destId="{8605D9AF-396C-3347-95FD-125345130169}" srcOrd="0" destOrd="0" presId="urn:microsoft.com/office/officeart/2016/7/layout/LinearBlockProcessNumbered"/>
    <dgm:cxn modelId="{59126C35-92D0-3847-88C2-78DFD6D4540F}" type="presOf" srcId="{52B14570-7E96-4708-9F5C-621F5E2C23FD}" destId="{A0CE8BAE-54DE-774D-8FC5-B6585217050B}" srcOrd="0" destOrd="0" presId="urn:microsoft.com/office/officeart/2016/7/layout/LinearBlockProcessNumbered"/>
    <dgm:cxn modelId="{5AE26C3E-69E3-6E42-BC95-3B71EB58D75E}" type="presOf" srcId="{45ACF7AD-19AD-4EC1-BBFE-46A141FDB553}" destId="{3AA02017-152C-D245-85DF-8C0ADB2D02E1}" srcOrd="1" destOrd="0" presId="urn:microsoft.com/office/officeart/2016/7/layout/LinearBlockProcessNumbered"/>
    <dgm:cxn modelId="{14591650-33CE-1548-AD92-ED756D69ACEF}" type="presOf" srcId="{BE60BFA2-C77E-4684-96F1-5C2AB794F1E2}" destId="{B844BD15-2E8C-1E48-8029-931B86CDD237}" srcOrd="1" destOrd="0" presId="urn:microsoft.com/office/officeart/2016/7/layout/LinearBlockProcessNumbered"/>
    <dgm:cxn modelId="{155C585D-33B6-6D41-A1C1-30EDD1C1F33E}" type="presOf" srcId="{45ACF7AD-19AD-4EC1-BBFE-46A141FDB553}" destId="{C50F7640-D03F-4343-81E6-F6CCBD6A14F8}" srcOrd="0" destOrd="0" presId="urn:microsoft.com/office/officeart/2016/7/layout/LinearBlockProcessNumbered"/>
    <dgm:cxn modelId="{5D8D3469-3483-4F6F-9838-99E6EF4F6021}" srcId="{0AC885D6-D010-47D6-92AA-C4AC868B50CB}" destId="{45ACF7AD-19AD-4EC1-BBFE-46A141FDB553}" srcOrd="2" destOrd="0" parTransId="{53162C69-020F-424E-982E-1895DD9C0CFB}" sibTransId="{B5B1B195-4F24-44F3-8AEC-D091852C932C}"/>
    <dgm:cxn modelId="{2168086F-817D-4F2A-BF8B-18A366EEDDD0}" srcId="{0AC885D6-D010-47D6-92AA-C4AC868B50CB}" destId="{1BE193BC-2560-490E-90F9-5A169F2EA62F}" srcOrd="1" destOrd="0" parTransId="{FCF2CFCD-2939-45A2-B0CD-D11CE9A7DC40}" sibTransId="{45CA9E9B-706D-46C1-91B4-47D7E28D9ECE}"/>
    <dgm:cxn modelId="{E075A480-E1F2-5E40-9F2D-824EF60941D3}" type="presOf" srcId="{45CA9E9B-706D-46C1-91B4-47D7E28D9ECE}" destId="{BA6D4F25-CAE9-0547-A845-9C387E61A7CB}" srcOrd="0" destOrd="0" presId="urn:microsoft.com/office/officeart/2016/7/layout/LinearBlockProcessNumbered"/>
    <dgm:cxn modelId="{F0036781-5E48-1947-8F30-DA39689DA05B}" type="presOf" srcId="{13742052-00F1-4833-A230-DB4E6D183703}" destId="{30F3CEBD-2114-7A4A-9630-41219BF7E94B}" srcOrd="1" destOrd="0" presId="urn:microsoft.com/office/officeart/2016/7/layout/LinearBlockProcessNumbered"/>
    <dgm:cxn modelId="{C71BDCAF-1911-FA42-863A-65620E39C0B0}" type="presOf" srcId="{1BE193BC-2560-490E-90F9-5A169F2EA62F}" destId="{153D1083-3C21-604D-BF90-64AE99D9E99F}" srcOrd="0" destOrd="0" presId="urn:microsoft.com/office/officeart/2016/7/layout/LinearBlockProcessNumbered"/>
    <dgm:cxn modelId="{DFD679BE-4000-1143-93A0-F0D2B76E54D2}" type="presOf" srcId="{00C4BA00-E7F4-43C7-A817-29257CDF9F50}" destId="{2898E674-2025-D44A-9A85-37ED402C9B2E}" srcOrd="0" destOrd="0" presId="urn:microsoft.com/office/officeart/2016/7/layout/LinearBlockProcessNumbered"/>
    <dgm:cxn modelId="{FC4150DE-7623-F542-9127-93D4953E7BB1}" type="presOf" srcId="{BE60BFA2-C77E-4684-96F1-5C2AB794F1E2}" destId="{19B6E56E-EF5A-D748-B56C-7241BFACE24E}" srcOrd="0" destOrd="0" presId="urn:microsoft.com/office/officeart/2016/7/layout/LinearBlockProcessNumbered"/>
    <dgm:cxn modelId="{B0C242E4-7657-4810-9875-E659E64BC261}" srcId="{0AC885D6-D010-47D6-92AA-C4AC868B50CB}" destId="{13742052-00F1-4833-A230-DB4E6D183703}" srcOrd="0" destOrd="0" parTransId="{74F889ED-551A-4EF6-B663-E662E93A18EE}" sibTransId="{52B14570-7E96-4708-9F5C-621F5E2C23FD}"/>
    <dgm:cxn modelId="{B83130C2-33B2-E24D-871F-2AFDBA97645F}" type="presParOf" srcId="{E0379060-F403-1244-B72F-F1C6BAB92104}" destId="{098AF48C-AEDA-B949-91DC-984D1603ABFF}" srcOrd="0" destOrd="0" presId="urn:microsoft.com/office/officeart/2016/7/layout/LinearBlockProcessNumbered"/>
    <dgm:cxn modelId="{18AF445D-B475-044B-A28F-B7580B06A0A0}" type="presParOf" srcId="{098AF48C-AEDA-B949-91DC-984D1603ABFF}" destId="{C968A798-5296-CA4C-B861-58C02C4C7591}" srcOrd="0" destOrd="0" presId="urn:microsoft.com/office/officeart/2016/7/layout/LinearBlockProcessNumbered"/>
    <dgm:cxn modelId="{B1AF7ED9-F20F-4943-ACD0-B24D535BDA9B}" type="presParOf" srcId="{098AF48C-AEDA-B949-91DC-984D1603ABFF}" destId="{A0CE8BAE-54DE-774D-8FC5-B6585217050B}" srcOrd="1" destOrd="0" presId="urn:microsoft.com/office/officeart/2016/7/layout/LinearBlockProcessNumbered"/>
    <dgm:cxn modelId="{E4853228-431C-6442-BCD7-A66C442DAC6B}" type="presParOf" srcId="{098AF48C-AEDA-B949-91DC-984D1603ABFF}" destId="{30F3CEBD-2114-7A4A-9630-41219BF7E94B}" srcOrd="2" destOrd="0" presId="urn:microsoft.com/office/officeart/2016/7/layout/LinearBlockProcessNumbered"/>
    <dgm:cxn modelId="{37E3793C-2A21-CC4E-AF75-B00D584ABEC2}" type="presParOf" srcId="{E0379060-F403-1244-B72F-F1C6BAB92104}" destId="{3CA7C153-E201-4440-A9BE-705667CE96D8}" srcOrd="1" destOrd="0" presId="urn:microsoft.com/office/officeart/2016/7/layout/LinearBlockProcessNumbered"/>
    <dgm:cxn modelId="{DDC8B1C8-53E9-BE42-8851-15C9124471BB}" type="presParOf" srcId="{E0379060-F403-1244-B72F-F1C6BAB92104}" destId="{14308C37-837A-4942-87CB-06D364EF943D}" srcOrd="2" destOrd="0" presId="urn:microsoft.com/office/officeart/2016/7/layout/LinearBlockProcessNumbered"/>
    <dgm:cxn modelId="{A122CF44-6E72-834F-9EA2-D95EEDB80C33}" type="presParOf" srcId="{14308C37-837A-4942-87CB-06D364EF943D}" destId="{153D1083-3C21-604D-BF90-64AE99D9E99F}" srcOrd="0" destOrd="0" presId="urn:microsoft.com/office/officeart/2016/7/layout/LinearBlockProcessNumbered"/>
    <dgm:cxn modelId="{D3082CB4-5167-7C46-B777-B5DA775B9FC6}" type="presParOf" srcId="{14308C37-837A-4942-87CB-06D364EF943D}" destId="{BA6D4F25-CAE9-0547-A845-9C387E61A7CB}" srcOrd="1" destOrd="0" presId="urn:microsoft.com/office/officeart/2016/7/layout/LinearBlockProcessNumbered"/>
    <dgm:cxn modelId="{60ABA176-0D0D-B14D-8561-9C4DCF60EC68}" type="presParOf" srcId="{14308C37-837A-4942-87CB-06D364EF943D}" destId="{E4DCD58C-E8A3-C247-B5E1-7E206D612336}" srcOrd="2" destOrd="0" presId="urn:microsoft.com/office/officeart/2016/7/layout/LinearBlockProcessNumbered"/>
    <dgm:cxn modelId="{134A4FA5-8600-704A-87DD-98426DDED472}" type="presParOf" srcId="{E0379060-F403-1244-B72F-F1C6BAB92104}" destId="{3BDFD395-EA81-1245-B58B-E9C4EF8A1134}" srcOrd="3" destOrd="0" presId="urn:microsoft.com/office/officeart/2016/7/layout/LinearBlockProcessNumbered"/>
    <dgm:cxn modelId="{B1934CE9-8719-0A45-834B-6577945BABA7}" type="presParOf" srcId="{E0379060-F403-1244-B72F-F1C6BAB92104}" destId="{FEF8779B-66B7-174F-9908-9304FFD148C6}" srcOrd="4" destOrd="0" presId="urn:microsoft.com/office/officeart/2016/7/layout/LinearBlockProcessNumbered"/>
    <dgm:cxn modelId="{7B320AF5-A0A9-4640-8DE8-753243F54A3A}" type="presParOf" srcId="{FEF8779B-66B7-174F-9908-9304FFD148C6}" destId="{C50F7640-D03F-4343-81E6-F6CCBD6A14F8}" srcOrd="0" destOrd="0" presId="urn:microsoft.com/office/officeart/2016/7/layout/LinearBlockProcessNumbered"/>
    <dgm:cxn modelId="{E9BF7140-280E-AA41-8918-B4542BBA7D7F}" type="presParOf" srcId="{FEF8779B-66B7-174F-9908-9304FFD148C6}" destId="{8605D9AF-396C-3347-95FD-125345130169}" srcOrd="1" destOrd="0" presId="urn:microsoft.com/office/officeart/2016/7/layout/LinearBlockProcessNumbered"/>
    <dgm:cxn modelId="{D205F44A-B5D4-0143-B36F-A2E7DA27FF6F}" type="presParOf" srcId="{FEF8779B-66B7-174F-9908-9304FFD148C6}" destId="{3AA02017-152C-D245-85DF-8C0ADB2D02E1}" srcOrd="2" destOrd="0" presId="urn:microsoft.com/office/officeart/2016/7/layout/LinearBlockProcessNumbered"/>
    <dgm:cxn modelId="{50924790-4B58-F042-BA14-F54300DD27C7}" type="presParOf" srcId="{E0379060-F403-1244-B72F-F1C6BAB92104}" destId="{FC6A0709-2831-3148-9C92-FD334494CEEA}" srcOrd="5" destOrd="0" presId="urn:microsoft.com/office/officeart/2016/7/layout/LinearBlockProcessNumbered"/>
    <dgm:cxn modelId="{2C164FB7-E358-844E-A509-2234414EA1FE}" type="presParOf" srcId="{E0379060-F403-1244-B72F-F1C6BAB92104}" destId="{079C9ACB-E48E-2741-A0C5-94444E56F248}" srcOrd="6" destOrd="0" presId="urn:microsoft.com/office/officeart/2016/7/layout/LinearBlockProcessNumbered"/>
    <dgm:cxn modelId="{EA6DF236-3518-DC44-8C1D-2474AEE40BD3}" type="presParOf" srcId="{079C9ACB-E48E-2741-A0C5-94444E56F248}" destId="{19B6E56E-EF5A-D748-B56C-7241BFACE24E}" srcOrd="0" destOrd="0" presId="urn:microsoft.com/office/officeart/2016/7/layout/LinearBlockProcessNumbered"/>
    <dgm:cxn modelId="{C41DFC40-E843-CE4E-835C-40BE85C6AF4A}" type="presParOf" srcId="{079C9ACB-E48E-2741-A0C5-94444E56F248}" destId="{2898E674-2025-D44A-9A85-37ED402C9B2E}" srcOrd="1" destOrd="0" presId="urn:microsoft.com/office/officeart/2016/7/layout/LinearBlockProcessNumbered"/>
    <dgm:cxn modelId="{13B433C1-A796-5C45-8CB3-F900B88ED5F9}" type="presParOf" srcId="{079C9ACB-E48E-2741-A0C5-94444E56F248}" destId="{B844BD15-2E8C-1E48-8029-931B86CDD23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B7916C-E88C-4F19-893D-A9ED03D873E7}">
      <dsp:nvSpPr>
        <dsp:cNvPr id="0" name=""/>
        <dsp:cNvSpPr/>
      </dsp:nvSpPr>
      <dsp:spPr>
        <a:xfrm>
          <a:off x="1255298" y="242021"/>
          <a:ext cx="738808" cy="738808"/>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43EADE-AE71-462C-A878-1712C5E2CB10}">
      <dsp:nvSpPr>
        <dsp:cNvPr id="0" name=""/>
        <dsp:cNvSpPr/>
      </dsp:nvSpPr>
      <dsp:spPr>
        <a:xfrm>
          <a:off x="803804" y="1232117"/>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dirty="0"/>
            <a:t>Dataset is large </a:t>
          </a:r>
          <a:r>
            <a:rPr lang="en-US" sz="1200" kern="1200" dirty="0"/>
            <a:t>– Training the algorithm took significant time.</a:t>
          </a:r>
        </a:p>
      </dsp:txBody>
      <dsp:txXfrm>
        <a:off x="803804" y="1232117"/>
        <a:ext cx="1641796" cy="656718"/>
      </dsp:txXfrm>
    </dsp:sp>
    <dsp:sp modelId="{97BE434A-1F3A-42F1-93E6-B3332C7288E4}">
      <dsp:nvSpPr>
        <dsp:cNvPr id="0" name=""/>
        <dsp:cNvSpPr/>
      </dsp:nvSpPr>
      <dsp:spPr>
        <a:xfrm>
          <a:off x="3184409" y="242021"/>
          <a:ext cx="738808" cy="738808"/>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34DB48-367E-494A-BA35-DEF4439C5059}">
      <dsp:nvSpPr>
        <dsp:cNvPr id="0" name=""/>
        <dsp:cNvSpPr/>
      </dsp:nvSpPr>
      <dsp:spPr>
        <a:xfrm>
          <a:off x="2732915" y="1232117"/>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a:t>Encoding the data </a:t>
          </a:r>
          <a:r>
            <a:rPr lang="en-US" sz="1200" kern="1200"/>
            <a:t>– transforming textual data to numbers and vectors.</a:t>
          </a:r>
        </a:p>
      </dsp:txBody>
      <dsp:txXfrm>
        <a:off x="2732915" y="1232117"/>
        <a:ext cx="1641796" cy="656718"/>
      </dsp:txXfrm>
    </dsp:sp>
    <dsp:sp modelId="{5CD917CF-72ED-4A83-8DD0-4A791372BA80}">
      <dsp:nvSpPr>
        <dsp:cNvPr id="0" name=""/>
        <dsp:cNvSpPr/>
      </dsp:nvSpPr>
      <dsp:spPr>
        <a:xfrm>
          <a:off x="1255298" y="2299285"/>
          <a:ext cx="738808" cy="7388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1352F0-5A53-4044-9DCC-EDC2272FA604}">
      <dsp:nvSpPr>
        <dsp:cNvPr id="0" name=""/>
        <dsp:cNvSpPr/>
      </dsp:nvSpPr>
      <dsp:spPr>
        <a:xfrm>
          <a:off x="803804" y="3289380"/>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Determining the </a:t>
          </a:r>
          <a:r>
            <a:rPr lang="en-US" sz="1200" b="1" kern="1200"/>
            <a:t>best algorithm </a:t>
          </a:r>
          <a:r>
            <a:rPr lang="en-US" sz="1200" kern="1200"/>
            <a:t>to solve the problem.</a:t>
          </a:r>
        </a:p>
      </dsp:txBody>
      <dsp:txXfrm>
        <a:off x="803804" y="3289380"/>
        <a:ext cx="1641796" cy="656718"/>
      </dsp:txXfrm>
    </dsp:sp>
    <dsp:sp modelId="{0C3B3C8A-9631-4D85-8B45-9915AF7003EA}">
      <dsp:nvSpPr>
        <dsp:cNvPr id="0" name=""/>
        <dsp:cNvSpPr/>
      </dsp:nvSpPr>
      <dsp:spPr>
        <a:xfrm>
          <a:off x="3184409" y="2299285"/>
          <a:ext cx="738808" cy="7388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425556-2757-406A-A4A5-503C9EC366FA}">
      <dsp:nvSpPr>
        <dsp:cNvPr id="0" name=""/>
        <dsp:cNvSpPr/>
      </dsp:nvSpPr>
      <dsp:spPr>
        <a:xfrm>
          <a:off x="2732915" y="3289380"/>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Difference in skillsets and knowledge among team members.</a:t>
          </a:r>
        </a:p>
      </dsp:txBody>
      <dsp:txXfrm>
        <a:off x="2732915" y="3289380"/>
        <a:ext cx="1641796" cy="656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8A798-5296-CA4C-B861-58C02C4C7591}">
      <dsp:nvSpPr>
        <dsp:cNvPr id="0" name=""/>
        <dsp:cNvSpPr/>
      </dsp:nvSpPr>
      <dsp:spPr>
        <a:xfrm>
          <a:off x="211" y="335770"/>
          <a:ext cx="2551881" cy="306225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069" tIns="0" rIns="252069" bIns="330200" numCol="1" spcCol="1270" anchor="t" anchorCtr="0">
          <a:noAutofit/>
        </a:bodyPr>
        <a:lstStyle/>
        <a:p>
          <a:pPr marL="0" lvl="0" indent="0" algn="l" defTabSz="889000">
            <a:lnSpc>
              <a:spcPct val="90000"/>
            </a:lnSpc>
            <a:spcBef>
              <a:spcPct val="0"/>
            </a:spcBef>
            <a:spcAft>
              <a:spcPct val="35000"/>
            </a:spcAft>
            <a:buNone/>
          </a:pPr>
          <a:r>
            <a:rPr lang="en-US" sz="2000" kern="1200"/>
            <a:t>Refer to various published research papers and modify the algorithm accordingly</a:t>
          </a:r>
        </a:p>
      </dsp:txBody>
      <dsp:txXfrm>
        <a:off x="211" y="1560673"/>
        <a:ext cx="2551881" cy="1837354"/>
      </dsp:txXfrm>
    </dsp:sp>
    <dsp:sp modelId="{A0CE8BAE-54DE-774D-8FC5-B6585217050B}">
      <dsp:nvSpPr>
        <dsp:cNvPr id="0" name=""/>
        <dsp:cNvSpPr/>
      </dsp:nvSpPr>
      <dsp:spPr>
        <a:xfrm>
          <a:off x="211" y="335770"/>
          <a:ext cx="2551881" cy="122490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2069" tIns="165100" rIns="252069" bIns="165100" numCol="1" spcCol="1270" anchor="ctr" anchorCtr="0">
          <a:noAutofit/>
        </a:bodyPr>
        <a:lstStyle/>
        <a:p>
          <a:pPr marL="0" lvl="0" indent="0" algn="l" defTabSz="2844800">
            <a:lnSpc>
              <a:spcPct val="90000"/>
            </a:lnSpc>
            <a:spcBef>
              <a:spcPct val="0"/>
            </a:spcBef>
            <a:spcAft>
              <a:spcPct val="35000"/>
            </a:spcAft>
            <a:buNone/>
          </a:pPr>
          <a:r>
            <a:rPr lang="en-US" sz="6400" kern="1200"/>
            <a:t>01</a:t>
          </a:r>
        </a:p>
      </dsp:txBody>
      <dsp:txXfrm>
        <a:off x="211" y="335770"/>
        <a:ext cx="2551881" cy="1224903"/>
      </dsp:txXfrm>
    </dsp:sp>
    <dsp:sp modelId="{153D1083-3C21-604D-BF90-64AE99D9E99F}">
      <dsp:nvSpPr>
        <dsp:cNvPr id="0" name=""/>
        <dsp:cNvSpPr/>
      </dsp:nvSpPr>
      <dsp:spPr>
        <a:xfrm>
          <a:off x="2756243" y="335770"/>
          <a:ext cx="2551881" cy="3062257"/>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069" tIns="0" rIns="252069" bIns="330200" numCol="1" spcCol="1270" anchor="t" anchorCtr="0">
          <a:noAutofit/>
        </a:bodyPr>
        <a:lstStyle/>
        <a:p>
          <a:pPr marL="0" lvl="0" indent="0" algn="l" defTabSz="889000">
            <a:lnSpc>
              <a:spcPct val="90000"/>
            </a:lnSpc>
            <a:spcBef>
              <a:spcPct val="0"/>
            </a:spcBef>
            <a:spcAft>
              <a:spcPct val="35000"/>
            </a:spcAft>
            <a:buNone/>
          </a:pPr>
          <a:r>
            <a:rPr lang="en-US" sz="2000" kern="1200"/>
            <a:t>Reduce prediction time of the algorithm so that webpages can be loaded faster</a:t>
          </a:r>
        </a:p>
      </dsp:txBody>
      <dsp:txXfrm>
        <a:off x="2756243" y="1560673"/>
        <a:ext cx="2551881" cy="1837354"/>
      </dsp:txXfrm>
    </dsp:sp>
    <dsp:sp modelId="{BA6D4F25-CAE9-0547-A845-9C387E61A7CB}">
      <dsp:nvSpPr>
        <dsp:cNvPr id="0" name=""/>
        <dsp:cNvSpPr/>
      </dsp:nvSpPr>
      <dsp:spPr>
        <a:xfrm>
          <a:off x="2756243" y="335770"/>
          <a:ext cx="2551881" cy="122490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2069" tIns="165100" rIns="252069" bIns="165100" numCol="1" spcCol="1270" anchor="ctr" anchorCtr="0">
          <a:noAutofit/>
        </a:bodyPr>
        <a:lstStyle/>
        <a:p>
          <a:pPr marL="0" lvl="0" indent="0" algn="l" defTabSz="2844800">
            <a:lnSpc>
              <a:spcPct val="90000"/>
            </a:lnSpc>
            <a:spcBef>
              <a:spcPct val="0"/>
            </a:spcBef>
            <a:spcAft>
              <a:spcPct val="35000"/>
            </a:spcAft>
            <a:buNone/>
          </a:pPr>
          <a:r>
            <a:rPr lang="en-US" sz="6400" kern="1200"/>
            <a:t>02</a:t>
          </a:r>
        </a:p>
      </dsp:txBody>
      <dsp:txXfrm>
        <a:off x="2756243" y="335770"/>
        <a:ext cx="2551881" cy="1224903"/>
      </dsp:txXfrm>
    </dsp:sp>
    <dsp:sp modelId="{C50F7640-D03F-4343-81E6-F6CCBD6A14F8}">
      <dsp:nvSpPr>
        <dsp:cNvPr id="0" name=""/>
        <dsp:cNvSpPr/>
      </dsp:nvSpPr>
      <dsp:spPr>
        <a:xfrm>
          <a:off x="5512275" y="335770"/>
          <a:ext cx="2551881" cy="3062257"/>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069" tIns="0" rIns="252069" bIns="330200" numCol="1" spcCol="1270" anchor="t" anchorCtr="0">
          <a:noAutofit/>
        </a:bodyPr>
        <a:lstStyle/>
        <a:p>
          <a:pPr marL="0" lvl="0" indent="0" algn="l" defTabSz="889000">
            <a:lnSpc>
              <a:spcPct val="90000"/>
            </a:lnSpc>
            <a:spcBef>
              <a:spcPct val="0"/>
            </a:spcBef>
            <a:spcAft>
              <a:spcPct val="35000"/>
            </a:spcAft>
            <a:buNone/>
          </a:pPr>
          <a:r>
            <a:rPr lang="en-US" sz="2000" kern="1200"/>
            <a:t>Improve user experience of the web extension</a:t>
          </a:r>
        </a:p>
      </dsp:txBody>
      <dsp:txXfrm>
        <a:off x="5512275" y="1560673"/>
        <a:ext cx="2551881" cy="1837354"/>
      </dsp:txXfrm>
    </dsp:sp>
    <dsp:sp modelId="{8605D9AF-396C-3347-95FD-125345130169}">
      <dsp:nvSpPr>
        <dsp:cNvPr id="0" name=""/>
        <dsp:cNvSpPr/>
      </dsp:nvSpPr>
      <dsp:spPr>
        <a:xfrm>
          <a:off x="5512275" y="335770"/>
          <a:ext cx="2551881" cy="122490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2069" tIns="165100" rIns="252069" bIns="165100" numCol="1" spcCol="1270" anchor="ctr" anchorCtr="0">
          <a:noAutofit/>
        </a:bodyPr>
        <a:lstStyle/>
        <a:p>
          <a:pPr marL="0" lvl="0" indent="0" algn="l" defTabSz="2844800">
            <a:lnSpc>
              <a:spcPct val="90000"/>
            </a:lnSpc>
            <a:spcBef>
              <a:spcPct val="0"/>
            </a:spcBef>
            <a:spcAft>
              <a:spcPct val="35000"/>
            </a:spcAft>
            <a:buNone/>
          </a:pPr>
          <a:r>
            <a:rPr lang="en-US" sz="6400" kern="1200"/>
            <a:t>03</a:t>
          </a:r>
        </a:p>
      </dsp:txBody>
      <dsp:txXfrm>
        <a:off x="5512275" y="335770"/>
        <a:ext cx="2551881" cy="1224903"/>
      </dsp:txXfrm>
    </dsp:sp>
    <dsp:sp modelId="{19B6E56E-EF5A-D748-B56C-7241BFACE24E}">
      <dsp:nvSpPr>
        <dsp:cNvPr id="0" name=""/>
        <dsp:cNvSpPr/>
      </dsp:nvSpPr>
      <dsp:spPr>
        <a:xfrm>
          <a:off x="8268307" y="335770"/>
          <a:ext cx="2551881" cy="3062257"/>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069" tIns="0" rIns="252069" bIns="330200" numCol="1" spcCol="1270" anchor="t" anchorCtr="0">
          <a:noAutofit/>
        </a:bodyPr>
        <a:lstStyle/>
        <a:p>
          <a:pPr marL="0" lvl="0" indent="0" algn="l" defTabSz="889000">
            <a:lnSpc>
              <a:spcPct val="90000"/>
            </a:lnSpc>
            <a:spcBef>
              <a:spcPct val="0"/>
            </a:spcBef>
            <a:spcAft>
              <a:spcPct val="35000"/>
            </a:spcAft>
            <a:buNone/>
          </a:pPr>
          <a:r>
            <a:rPr lang="en-US" sz="2000" kern="1200"/>
            <a:t>Improve the knowledge base among all the team members</a:t>
          </a:r>
        </a:p>
      </dsp:txBody>
      <dsp:txXfrm>
        <a:off x="8268307" y="1560673"/>
        <a:ext cx="2551881" cy="1837354"/>
      </dsp:txXfrm>
    </dsp:sp>
    <dsp:sp modelId="{2898E674-2025-D44A-9A85-37ED402C9B2E}">
      <dsp:nvSpPr>
        <dsp:cNvPr id="0" name=""/>
        <dsp:cNvSpPr/>
      </dsp:nvSpPr>
      <dsp:spPr>
        <a:xfrm>
          <a:off x="8268307" y="335770"/>
          <a:ext cx="2551881" cy="122490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2069" tIns="165100" rIns="252069" bIns="165100" numCol="1" spcCol="1270" anchor="ctr" anchorCtr="0">
          <a:noAutofit/>
        </a:bodyPr>
        <a:lstStyle/>
        <a:p>
          <a:pPr marL="0" lvl="0" indent="0" algn="l" defTabSz="2844800">
            <a:lnSpc>
              <a:spcPct val="90000"/>
            </a:lnSpc>
            <a:spcBef>
              <a:spcPct val="0"/>
            </a:spcBef>
            <a:spcAft>
              <a:spcPct val="35000"/>
            </a:spcAft>
            <a:buNone/>
          </a:pPr>
          <a:r>
            <a:rPr lang="en-US" sz="6400" kern="1200"/>
            <a:t>04</a:t>
          </a:r>
        </a:p>
      </dsp:txBody>
      <dsp:txXfrm>
        <a:off x="8268307" y="335770"/>
        <a:ext cx="2551881" cy="122490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ABD7BE-11B8-453D-9D57-677E1CA417D0}" type="datetimeFigureOut">
              <a:rPr lang="en-GB" smtClean="0"/>
              <a:t>15/12/2021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ACACD-0519-4A14-A8CB-E4F5C4326E0C}" type="slidenum">
              <a:rPr lang="en-GB" smtClean="0"/>
              <a:t>‹#›</a:t>
            </a:fld>
            <a:endParaRPr lang="en-GB"/>
          </a:p>
        </p:txBody>
      </p:sp>
    </p:spTree>
    <p:extLst>
      <p:ext uri="{BB962C8B-B14F-4D97-AF65-F5344CB8AC3E}">
        <p14:creationId xmlns:p14="http://schemas.microsoft.com/office/powerpoint/2010/main" val="2535516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3A4ED2-3207-A440-B9CB-91BB33976DEC}" type="slidenum">
              <a:rPr lang="en-US" smtClean="0"/>
              <a:t>1</a:t>
            </a:fld>
            <a:endParaRPr lang="en-US"/>
          </a:p>
        </p:txBody>
      </p:sp>
    </p:spTree>
    <p:extLst>
      <p:ext uri="{BB962C8B-B14F-4D97-AF65-F5344CB8AC3E}">
        <p14:creationId xmlns:p14="http://schemas.microsoft.com/office/powerpoint/2010/main" val="3441757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oxfordlearnersdictionaries.com/definition/english/spoiler"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hyperlink" Target="https://github.com/radroid/spoiler-buste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194715" y="2805065"/>
            <a:ext cx="5334931" cy="2189214"/>
          </a:xfrm>
        </p:spPr>
        <p:txBody>
          <a:bodyPr vert="horz" lIns="91440" tIns="45720" rIns="91440" bIns="45720" rtlCol="0" anchor="t">
            <a:normAutofit fontScale="55000" lnSpcReduction="20000"/>
          </a:bodyPr>
          <a:lstStyle/>
          <a:p>
            <a:pPr fontAlgn="base"/>
            <a:endParaRPr lang="en-CA" sz="1100" dirty="0">
              <a:latin typeface=""/>
            </a:endParaRPr>
          </a:p>
          <a:p>
            <a:pPr algn="r" fontAlgn="base"/>
            <a:r>
              <a:rPr lang="en-CA" sz="2100" dirty="0" err="1">
                <a:latin typeface=""/>
              </a:rPr>
              <a:t>Arunpriya</a:t>
            </a:r>
            <a:r>
              <a:rPr lang="en-CA" sz="2100" dirty="0">
                <a:latin typeface=""/>
              </a:rPr>
              <a:t>, </a:t>
            </a:r>
            <a:r>
              <a:rPr lang="en-CA" sz="2100" dirty="0" err="1">
                <a:latin typeface=""/>
              </a:rPr>
              <a:t>Gobinath</a:t>
            </a:r>
            <a:r>
              <a:rPr lang="en-CA" sz="2100" dirty="0">
                <a:latin typeface=""/>
              </a:rPr>
              <a:t> || 100841238</a:t>
            </a:r>
          </a:p>
          <a:p>
            <a:pPr algn="r" fontAlgn="base"/>
            <a:r>
              <a:rPr lang="en-CA" sz="2100" dirty="0" err="1">
                <a:latin typeface=""/>
              </a:rPr>
              <a:t>Jugnu</a:t>
            </a:r>
            <a:r>
              <a:rPr lang="en-CA" sz="2100" dirty="0">
                <a:latin typeface=""/>
              </a:rPr>
              <a:t>, </a:t>
            </a:r>
            <a:r>
              <a:rPr lang="en-CA" sz="2100" dirty="0" err="1">
                <a:latin typeface=""/>
              </a:rPr>
              <a:t>Shefin</a:t>
            </a:r>
            <a:r>
              <a:rPr lang="en-CA" sz="2100" dirty="0">
                <a:latin typeface=""/>
              </a:rPr>
              <a:t> || 100814025</a:t>
            </a:r>
          </a:p>
          <a:p>
            <a:pPr algn="r" fontAlgn="base"/>
            <a:r>
              <a:rPr lang="en-CA" sz="2100" dirty="0" err="1">
                <a:latin typeface=""/>
              </a:rPr>
              <a:t>Ramasubramanian</a:t>
            </a:r>
            <a:r>
              <a:rPr lang="en-CA" sz="2100" dirty="0">
                <a:latin typeface=""/>
              </a:rPr>
              <a:t>, </a:t>
            </a:r>
            <a:r>
              <a:rPr lang="en-CA" sz="2100" dirty="0" err="1">
                <a:latin typeface=""/>
              </a:rPr>
              <a:t>Dharumaperumal</a:t>
            </a:r>
            <a:r>
              <a:rPr lang="en-CA" sz="2100" dirty="0">
                <a:latin typeface=""/>
              </a:rPr>
              <a:t> || 100810343</a:t>
            </a:r>
          </a:p>
          <a:p>
            <a:pPr algn="r" fontAlgn="base"/>
            <a:r>
              <a:rPr lang="en-CA" sz="2100" dirty="0">
                <a:latin typeface=""/>
              </a:rPr>
              <a:t>Raj, Dholakia || 100813041</a:t>
            </a:r>
          </a:p>
          <a:p>
            <a:pPr algn="r" fontAlgn="base"/>
            <a:r>
              <a:rPr lang="en-CA" sz="2100" dirty="0">
                <a:latin typeface=""/>
              </a:rPr>
              <a:t>Sourabh, </a:t>
            </a:r>
            <a:r>
              <a:rPr lang="en-CA" sz="2100" dirty="0" err="1">
                <a:latin typeface=""/>
              </a:rPr>
              <a:t>Potdar</a:t>
            </a:r>
            <a:r>
              <a:rPr lang="en-CA" sz="2100" dirty="0">
                <a:latin typeface=""/>
              </a:rPr>
              <a:t> || 100844478</a:t>
            </a:r>
          </a:p>
          <a:p>
            <a:pPr fontAlgn="base"/>
            <a:endParaRPr lang="en-CA" sz="1800" dirty="0">
              <a:latin typeface=""/>
            </a:endParaRPr>
          </a:p>
          <a:p>
            <a:endParaRPr lang="en-CA" sz="1800" dirty="0">
              <a:latin typeface=""/>
            </a:endParaRPr>
          </a:p>
          <a:p>
            <a:pPr algn="r" fontAlgn="base"/>
            <a:r>
              <a:rPr lang="en-CA" sz="2300" b="1" dirty="0">
                <a:latin typeface=""/>
              </a:rPr>
              <a:t>Product Manager: Marcos </a:t>
            </a:r>
            <a:r>
              <a:rPr lang="en-CA" sz="2300" b="1" dirty="0" err="1">
                <a:latin typeface=""/>
              </a:rPr>
              <a:t>Bittencourt</a:t>
            </a:r>
            <a:endParaRPr lang="en-CA" sz="2300" b="1" dirty="0">
              <a:latin typeface=""/>
            </a:endParaRPr>
          </a:p>
        </p:txBody>
      </p:sp>
      <p:sp>
        <p:nvSpPr>
          <p:cNvPr id="12" name="Freeform: Shape 11">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5158334" y="622567"/>
            <a:ext cx="6709409" cy="1925051"/>
          </a:xfrm>
        </p:spPr>
        <p:txBody>
          <a:bodyPr>
            <a:noAutofit/>
          </a:bodyPr>
          <a:lstStyle/>
          <a:p>
            <a:r>
              <a:rPr lang="en-US" sz="7200" b="1" dirty="0">
                <a:solidFill>
                  <a:srgbClr val="FF5757"/>
                </a:solidFill>
                <a:latin typeface=""/>
                <a:cs typeface="Calibri Light"/>
              </a:rPr>
              <a:t>Spoiler Buster</a:t>
            </a:r>
            <a:endParaRPr lang="en-US" sz="7200" b="1" dirty="0">
              <a:solidFill>
                <a:srgbClr val="FF5757"/>
              </a:solidFill>
              <a:latin typeface=""/>
            </a:endParaRPr>
          </a:p>
        </p:txBody>
      </p:sp>
      <p:sp>
        <p:nvSpPr>
          <p:cNvPr id="14" name="Freeform: Shape 13">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descr="Logo&#10;&#10;Description automatically generated">
            <a:extLst>
              <a:ext uri="{FF2B5EF4-FFF2-40B4-BE49-F238E27FC236}">
                <a16:creationId xmlns:a16="http://schemas.microsoft.com/office/drawing/2014/main" id="{2768FA1F-2D7F-AC42-9163-04B0F044A820}"/>
              </a:ext>
            </a:extLst>
          </p:cNvPr>
          <p:cNvPicPr>
            <a:picLocks noChangeAspect="1"/>
          </p:cNvPicPr>
          <p:nvPr/>
        </p:nvPicPr>
        <p:blipFill rotWithShape="1">
          <a:blip r:embed="rId3">
            <a:extLst>
              <a:ext uri="{28A0092B-C50C-407E-A947-70E740481C1C}">
                <a14:useLocalDpi xmlns:a14="http://schemas.microsoft.com/office/drawing/2010/main" val="0"/>
              </a:ext>
            </a:extLst>
          </a:blip>
          <a:srcRect r="3" b="3"/>
          <a:stretch/>
        </p:blipFill>
        <p:spPr>
          <a:xfrm>
            <a:off x="233005"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2" name="Freeform: Shape 2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2F33ABA-17B2-40A7-AC1A-17CD8B819745}"/>
              </a:ext>
            </a:extLst>
          </p:cNvPr>
          <p:cNvSpPr>
            <a:spLocks noGrp="1"/>
          </p:cNvSpPr>
          <p:nvPr>
            <p:ph type="title"/>
          </p:nvPr>
        </p:nvSpPr>
        <p:spPr>
          <a:xfrm>
            <a:off x="599311" y="365125"/>
            <a:ext cx="6214353" cy="1325563"/>
          </a:xfrm>
        </p:spPr>
        <p:txBody>
          <a:bodyPr>
            <a:normAutofit/>
          </a:bodyPr>
          <a:lstStyle/>
          <a:p>
            <a:r>
              <a:rPr lang="en-US" b="1"/>
              <a:t>Business Problem</a:t>
            </a:r>
          </a:p>
        </p:txBody>
      </p:sp>
      <p:sp>
        <p:nvSpPr>
          <p:cNvPr id="11" name="Freeform: Shape 13">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2">
            <a:extLst>
              <a:ext uri="{FF2B5EF4-FFF2-40B4-BE49-F238E27FC236}">
                <a16:creationId xmlns:a16="http://schemas.microsoft.com/office/drawing/2014/main" id="{2FC2C36D-E27C-44DB-AAE6-B3D61BBC490A}"/>
              </a:ext>
            </a:extLst>
          </p:cNvPr>
          <p:cNvSpPr>
            <a:spLocks noGrp="1"/>
          </p:cNvSpPr>
          <p:nvPr>
            <p:ph idx="1"/>
          </p:nvPr>
        </p:nvSpPr>
        <p:spPr>
          <a:xfrm>
            <a:off x="650824" y="1688217"/>
            <a:ext cx="5868048" cy="4351338"/>
          </a:xfrm>
        </p:spPr>
        <p:txBody>
          <a:bodyPr vert="horz" lIns="91440" tIns="45720" rIns="91440" bIns="45720" rtlCol="0" anchor="t">
            <a:normAutofit/>
          </a:bodyPr>
          <a:lstStyle/>
          <a:p>
            <a:pPr marL="0" indent="0">
              <a:buNone/>
            </a:pPr>
            <a:r>
              <a:rPr lang="en-CA" sz="2000" b="1">
                <a:solidFill>
                  <a:srgbClr val="FF5757"/>
                </a:solidFill>
                <a:latin typeface=""/>
              </a:rPr>
              <a:t>What's a Spoiler really?</a:t>
            </a:r>
          </a:p>
          <a:p>
            <a:pPr marL="0" indent="0">
              <a:buNone/>
            </a:pPr>
            <a:r>
              <a:rPr lang="en-CA" sz="2000">
                <a:ea typeface="+mn-lt"/>
                <a:cs typeface="+mn-lt"/>
              </a:rPr>
              <a:t>A spoiler is an element of disseminated information that reveals the plot of a movie, book, series, play, or any other media or literature (</a:t>
            </a:r>
            <a:r>
              <a:rPr lang="en-CA" sz="2000" i="1">
                <a:ea typeface="+mn-lt"/>
                <a:cs typeface="+mn-lt"/>
              </a:rPr>
              <a:t>Source: </a:t>
            </a:r>
            <a:r>
              <a:rPr lang="en-CA" sz="2000" i="1">
                <a:ea typeface="+mn-lt"/>
                <a:cs typeface="+mn-lt"/>
                <a:hlinkClick r:id="rId2">
                  <a:extLst>
                    <a:ext uri="{A12FA001-AC4F-418D-AE19-62706E023703}">
                      <ahyp:hlinkClr xmlns:ahyp="http://schemas.microsoft.com/office/drawing/2018/hyperlinkcolor" val="tx"/>
                    </a:ext>
                  </a:extLst>
                </a:hlinkClick>
              </a:rPr>
              <a:t>Oxford English Dictionary</a:t>
            </a:r>
            <a:r>
              <a:rPr lang="en-CA" sz="2000">
                <a:ea typeface="+mn-lt"/>
                <a:cs typeface="+mn-lt"/>
              </a:rPr>
              <a:t>).</a:t>
            </a:r>
          </a:p>
          <a:p>
            <a:pPr marL="0" indent="0">
              <a:buNone/>
            </a:pPr>
            <a:endParaRPr lang="en-CA" sz="2000" b="1">
              <a:solidFill>
                <a:srgbClr val="FF5757"/>
              </a:solidFill>
              <a:latin typeface=""/>
            </a:endParaRPr>
          </a:p>
          <a:p>
            <a:pPr marL="0" indent="0">
              <a:buNone/>
            </a:pPr>
            <a:r>
              <a:rPr lang="en-CA" sz="2000" b="1">
                <a:solidFill>
                  <a:srgbClr val="FF5757"/>
                </a:solidFill>
                <a:latin typeface=""/>
              </a:rPr>
              <a:t>Need to bust spoilers!</a:t>
            </a:r>
          </a:p>
          <a:p>
            <a:pPr marL="0" indent="0">
              <a:buNone/>
            </a:pPr>
            <a:r>
              <a:rPr lang="en-CA" sz="2000">
                <a:cs typeface="Calibri"/>
              </a:rPr>
              <a:t>Spoilers </a:t>
            </a:r>
            <a:r>
              <a:rPr lang="en-CA" sz="2000" b="1" i="1">
                <a:cs typeface="Calibri"/>
              </a:rPr>
              <a:t>spoil</a:t>
            </a:r>
            <a:r>
              <a:rPr lang="en-CA" sz="2000" b="1">
                <a:cs typeface="Calibri"/>
              </a:rPr>
              <a:t> the fun </a:t>
            </a:r>
            <a:r>
              <a:rPr lang="en-CA" sz="2000">
                <a:cs typeface="Calibri"/>
              </a:rPr>
              <a:t>and the thrill by revealing the climax that the potential consumer was not intended to know. It's like reading the last chapter of Agatha Christie novel soon after you buy it.</a:t>
            </a:r>
          </a:p>
          <a:p>
            <a:pPr marL="0" indent="0">
              <a:buNone/>
            </a:pPr>
            <a:r>
              <a:rPr lang="en-CA" sz="2000">
                <a:cs typeface="Calibri"/>
              </a:rPr>
              <a:t>Internet is full of spoilers, and we must be able to </a:t>
            </a:r>
            <a:r>
              <a:rPr lang="en-CA" sz="2000" b="1">
                <a:cs typeface="Calibri"/>
              </a:rPr>
              <a:t>control whether we should reveal/hide the suspense</a:t>
            </a:r>
            <a:r>
              <a:rPr lang="en-CA" sz="2000">
                <a:cs typeface="Calibri"/>
              </a:rPr>
              <a:t>. </a:t>
            </a:r>
          </a:p>
        </p:txBody>
      </p:sp>
      <p:sp>
        <p:nvSpPr>
          <p:cNvPr id="13" name="Oval 15">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mammal&#10;&#10;Description automatically generated">
            <a:extLst>
              <a:ext uri="{FF2B5EF4-FFF2-40B4-BE49-F238E27FC236}">
                <a16:creationId xmlns:a16="http://schemas.microsoft.com/office/drawing/2014/main" id="{02E2E119-A32A-43D8-BC50-F35E05DCD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7019" y="1715010"/>
            <a:ext cx="4080127" cy="3056156"/>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7" name="Freeform: Shape 17">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5" name="Straight Connector 19">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pic>
        <p:nvPicPr>
          <p:cNvPr id="27" name="Picture 26" descr="Icon&#10;&#10;Description automatically generated">
            <a:extLst>
              <a:ext uri="{FF2B5EF4-FFF2-40B4-BE49-F238E27FC236}">
                <a16:creationId xmlns:a16="http://schemas.microsoft.com/office/drawing/2014/main" id="{5CA471A3-6523-4E88-9578-15274383DA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0690" y="0"/>
            <a:ext cx="1338262" cy="1338262"/>
          </a:xfrm>
          <a:prstGeom prst="rect">
            <a:avLst/>
          </a:prstGeom>
        </p:spPr>
      </p:pic>
    </p:spTree>
    <p:extLst>
      <p:ext uri="{BB962C8B-B14F-4D97-AF65-F5344CB8AC3E}">
        <p14:creationId xmlns:p14="http://schemas.microsoft.com/office/powerpoint/2010/main" val="121123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9F14-8E89-41A3-9746-05D3DFCE9E3C}"/>
              </a:ext>
            </a:extLst>
          </p:cNvPr>
          <p:cNvSpPr>
            <a:spLocks noGrp="1"/>
          </p:cNvSpPr>
          <p:nvPr>
            <p:ph type="title"/>
          </p:nvPr>
        </p:nvSpPr>
        <p:spPr>
          <a:xfrm>
            <a:off x="913872" y="1271531"/>
            <a:ext cx="4426755" cy="761271"/>
          </a:xfrm>
        </p:spPr>
        <p:txBody>
          <a:bodyPr>
            <a:normAutofit/>
          </a:bodyPr>
          <a:lstStyle/>
          <a:p>
            <a:r>
              <a:rPr lang="en-US" sz="3200" b="1" dirty="0"/>
              <a:t>Technologies Used</a:t>
            </a:r>
          </a:p>
        </p:txBody>
      </p:sp>
      <p:sp>
        <p:nvSpPr>
          <p:cNvPr id="34" name="Freeform: Shape 36">
            <a:extLst>
              <a:ext uri="{FF2B5EF4-FFF2-40B4-BE49-F238E27FC236}">
                <a16:creationId xmlns:a16="http://schemas.microsoft.com/office/drawing/2014/main" id="{81F3642D-13C8-47D1-8141-3F5A7CEBA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1975" y="361702"/>
            <a:ext cx="1691640" cy="1691640"/>
          </a:xfrm>
          <a:custGeom>
            <a:avLst/>
            <a:gdLst>
              <a:gd name="connsiteX0" fmla="*/ 845820 w 1691640"/>
              <a:gd name="connsiteY0" fmla="*/ 0 h 1691640"/>
              <a:gd name="connsiteX1" fmla="*/ 1691640 w 1691640"/>
              <a:gd name="connsiteY1" fmla="*/ 845820 h 1691640"/>
              <a:gd name="connsiteX2" fmla="*/ 845820 w 1691640"/>
              <a:gd name="connsiteY2" fmla="*/ 1691640 h 1691640"/>
              <a:gd name="connsiteX3" fmla="*/ 0 w 1691640"/>
              <a:gd name="connsiteY3" fmla="*/ 845820 h 1691640"/>
              <a:gd name="connsiteX4" fmla="*/ 845820 w 1691640"/>
              <a:gd name="connsiteY4" fmla="*/ 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640" h="1691640">
                <a:moveTo>
                  <a:pt x="845820" y="0"/>
                </a:moveTo>
                <a:cubicBezTo>
                  <a:pt x="1312954" y="0"/>
                  <a:pt x="1691640" y="378686"/>
                  <a:pt x="1691640" y="845820"/>
                </a:cubicBezTo>
                <a:cubicBezTo>
                  <a:pt x="1691640" y="1312954"/>
                  <a:pt x="1312954" y="1691640"/>
                  <a:pt x="845820" y="1691640"/>
                </a:cubicBezTo>
                <a:cubicBezTo>
                  <a:pt x="378687" y="1691640"/>
                  <a:pt x="0" y="1312954"/>
                  <a:pt x="0" y="845820"/>
                </a:cubicBezTo>
                <a:cubicBezTo>
                  <a:pt x="0" y="378686"/>
                  <a:pt x="378687" y="0"/>
                  <a:pt x="8458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B493280C-1DE5-4155-9B7D-13ADDF6BBBF0}"/>
              </a:ext>
            </a:extLst>
          </p:cNvPr>
          <p:cNvSpPr>
            <a:spLocks noGrp="1"/>
          </p:cNvSpPr>
          <p:nvPr>
            <p:ph idx="1"/>
          </p:nvPr>
        </p:nvSpPr>
        <p:spPr>
          <a:xfrm>
            <a:off x="913872" y="2110721"/>
            <a:ext cx="4426757" cy="2020825"/>
          </a:xfrm>
        </p:spPr>
        <p:txBody>
          <a:bodyPr vert="horz" lIns="91440" tIns="45720" rIns="91440" bIns="45720" rtlCol="0" anchor="t">
            <a:normAutofit fontScale="92500" lnSpcReduction="10000"/>
          </a:bodyPr>
          <a:lstStyle/>
          <a:p>
            <a:r>
              <a:rPr lang="en-US" sz="1600" dirty="0" err="1">
                <a:latin typeface=""/>
                <a:cs typeface="Calibri"/>
              </a:rPr>
              <a:t>Algorithmia</a:t>
            </a:r>
            <a:r>
              <a:rPr lang="en-US" sz="1600" dirty="0">
                <a:latin typeface=""/>
                <a:cs typeface="Calibri"/>
              </a:rPr>
              <a:t>: </a:t>
            </a:r>
            <a:r>
              <a:rPr lang="en-US" sz="1600" dirty="0" err="1">
                <a:latin typeface=""/>
                <a:cs typeface="Calibri"/>
              </a:rPr>
              <a:t>MLOps</a:t>
            </a:r>
            <a:endParaRPr lang="en-US" sz="1600" dirty="0">
              <a:latin typeface=""/>
              <a:cs typeface="Calibri"/>
            </a:endParaRPr>
          </a:p>
          <a:p>
            <a:r>
              <a:rPr lang="en-US" sz="1600" dirty="0">
                <a:latin typeface=""/>
                <a:cs typeface="Calibri"/>
              </a:rPr>
              <a:t>Python</a:t>
            </a:r>
            <a:endParaRPr lang="en-US" sz="1600" dirty="0"/>
          </a:p>
          <a:p>
            <a:r>
              <a:rPr lang="en-US" sz="1600" dirty="0">
                <a:latin typeface=""/>
                <a:cs typeface="Calibri"/>
              </a:rPr>
              <a:t>Machine learning libraries: Scikit-learn, Pandas</a:t>
            </a:r>
          </a:p>
          <a:p>
            <a:r>
              <a:rPr lang="en-US" sz="1600" dirty="0">
                <a:latin typeface=""/>
                <a:cs typeface="Calibri"/>
              </a:rPr>
              <a:t>HTML/CSS/JavaScript for building the browser extension</a:t>
            </a:r>
          </a:p>
          <a:p>
            <a:r>
              <a:rPr lang="en-US" sz="1600" dirty="0">
                <a:latin typeface=""/>
                <a:cs typeface="Calibri"/>
              </a:rPr>
              <a:t>Git and GitHub for code management and version control.</a:t>
            </a:r>
          </a:p>
        </p:txBody>
      </p:sp>
      <p:sp>
        <p:nvSpPr>
          <p:cNvPr id="36" name="Oval 38">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7383"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Logo, company name&#10;&#10;Description automatically generated">
            <a:extLst>
              <a:ext uri="{FF2B5EF4-FFF2-40B4-BE49-F238E27FC236}">
                <a16:creationId xmlns:a16="http://schemas.microsoft.com/office/drawing/2014/main" id="{4CC080B1-9C51-584F-88F0-34163223A296}"/>
              </a:ext>
            </a:extLst>
          </p:cNvPr>
          <p:cNvPicPr>
            <a:picLocks noChangeAspect="1"/>
          </p:cNvPicPr>
          <p:nvPr/>
        </p:nvPicPr>
        <p:blipFill rotWithShape="1">
          <a:blip r:embed="rId2"/>
          <a:srcRect l="7522" r="1311" b="1"/>
          <a:stretch/>
        </p:blipFill>
        <p:spPr>
          <a:xfrm>
            <a:off x="6060611" y="919429"/>
            <a:ext cx="1094369" cy="576186"/>
          </a:xfrm>
          <a:prstGeom prst="rect">
            <a:avLst/>
          </a:prstGeom>
        </p:spPr>
      </p:pic>
      <p:sp>
        <p:nvSpPr>
          <p:cNvPr id="38" name="Freeform: Shape 40">
            <a:extLst>
              <a:ext uri="{FF2B5EF4-FFF2-40B4-BE49-F238E27FC236}">
                <a16:creationId xmlns:a16="http://schemas.microsoft.com/office/drawing/2014/main" id="{98E915F0-311A-4BDD-94EC-B0A3D6A3C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3788" y="2715337"/>
            <a:ext cx="2743200" cy="2743200"/>
          </a:xfrm>
          <a:custGeom>
            <a:avLst/>
            <a:gdLst>
              <a:gd name="connsiteX0" fmla="*/ 1371600 w 2743200"/>
              <a:gd name="connsiteY0" fmla="*/ 0 h 2743200"/>
              <a:gd name="connsiteX1" fmla="*/ 2743200 w 2743200"/>
              <a:gd name="connsiteY1" fmla="*/ 1371600 h 2743200"/>
              <a:gd name="connsiteX2" fmla="*/ 1371600 w 2743200"/>
              <a:gd name="connsiteY2" fmla="*/ 2743200 h 2743200"/>
              <a:gd name="connsiteX3" fmla="*/ 0 w 2743200"/>
              <a:gd name="connsiteY3" fmla="*/ 1371600 h 2743200"/>
              <a:gd name="connsiteX4" fmla="*/ 1371600 w 2743200"/>
              <a:gd name="connsiteY4" fmla="*/ 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2743200">
                <a:moveTo>
                  <a:pt x="1371600" y="0"/>
                </a:moveTo>
                <a:cubicBezTo>
                  <a:pt x="2129114" y="0"/>
                  <a:pt x="2743200" y="614087"/>
                  <a:pt x="2743200" y="1371600"/>
                </a:cubicBezTo>
                <a:cubicBezTo>
                  <a:pt x="2743200" y="2129114"/>
                  <a:pt x="2129114" y="2743200"/>
                  <a:pt x="1371600" y="2743200"/>
                </a:cubicBezTo>
                <a:cubicBezTo>
                  <a:pt x="614087" y="2743200"/>
                  <a:pt x="0" y="2129114"/>
                  <a:pt x="0" y="1371600"/>
                </a:cubicBezTo>
                <a:cubicBezTo>
                  <a:pt x="0" y="614087"/>
                  <a:pt x="614087" y="0"/>
                  <a:pt x="13716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42">
            <a:extLst>
              <a:ext uri="{FF2B5EF4-FFF2-40B4-BE49-F238E27FC236}">
                <a16:creationId xmlns:a16="http://schemas.microsoft.com/office/drawing/2014/main" id="{EF1CD662-C732-41EB-A08A-EFB9E7EB8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8624" y="2"/>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4">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Logo&#10;&#10;Description automatically generated">
            <a:extLst>
              <a:ext uri="{FF2B5EF4-FFF2-40B4-BE49-F238E27FC236}">
                <a16:creationId xmlns:a16="http://schemas.microsoft.com/office/drawing/2014/main" id="{83404044-3E61-E24D-9FD3-B2764BDC0B9D}"/>
              </a:ext>
            </a:extLst>
          </p:cNvPr>
          <p:cNvPicPr>
            <a:picLocks noChangeAspect="1"/>
          </p:cNvPicPr>
          <p:nvPr/>
        </p:nvPicPr>
        <p:blipFill rotWithShape="1">
          <a:blip r:embed="rId3"/>
          <a:srcRect l="6517" r="4338" b="-2"/>
          <a:stretch/>
        </p:blipFill>
        <p:spPr>
          <a:xfrm>
            <a:off x="8966079" y="1285817"/>
            <a:ext cx="2852862" cy="1024099"/>
          </a:xfrm>
          <a:prstGeom prst="rect">
            <a:avLst/>
          </a:prstGeom>
        </p:spPr>
      </p:pic>
      <p:sp>
        <p:nvSpPr>
          <p:cNvPr id="44" name="Oval 46">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196" y="2550745"/>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Freeform: Shape 48">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0930"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Freeform: Shape 50">
            <a:extLst>
              <a:ext uri="{FF2B5EF4-FFF2-40B4-BE49-F238E27FC236}">
                <a16:creationId xmlns:a16="http://schemas.microsoft.com/office/drawing/2014/main" id="{0640CCAE-325C-4DD0-BB26-38BF690F3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0935"/>
            <a:ext cx="1732108" cy="2175118"/>
          </a:xfrm>
          <a:custGeom>
            <a:avLst/>
            <a:gdLst>
              <a:gd name="connsiteX0" fmla="*/ 644549 w 1732108"/>
              <a:gd name="connsiteY0" fmla="*/ 0 h 2175118"/>
              <a:gd name="connsiteX1" fmla="*/ 1732108 w 1732108"/>
              <a:gd name="connsiteY1" fmla="*/ 1087559 h 2175118"/>
              <a:gd name="connsiteX2" fmla="*/ 644549 w 1732108"/>
              <a:gd name="connsiteY2" fmla="*/ 2175118 h 2175118"/>
              <a:gd name="connsiteX3" fmla="*/ 36485 w 1732108"/>
              <a:gd name="connsiteY3" fmla="*/ 1989380 h 2175118"/>
              <a:gd name="connsiteX4" fmla="*/ 0 w 1732108"/>
              <a:gd name="connsiteY4" fmla="*/ 1959278 h 2175118"/>
              <a:gd name="connsiteX5" fmla="*/ 0 w 1732108"/>
              <a:gd name="connsiteY5" fmla="*/ 215841 h 2175118"/>
              <a:gd name="connsiteX6" fmla="*/ 36485 w 1732108"/>
              <a:gd name="connsiteY6" fmla="*/ 185738 h 2175118"/>
              <a:gd name="connsiteX7" fmla="*/ 644549 w 1732108"/>
              <a:gd name="connsiteY7" fmla="*/ 0 h 217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2108" h="2175118">
                <a:moveTo>
                  <a:pt x="644549" y="0"/>
                </a:moveTo>
                <a:cubicBezTo>
                  <a:pt x="1245191" y="0"/>
                  <a:pt x="1732108" y="486917"/>
                  <a:pt x="1732108" y="1087559"/>
                </a:cubicBezTo>
                <a:cubicBezTo>
                  <a:pt x="1732108" y="1688201"/>
                  <a:pt x="1245191" y="2175118"/>
                  <a:pt x="644549" y="2175118"/>
                </a:cubicBezTo>
                <a:cubicBezTo>
                  <a:pt x="419308" y="2175118"/>
                  <a:pt x="210060" y="2106646"/>
                  <a:pt x="36485" y="1989380"/>
                </a:cubicBezTo>
                <a:lnTo>
                  <a:pt x="0" y="1959278"/>
                </a:lnTo>
                <a:lnTo>
                  <a:pt x="0" y="215841"/>
                </a:lnTo>
                <a:lnTo>
                  <a:pt x="36485" y="185738"/>
                </a:lnTo>
                <a:cubicBezTo>
                  <a:pt x="210060" y="68473"/>
                  <a:pt x="419308" y="0"/>
                  <a:pt x="644549"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52">
            <a:extLst>
              <a:ext uri="{FF2B5EF4-FFF2-40B4-BE49-F238E27FC236}">
                <a16:creationId xmlns:a16="http://schemas.microsoft.com/office/drawing/2014/main" id="{49AC9A43-F5C5-4703-A0F0-78CBB9542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414950"/>
            <a:ext cx="1568092" cy="1847088"/>
          </a:xfrm>
          <a:custGeom>
            <a:avLst/>
            <a:gdLst>
              <a:gd name="connsiteX0" fmla="*/ 644548 w 1568092"/>
              <a:gd name="connsiteY0" fmla="*/ 0 h 1847088"/>
              <a:gd name="connsiteX1" fmla="*/ 1568092 w 1568092"/>
              <a:gd name="connsiteY1" fmla="*/ 923544 h 1847088"/>
              <a:gd name="connsiteX2" fmla="*/ 644548 w 1568092"/>
              <a:gd name="connsiteY2" fmla="*/ 1847088 h 1847088"/>
              <a:gd name="connsiteX3" fmla="*/ 128186 w 1568092"/>
              <a:gd name="connsiteY3" fmla="*/ 1689361 h 1847088"/>
              <a:gd name="connsiteX4" fmla="*/ 0 w 1568092"/>
              <a:gd name="connsiteY4" fmla="*/ 1583598 h 1847088"/>
              <a:gd name="connsiteX5" fmla="*/ 0 w 1568092"/>
              <a:gd name="connsiteY5" fmla="*/ 263490 h 1847088"/>
              <a:gd name="connsiteX6" fmla="*/ 128186 w 1568092"/>
              <a:gd name="connsiteY6" fmla="*/ 157727 h 1847088"/>
              <a:gd name="connsiteX7" fmla="*/ 644548 w 1568092"/>
              <a:gd name="connsiteY7" fmla="*/ 0 h 1847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8092" h="1847088">
                <a:moveTo>
                  <a:pt x="644548" y="0"/>
                </a:moveTo>
                <a:cubicBezTo>
                  <a:pt x="1154607" y="0"/>
                  <a:pt x="1568092" y="413485"/>
                  <a:pt x="1568092" y="923544"/>
                </a:cubicBezTo>
                <a:cubicBezTo>
                  <a:pt x="1568092" y="1433603"/>
                  <a:pt x="1154607" y="1847088"/>
                  <a:pt x="644548" y="1847088"/>
                </a:cubicBezTo>
                <a:cubicBezTo>
                  <a:pt x="453276" y="1847088"/>
                  <a:pt x="275584" y="1788942"/>
                  <a:pt x="128186" y="1689361"/>
                </a:cubicBezTo>
                <a:lnTo>
                  <a:pt x="0" y="1583598"/>
                </a:lnTo>
                <a:lnTo>
                  <a:pt x="0" y="263490"/>
                </a:lnTo>
                <a:lnTo>
                  <a:pt x="128186" y="157727"/>
                </a:lnTo>
                <a:cubicBezTo>
                  <a:pt x="275584" y="58147"/>
                  <a:pt x="453276" y="0"/>
                  <a:pt x="64454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4" descr="Logo&#10;&#10;Description automatically generated">
            <a:extLst>
              <a:ext uri="{FF2B5EF4-FFF2-40B4-BE49-F238E27FC236}">
                <a16:creationId xmlns:a16="http://schemas.microsoft.com/office/drawing/2014/main" id="{ABA11BFD-4A97-264A-AE04-031DB79B111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p:blipFill>
        <p:spPr bwMode="auto">
          <a:xfrm>
            <a:off x="141017" y="4819853"/>
            <a:ext cx="1072208" cy="1072208"/>
          </a:xfrm>
          <a:prstGeom prst="rect">
            <a:avLst/>
          </a:prstGeom>
          <a:noFill/>
          <a:extLst>
            <a:ext uri="{909E8E84-426E-40DD-AFC4-6F175D3DCCD1}">
              <a14:hiddenFill xmlns:a14="http://schemas.microsoft.com/office/drawing/2010/main">
                <a:solidFill>
                  <a:srgbClr val="FFFFFF"/>
                </a:solidFill>
              </a14:hiddenFill>
            </a:ext>
          </a:extLst>
        </p:spPr>
      </p:pic>
      <p:sp>
        <p:nvSpPr>
          <p:cNvPr id="55" name="Freeform: Shape 54">
            <a:extLst>
              <a:ext uri="{FF2B5EF4-FFF2-40B4-BE49-F238E27FC236}">
                <a16:creationId xmlns:a16="http://schemas.microsoft.com/office/drawing/2014/main" id="{BE28351C-7EEF-428E-9B7A-5CC84F336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382" y="4769538"/>
            <a:ext cx="3950208" cy="2088462"/>
          </a:xfrm>
          <a:custGeom>
            <a:avLst/>
            <a:gdLst>
              <a:gd name="connsiteX0" fmla="*/ 1975104 w 3950208"/>
              <a:gd name="connsiteY0" fmla="*/ 0 h 2088462"/>
              <a:gd name="connsiteX1" fmla="*/ 3950208 w 3950208"/>
              <a:gd name="connsiteY1" fmla="*/ 1975104 h 2088462"/>
              <a:gd name="connsiteX2" fmla="*/ 3944484 w 3950208"/>
              <a:gd name="connsiteY2" fmla="*/ 2088462 h 2088462"/>
              <a:gd name="connsiteX3" fmla="*/ 5724 w 3950208"/>
              <a:gd name="connsiteY3" fmla="*/ 2088462 h 2088462"/>
              <a:gd name="connsiteX4" fmla="*/ 0 w 3950208"/>
              <a:gd name="connsiteY4" fmla="*/ 1975104 h 2088462"/>
              <a:gd name="connsiteX5" fmla="*/ 1975104 w 3950208"/>
              <a:gd name="connsiteY5" fmla="*/ 0 h 208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Picture 30" descr="Shape&#10;&#10;Description automatically generated with medium confidence">
            <a:extLst>
              <a:ext uri="{FF2B5EF4-FFF2-40B4-BE49-F238E27FC236}">
                <a16:creationId xmlns:a16="http://schemas.microsoft.com/office/drawing/2014/main" id="{06704FB1-C5F7-4609-A43C-646948BF61F1}"/>
              </a:ext>
            </a:extLst>
          </p:cNvPr>
          <p:cNvPicPr>
            <a:picLocks noChangeAspect="1"/>
          </p:cNvPicPr>
          <p:nvPr/>
        </p:nvPicPr>
        <p:blipFill>
          <a:blip r:embed="rId5"/>
          <a:stretch>
            <a:fillRect/>
          </a:stretch>
        </p:blipFill>
        <p:spPr>
          <a:xfrm>
            <a:off x="6429530" y="3594267"/>
            <a:ext cx="1751717" cy="985340"/>
          </a:xfrm>
          <a:prstGeom prst="rect">
            <a:avLst/>
          </a:prstGeom>
        </p:spPr>
      </p:pic>
      <p:pic>
        <p:nvPicPr>
          <p:cNvPr id="5" name="Picture 8">
            <a:extLst>
              <a:ext uri="{FF2B5EF4-FFF2-40B4-BE49-F238E27FC236}">
                <a16:creationId xmlns:a16="http://schemas.microsoft.com/office/drawing/2014/main" id="{1484B08C-2517-45A3-91F8-6C7641F02179}"/>
              </a:ext>
            </a:extLst>
          </p:cNvPr>
          <p:cNvPicPr>
            <a:picLocks noChangeAspect="1"/>
          </p:cNvPicPr>
          <p:nvPr/>
        </p:nvPicPr>
        <p:blipFill>
          <a:blip r:embed="rId6"/>
          <a:stretch>
            <a:fillRect/>
          </a:stretch>
        </p:blipFill>
        <p:spPr>
          <a:xfrm>
            <a:off x="2309482" y="5813769"/>
            <a:ext cx="3019584" cy="680235"/>
          </a:xfrm>
          <a:prstGeom prst="rect">
            <a:avLst/>
          </a:prstGeom>
        </p:spPr>
      </p:pic>
      <p:sp>
        <p:nvSpPr>
          <p:cNvPr id="57" name="Freeform: Shape 56">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 name="Freeform: Shape 58">
            <a:extLst>
              <a:ext uri="{FF2B5EF4-FFF2-40B4-BE49-F238E27FC236}">
                <a16:creationId xmlns:a16="http://schemas.microsoft.com/office/drawing/2014/main" id="{B0B0DBC8-B5F0-40AE-A3D3-BCD504119D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09416" y="4131546"/>
            <a:ext cx="3178912" cy="2726454"/>
          </a:xfrm>
          <a:custGeom>
            <a:avLst/>
            <a:gdLst>
              <a:gd name="connsiteX0" fmla="*/ 1837818 w 3178912"/>
              <a:gd name="connsiteY0" fmla="*/ 0 h 2726454"/>
              <a:gd name="connsiteX1" fmla="*/ 3137352 w 3178912"/>
              <a:gd name="connsiteY1" fmla="*/ 538285 h 2726454"/>
              <a:gd name="connsiteX2" fmla="*/ 3178912 w 3178912"/>
              <a:gd name="connsiteY2" fmla="*/ 584013 h 2726454"/>
              <a:gd name="connsiteX3" fmla="*/ 3178912 w 3178912"/>
              <a:gd name="connsiteY3" fmla="*/ 2726454 h 2726454"/>
              <a:gd name="connsiteX4" fmla="*/ 229483 w 3178912"/>
              <a:gd name="connsiteY4" fmla="*/ 2726454 h 2726454"/>
              <a:gd name="connsiteX5" fmla="*/ 221815 w 3178912"/>
              <a:gd name="connsiteY5" fmla="*/ 2713832 h 2726454"/>
              <a:gd name="connsiteX6" fmla="*/ 0 w 3178912"/>
              <a:gd name="connsiteY6" fmla="*/ 1837818 h 2726454"/>
              <a:gd name="connsiteX7" fmla="*/ 1837818 w 3178912"/>
              <a:gd name="connsiteY7" fmla="*/ 0 h 27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2" name="Picture 31" descr="A picture containing text, clipart&#10;&#10;Description automatically generated">
            <a:extLst>
              <a:ext uri="{FF2B5EF4-FFF2-40B4-BE49-F238E27FC236}">
                <a16:creationId xmlns:a16="http://schemas.microsoft.com/office/drawing/2014/main" id="{8AC0AB6F-E3C9-45B0-97CA-859C6EA5E685}"/>
              </a:ext>
            </a:extLst>
          </p:cNvPr>
          <p:cNvPicPr>
            <a:picLocks noChangeAspect="1"/>
          </p:cNvPicPr>
          <p:nvPr/>
        </p:nvPicPr>
        <p:blipFill>
          <a:blip r:embed="rId7"/>
          <a:stretch>
            <a:fillRect/>
          </a:stretch>
        </p:blipFill>
        <p:spPr>
          <a:xfrm>
            <a:off x="9626785" y="5305934"/>
            <a:ext cx="2246575" cy="766409"/>
          </a:xfrm>
          <a:prstGeom prst="rect">
            <a:avLst/>
          </a:prstGeom>
        </p:spPr>
      </p:pic>
      <p:pic>
        <p:nvPicPr>
          <p:cNvPr id="30" name="Picture 29" descr="Icon&#10;&#10;Description automatically generated">
            <a:extLst>
              <a:ext uri="{FF2B5EF4-FFF2-40B4-BE49-F238E27FC236}">
                <a16:creationId xmlns:a16="http://schemas.microsoft.com/office/drawing/2014/main" id="{2200EB0A-E0B1-184E-96AF-EF55F042AE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50690" y="0"/>
            <a:ext cx="1338262" cy="1338262"/>
          </a:xfrm>
          <a:prstGeom prst="rect">
            <a:avLst/>
          </a:prstGeom>
        </p:spPr>
      </p:pic>
    </p:spTree>
    <p:extLst>
      <p:ext uri="{BB962C8B-B14F-4D97-AF65-F5344CB8AC3E}">
        <p14:creationId xmlns:p14="http://schemas.microsoft.com/office/powerpoint/2010/main" val="53755755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859D8F-2734-4BAE-BC44-2F78F474FEB1}"/>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Challenges</a:t>
            </a:r>
          </a:p>
        </p:txBody>
      </p:sp>
      <p:sp>
        <p:nvSpPr>
          <p:cNvPr id="6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69" name="Content Placeholder 2">
            <a:extLst>
              <a:ext uri="{FF2B5EF4-FFF2-40B4-BE49-F238E27FC236}">
                <a16:creationId xmlns:a16="http://schemas.microsoft.com/office/drawing/2014/main" id="{BF814276-7DD2-40C9-8199-8FE769E73617}"/>
              </a:ext>
            </a:extLst>
          </p:cNvPr>
          <p:cNvGraphicFramePr>
            <a:graphicFrameLocks noGrp="1"/>
          </p:cNvGraphicFramePr>
          <p:nvPr>
            <p:ph idx="1"/>
            <p:extLst>
              <p:ext uri="{D42A27DB-BD31-4B8C-83A1-F6EECF244321}">
                <p14:modId xmlns:p14="http://schemas.microsoft.com/office/powerpoint/2010/main" val="1433650052"/>
              </p:ext>
            </p:extLst>
          </p:nvPr>
        </p:nvGraphicFramePr>
        <p:xfrm>
          <a:off x="4959620" y="2136391"/>
          <a:ext cx="5178517" cy="41881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6" name="Picture 55" descr="Icon&#10;&#10;Description automatically generated">
            <a:extLst>
              <a:ext uri="{FF2B5EF4-FFF2-40B4-BE49-F238E27FC236}">
                <a16:creationId xmlns:a16="http://schemas.microsoft.com/office/drawing/2014/main" id="{ADEE5CBF-8F2D-4BEF-B395-C68EEB4067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50690" y="0"/>
            <a:ext cx="1338262" cy="1338262"/>
          </a:xfrm>
          <a:prstGeom prst="rect">
            <a:avLst/>
          </a:prstGeom>
        </p:spPr>
      </p:pic>
      <p:sp>
        <p:nvSpPr>
          <p:cNvPr id="18" name="TextBox 17">
            <a:extLst>
              <a:ext uri="{FF2B5EF4-FFF2-40B4-BE49-F238E27FC236}">
                <a16:creationId xmlns:a16="http://schemas.microsoft.com/office/drawing/2014/main" id="{3BDE44FA-3C6D-D84B-A67D-64B61E35E657}"/>
              </a:ext>
            </a:extLst>
          </p:cNvPr>
          <p:cNvSpPr txBox="1"/>
          <p:nvPr/>
        </p:nvSpPr>
        <p:spPr>
          <a:xfrm>
            <a:off x="4959620" y="936062"/>
            <a:ext cx="5178517" cy="1138773"/>
          </a:xfrm>
          <a:prstGeom prst="rect">
            <a:avLst/>
          </a:prstGeom>
          <a:noFill/>
        </p:spPr>
        <p:txBody>
          <a:bodyPr wrap="square">
            <a:spAutoFit/>
          </a:bodyPr>
          <a:lstStyle/>
          <a:p>
            <a:r>
              <a:rPr lang="en-US" b="0" i="0" strike="noStrike" dirty="0">
                <a:solidFill>
                  <a:srgbClr val="000000"/>
                </a:solidFill>
                <a:effectLst/>
                <a:latin typeface="Calibri" panose="020F0502020204030204" pitchFamily="34" charset="0"/>
              </a:rPr>
              <a:t>Biggest Challenge</a:t>
            </a:r>
          </a:p>
          <a:p>
            <a:r>
              <a:rPr lang="en-US" sz="2400" b="1" i="0" u="none" strike="noStrike" dirty="0">
                <a:solidFill>
                  <a:srgbClr val="000000"/>
                </a:solidFill>
                <a:effectLst/>
                <a:latin typeface="Calibri" panose="020F0502020204030204" pitchFamily="34" charset="0"/>
              </a:rPr>
              <a:t>Integrating the browser extension and the algorithm</a:t>
            </a:r>
            <a:endParaRPr lang="en-US" sz="2400" b="1" dirty="0"/>
          </a:p>
        </p:txBody>
      </p:sp>
    </p:spTree>
    <p:extLst>
      <p:ext uri="{BB962C8B-B14F-4D97-AF65-F5344CB8AC3E}">
        <p14:creationId xmlns:p14="http://schemas.microsoft.com/office/powerpoint/2010/main" val="745193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0" name="Group 19">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21" name="Rectangle 20">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4" name="Freeform: Shape 23">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6" name="Rectangle 25">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062EAE2-AF60-4764-B726-09B204BCA98E}"/>
              </a:ext>
            </a:extLst>
          </p:cNvPr>
          <p:cNvSpPr>
            <a:spLocks noGrp="1"/>
          </p:cNvSpPr>
          <p:nvPr>
            <p:ph type="title"/>
          </p:nvPr>
        </p:nvSpPr>
        <p:spPr>
          <a:xfrm>
            <a:off x="1143000" y="990599"/>
            <a:ext cx="9906000" cy="685800"/>
          </a:xfrm>
        </p:spPr>
        <p:txBody>
          <a:bodyPr anchor="t">
            <a:normAutofit/>
          </a:bodyPr>
          <a:lstStyle/>
          <a:p>
            <a:r>
              <a:rPr lang="en-US" sz="4000" b="1"/>
              <a:t>Potential Improvements</a:t>
            </a:r>
          </a:p>
        </p:txBody>
      </p:sp>
      <p:pic>
        <p:nvPicPr>
          <p:cNvPr id="7" name="Picture 6" descr="Icon&#10;&#10;Description automatically generated">
            <a:extLst>
              <a:ext uri="{FF2B5EF4-FFF2-40B4-BE49-F238E27FC236}">
                <a16:creationId xmlns:a16="http://schemas.microsoft.com/office/drawing/2014/main" id="{E3C5C82C-842C-4B7A-A607-5C0752CE0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975" y="338137"/>
            <a:ext cx="1338262" cy="1338262"/>
          </a:xfrm>
          <a:prstGeom prst="rect">
            <a:avLst/>
          </a:prstGeom>
        </p:spPr>
      </p:pic>
      <p:graphicFrame>
        <p:nvGraphicFramePr>
          <p:cNvPr id="14" name="Content Placeholder 2">
            <a:extLst>
              <a:ext uri="{FF2B5EF4-FFF2-40B4-BE49-F238E27FC236}">
                <a16:creationId xmlns:a16="http://schemas.microsoft.com/office/drawing/2014/main" id="{06A8D1C8-7F37-4C35-AB58-64FE5D86B18E}"/>
              </a:ext>
            </a:extLst>
          </p:cNvPr>
          <p:cNvGraphicFramePr>
            <a:graphicFrameLocks noGrp="1"/>
          </p:cNvGraphicFramePr>
          <p:nvPr>
            <p:ph idx="1"/>
            <p:extLst>
              <p:ext uri="{D42A27DB-BD31-4B8C-83A1-F6EECF244321}">
                <p14:modId xmlns:p14="http://schemas.microsoft.com/office/powerpoint/2010/main" val="935705751"/>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506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up of a yellow clock">
            <a:extLst>
              <a:ext uri="{FF2B5EF4-FFF2-40B4-BE49-F238E27FC236}">
                <a16:creationId xmlns:a16="http://schemas.microsoft.com/office/drawing/2014/main" id="{58881808-F2C3-4A1F-8374-D23E6B6DB9A4}"/>
              </a:ext>
            </a:extLst>
          </p:cNvPr>
          <p:cNvPicPr>
            <a:picLocks noChangeAspect="1"/>
          </p:cNvPicPr>
          <p:nvPr/>
        </p:nvPicPr>
        <p:blipFill rotWithShape="1">
          <a:blip r:embed="rId2"/>
          <a:srcRect t="13285" b="8860"/>
          <a:stretch/>
        </p:blipFill>
        <p:spPr>
          <a:xfrm>
            <a:off x="20" y="10"/>
            <a:ext cx="12191980" cy="6857990"/>
          </a:xfrm>
          <a:prstGeom prst="rect">
            <a:avLst/>
          </a:prstGeom>
        </p:spPr>
      </p:pic>
      <p:sp>
        <p:nvSpPr>
          <p:cNvPr id="18"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B0048848-4A5D-447E-9A00-CE15F924DCB6}"/>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dirty="0"/>
              <a:t>Demo Time!</a:t>
            </a:r>
          </a:p>
        </p:txBody>
      </p:sp>
      <p:cxnSp>
        <p:nvCxnSpPr>
          <p:cNvPr id="20" name="Straight Connector 19">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8" name="Picture 7" descr="Icon&#10;&#10;Description automatically generated">
            <a:extLst>
              <a:ext uri="{FF2B5EF4-FFF2-40B4-BE49-F238E27FC236}">
                <a16:creationId xmlns:a16="http://schemas.microsoft.com/office/drawing/2014/main" id="{46C87BCF-8397-564F-B338-CBAA5CDB4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690" y="0"/>
            <a:ext cx="1338262" cy="1338262"/>
          </a:xfrm>
          <a:prstGeom prst="rect">
            <a:avLst/>
          </a:prstGeom>
        </p:spPr>
      </p:pic>
      <p:sp>
        <p:nvSpPr>
          <p:cNvPr id="4" name="TextBox 3">
            <a:extLst>
              <a:ext uri="{FF2B5EF4-FFF2-40B4-BE49-F238E27FC236}">
                <a16:creationId xmlns:a16="http://schemas.microsoft.com/office/drawing/2014/main" id="{F0176607-44F4-B84E-B20F-A01A3F924F92}"/>
              </a:ext>
            </a:extLst>
          </p:cNvPr>
          <p:cNvSpPr txBox="1"/>
          <p:nvPr/>
        </p:nvSpPr>
        <p:spPr>
          <a:xfrm>
            <a:off x="8710541" y="5379092"/>
            <a:ext cx="2474999" cy="646331"/>
          </a:xfrm>
          <a:prstGeom prst="rect">
            <a:avLst/>
          </a:prstGeom>
          <a:noFill/>
        </p:spPr>
        <p:txBody>
          <a:bodyPr wrap="square" rtlCol="0">
            <a:spAutoFit/>
          </a:bodyPr>
          <a:lstStyle/>
          <a:p>
            <a:r>
              <a:rPr lang="en-US" dirty="0"/>
              <a:t>Link to the </a:t>
            </a:r>
            <a:r>
              <a:rPr lang="en-US" dirty="0">
                <a:hlinkClick r:id="rId4"/>
              </a:rPr>
              <a:t>GitHub Repository </a:t>
            </a:r>
            <a:r>
              <a:rPr lang="en-US" dirty="0"/>
              <a:t>with code</a:t>
            </a:r>
          </a:p>
        </p:txBody>
      </p:sp>
    </p:spTree>
    <p:extLst>
      <p:ext uri="{BB962C8B-B14F-4D97-AF65-F5344CB8AC3E}">
        <p14:creationId xmlns:p14="http://schemas.microsoft.com/office/powerpoint/2010/main" val="414548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68EB1A-2C8A-4E7A-B1F9-6AB522580697}"/>
              </a:ext>
            </a:extLst>
          </p:cNvPr>
          <p:cNvSpPr>
            <a:spLocks noGrp="1"/>
          </p:cNvSpPr>
          <p:nvPr>
            <p:ph idx="1"/>
          </p:nvPr>
        </p:nvSpPr>
        <p:spPr>
          <a:xfrm>
            <a:off x="2949913" y="1044135"/>
            <a:ext cx="6292174" cy="1812520"/>
          </a:xfrm>
        </p:spPr>
        <p:txBody>
          <a:bodyPr>
            <a:normAutofit/>
          </a:bodyPr>
          <a:lstStyle/>
          <a:p>
            <a:pPr marL="0" indent="0" algn="ctr">
              <a:buNone/>
            </a:pPr>
            <a:r>
              <a:rPr lang="en-US" sz="8000"/>
              <a:t>Thank You!</a:t>
            </a:r>
            <a:endParaRPr lang="en-GB" sz="8000"/>
          </a:p>
        </p:txBody>
      </p:sp>
      <p:pic>
        <p:nvPicPr>
          <p:cNvPr id="5" name="Picture 4" descr="A picture containing text, person, person&#10;&#10;Description automatically generated">
            <a:extLst>
              <a:ext uri="{FF2B5EF4-FFF2-40B4-BE49-F238E27FC236}">
                <a16:creationId xmlns:a16="http://schemas.microsoft.com/office/drawing/2014/main" id="{7AAF9320-D55D-4E1B-ADBC-9201CE902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890096"/>
            <a:ext cx="3962400" cy="2222500"/>
          </a:xfrm>
          <a:prstGeom prst="rect">
            <a:avLst/>
          </a:prstGeom>
        </p:spPr>
      </p:pic>
      <p:pic>
        <p:nvPicPr>
          <p:cNvPr id="6" name="Picture 5" descr="Icon&#10;&#10;Description automatically generated">
            <a:extLst>
              <a:ext uri="{FF2B5EF4-FFF2-40B4-BE49-F238E27FC236}">
                <a16:creationId xmlns:a16="http://schemas.microsoft.com/office/drawing/2014/main" id="{C1053528-6273-43D2-BD74-D1B28EF8F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537" y="2099116"/>
            <a:ext cx="3714749" cy="3714749"/>
          </a:xfrm>
          <a:prstGeom prst="rect">
            <a:avLst/>
          </a:prstGeom>
        </p:spPr>
      </p:pic>
    </p:spTree>
    <p:extLst>
      <p:ext uri="{BB962C8B-B14F-4D97-AF65-F5344CB8AC3E}">
        <p14:creationId xmlns:p14="http://schemas.microsoft.com/office/powerpoint/2010/main" val="4280054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1CC0CE335B6E4281FE89842D256374" ma:contentTypeVersion="12" ma:contentTypeDescription="Create a new document." ma:contentTypeScope="" ma:versionID="ae9d638fc8612f104d9c94ad5ab6c34d">
  <xsd:schema xmlns:xsd="http://www.w3.org/2001/XMLSchema" xmlns:xs="http://www.w3.org/2001/XMLSchema" xmlns:p="http://schemas.microsoft.com/office/2006/metadata/properties" xmlns:ns2="1a303891-b730-4f3b-97a3-ea9f42070766" xmlns:ns3="7a701bdc-cd9f-45d4-a0d4-25a2b20bd704" targetNamespace="http://schemas.microsoft.com/office/2006/metadata/properties" ma:root="true" ma:fieldsID="2221c7a9a8d3215347c3a6ee65086457" ns2:_="" ns3:_="">
    <xsd:import namespace="1a303891-b730-4f3b-97a3-ea9f42070766"/>
    <xsd:import namespace="7a701bdc-cd9f-45d4-a0d4-25a2b20bd7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303891-b730-4f3b-97a3-ea9f420707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a701bdc-cd9f-45d4-a0d4-25a2b20bd70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724A8D-7B6F-49CE-9461-F24A7E39F2E3}">
  <ds:schemaRefs>
    <ds:schemaRef ds:uri="1a303891-b730-4f3b-97a3-ea9f42070766"/>
    <ds:schemaRef ds:uri="7a701bdc-cd9f-45d4-a0d4-25a2b20bd70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7E1C521-BA63-46C6-A9F6-BBC8984761B1}">
  <ds:schemaRefs>
    <ds:schemaRef ds:uri="http://schemas.microsoft.com/sharepoint/v3/contenttype/forms"/>
  </ds:schemaRefs>
</ds:datastoreItem>
</file>

<file path=customXml/itemProps3.xml><?xml version="1.0" encoding="utf-8"?>
<ds:datastoreItem xmlns:ds="http://schemas.openxmlformats.org/officeDocument/2006/customXml" ds:itemID="{F852FD93-79F6-4442-A3FB-9B4FA522963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35</TotalTime>
  <Words>282</Words>
  <Application>Microsoft Macintosh PowerPoint</Application>
  <PresentationFormat>Widescreen</PresentationFormat>
  <Paragraphs>43</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Spoiler Buster</vt:lpstr>
      <vt:lpstr>Business Problem</vt:lpstr>
      <vt:lpstr>Technologies Used</vt:lpstr>
      <vt:lpstr>Challenges</vt:lpstr>
      <vt:lpstr>Potential Improvements</vt:lpstr>
      <vt:lpstr>Demo Time!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Raj Dholakia</cp:lastModifiedBy>
  <cp:revision>5</cp:revision>
  <dcterms:created xsi:type="dcterms:W3CDTF">2021-12-15T01:54:51Z</dcterms:created>
  <dcterms:modified xsi:type="dcterms:W3CDTF">2021-12-15T23:10:24Z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0x010100291CC0CE335B6E4281FE89842D256374</vt:lpwstr>
  </property>
</Properties>
</file>